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Medium"/>
      <p:regular r:id="rId18"/>
      <p:bold r:id="rId19"/>
      <p:italic r:id="rId20"/>
      <p:boldItalic r:id="rId21"/>
    </p:embeddedFont>
    <p:embeddedFont>
      <p:font typeface="Roboto"/>
      <p:regular r:id="rId22"/>
      <p:bold r:id="rId23"/>
      <p:italic r:id="rId24"/>
      <p:boldItalic r:id="rId25"/>
    </p:embeddedFont>
    <p:embeddedFont>
      <p:font typeface="Fira Sans Extra Condensed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BE95F5-CD62-461A-A845-C9E5B01D9EA1}">
  <a:tblStyle styleId="{45BE95F5-CD62-461A-A845-C9E5B01D9E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Medium-italic.fntdata"/><Relationship Id="rId22" Type="http://schemas.openxmlformats.org/officeDocument/2006/relationships/font" Target="fonts/Roboto-regular.fntdata"/><Relationship Id="rId21" Type="http://schemas.openxmlformats.org/officeDocument/2006/relationships/font" Target="fonts/RobotoMedium-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regular.fntdata"/><Relationship Id="rId25" Type="http://schemas.openxmlformats.org/officeDocument/2006/relationships/font" Target="fonts/Roboto-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Medium-bold.fntdata"/><Relationship Id="rId18" Type="http://schemas.openxmlformats.org/officeDocument/2006/relationships/font" Target="fonts/Robot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b2ea063c41_6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b2ea063c41_6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to </a:t>
            </a:r>
            <a:r>
              <a:rPr lang="en"/>
              <a:t>further</a:t>
            </a:r>
            <a:r>
              <a:rPr lang="en"/>
              <a:t> </a:t>
            </a:r>
            <a:r>
              <a:rPr lang="en"/>
              <a:t>enhance</a:t>
            </a:r>
            <a:r>
              <a:rPr lang="en"/>
              <a:t> the app we..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b2ea063c4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b2ea063c4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b2ea063c41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b2ea063c41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Hi, we are excited to introduce Flavour Hub, your go-to app for delicious and nutritious meals. With Flavour Hub, you can discover a wide variety of new recipes tailored to your tastes and dietary preferences.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What sets us apart is our commitment to providing detailed nutritional information for every dish, empowering you to make healthier choices effortlessly. Whether you're managing your weight, following a specific diet, or simply aiming for a more balanced lifestyle, Flavour Hub is your trusted companion.</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Say goodbye to guesswork and hello to a world of flavorful recipes that nourish your body. Ready to embark on a journey to healthier, tastier living? Try Flavour Hub today!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b1e5db439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b1e5db439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b2ea063c4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b2ea063c4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Hello everyone, I’m Ida and I’ll be going through the technologies we used: HTML, CSS and Bootstrap for styling, Coolors for the palette chosen, JS for the interactivity and the use of 2 APIs Edamam and Spoonacular.</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b2ea063c41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b2ea063c41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Starting with the front end, our website has the following colour palette with accessibility and responsiveness in mind. We decided on having different shades of green with 2 accent colours and it passes most accessibility tests. It will work on any device, from your mobile phone to your computer so you always have access to your recipes either at home or on the go. We decided to use bootstrap cards with links that take you to the recipe of choice. And we used buttons and flexbox for the appearance of the ingredients that will pop up for a simple but stylish layout.</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2ea063c41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b2ea063c41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b2ea063c41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b2ea063c41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Local storage</a:t>
            </a:r>
            <a:endParaRPr sz="18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en" sz="1800">
                <a:solidFill>
                  <a:srgbClr val="595959"/>
                </a:solidFill>
              </a:rPr>
              <a:t>Search bar - how does it work?</a:t>
            </a:r>
            <a:endParaRPr sz="18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en" sz="1800">
                <a:solidFill>
                  <a:srgbClr val="595959"/>
                </a:solidFill>
              </a:rPr>
              <a:t>Default recipes loading on page</a:t>
            </a:r>
            <a:endParaRPr sz="18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en" sz="1800">
                <a:solidFill>
                  <a:srgbClr val="595959"/>
                </a:solidFill>
              </a:rPr>
              <a:t>Search queries</a:t>
            </a:r>
            <a:endParaRPr sz="1800">
              <a:solidFill>
                <a:srgbClr val="595959"/>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rgbClr val="595959"/>
              </a:solidFill>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b2686e6c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b2686e6c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started the project w decided to split it inti frontend and backend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b2ea063c4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b2ea063c41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hyperlink" Target="https://kbearne.github.io/Flavour-Hub/" TargetMode="External"/><Relationship Id="rId6" Type="http://schemas.openxmlformats.org/officeDocument/2006/relationships/hyperlink" Target="https://kbearne.github.io/Flavour-Hub/" TargetMode="External"/><Relationship Id="rId7" Type="http://schemas.openxmlformats.org/officeDocument/2006/relationships/hyperlink" Target="https://github.com/kbearne/Flavour-Hu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poonacular.com/food-api/pricing" TargetMode="External"/><Relationship Id="rId4" Type="http://schemas.openxmlformats.org/officeDocument/2006/relationships/hyperlink" Target="https://developer.edamam.com/food-database-api" TargetMode="External"/><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84250" y="2383350"/>
            <a:ext cx="3672600" cy="1492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Roboto Medium"/>
                <a:ea typeface="Roboto Medium"/>
                <a:cs typeface="Roboto Medium"/>
                <a:sym typeface="Roboto Medium"/>
              </a:rPr>
              <a:t>Flavour Hub</a:t>
            </a:r>
            <a:endParaRPr sz="4800">
              <a:latin typeface="Roboto Medium"/>
              <a:ea typeface="Roboto Medium"/>
              <a:cs typeface="Roboto Medium"/>
              <a:sym typeface="Roboto Medium"/>
            </a:endParaRPr>
          </a:p>
        </p:txBody>
      </p:sp>
      <p:sp>
        <p:nvSpPr>
          <p:cNvPr id="55" name="Google Shape;55;p13"/>
          <p:cNvSpPr/>
          <p:nvPr/>
        </p:nvSpPr>
        <p:spPr>
          <a:xfrm>
            <a:off x="7006917" y="1788948"/>
            <a:ext cx="85670" cy="69646"/>
          </a:xfrm>
          <a:custGeom>
            <a:rect b="b" l="l" r="r" t="t"/>
            <a:pathLst>
              <a:path extrusionOk="0" h="1405" w="1807">
                <a:moveTo>
                  <a:pt x="807" y="1"/>
                </a:moveTo>
                <a:cubicBezTo>
                  <a:pt x="0" y="1"/>
                  <a:pt x="0" y="1404"/>
                  <a:pt x="807" y="1404"/>
                </a:cubicBezTo>
                <a:cubicBezTo>
                  <a:pt x="1807" y="1404"/>
                  <a:pt x="1807"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6" name="Google Shape;56;p13"/>
          <p:cNvSpPr/>
          <p:nvPr/>
        </p:nvSpPr>
        <p:spPr>
          <a:xfrm>
            <a:off x="7169021" y="1678605"/>
            <a:ext cx="86476" cy="70439"/>
          </a:xfrm>
          <a:custGeom>
            <a:rect b="b" l="l" r="r" t="t"/>
            <a:pathLst>
              <a:path extrusionOk="0" h="1421" w="1824">
                <a:moveTo>
                  <a:pt x="807" y="1"/>
                </a:moveTo>
                <a:cubicBezTo>
                  <a:pt x="1" y="1"/>
                  <a:pt x="1"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 name="Google Shape;57;p13"/>
          <p:cNvSpPr/>
          <p:nvPr/>
        </p:nvSpPr>
        <p:spPr>
          <a:xfrm>
            <a:off x="6796594" y="1618674"/>
            <a:ext cx="76520" cy="70389"/>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 name="Google Shape;58;p13"/>
          <p:cNvSpPr/>
          <p:nvPr/>
        </p:nvSpPr>
        <p:spPr>
          <a:xfrm>
            <a:off x="8746773" y="2668524"/>
            <a:ext cx="85717" cy="60029"/>
          </a:xfrm>
          <a:custGeom>
            <a:rect b="b" l="l" r="r" t="t"/>
            <a:pathLst>
              <a:path extrusionOk="0" h="1211"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9" name="Google Shape;59;p13"/>
          <p:cNvSpPr/>
          <p:nvPr/>
        </p:nvSpPr>
        <p:spPr>
          <a:xfrm>
            <a:off x="8908925" y="2538154"/>
            <a:ext cx="86476" cy="70439"/>
          </a:xfrm>
          <a:custGeom>
            <a:rect b="b" l="l" r="r" t="t"/>
            <a:pathLst>
              <a:path extrusionOk="0" h="1421" w="1824">
                <a:moveTo>
                  <a:pt x="807" y="1"/>
                </a:moveTo>
                <a:cubicBezTo>
                  <a:pt x="0" y="1"/>
                  <a:pt x="0"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0" name="Google Shape;60;p13"/>
          <p:cNvSpPr/>
          <p:nvPr/>
        </p:nvSpPr>
        <p:spPr>
          <a:xfrm>
            <a:off x="8918881" y="2778075"/>
            <a:ext cx="85670" cy="70389"/>
          </a:xfrm>
          <a:custGeom>
            <a:rect b="b" l="l" r="r" t="t"/>
            <a:pathLst>
              <a:path extrusionOk="0" h="1420" w="1807">
                <a:moveTo>
                  <a:pt x="807" y="0"/>
                </a:moveTo>
                <a:cubicBezTo>
                  <a:pt x="0" y="0"/>
                  <a:pt x="0" y="1420"/>
                  <a:pt x="807" y="1420"/>
                </a:cubicBezTo>
                <a:cubicBezTo>
                  <a:pt x="1807" y="1420"/>
                  <a:pt x="1807"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1" name="Google Shape;61;p13"/>
          <p:cNvSpPr/>
          <p:nvPr/>
        </p:nvSpPr>
        <p:spPr>
          <a:xfrm>
            <a:off x="5295319" y="4197323"/>
            <a:ext cx="76520" cy="60029"/>
          </a:xfrm>
          <a:custGeom>
            <a:rect b="b" l="l" r="r" t="t"/>
            <a:pathLst>
              <a:path extrusionOk="0" h="1211" w="1614">
                <a:moveTo>
                  <a:pt x="807" y="1"/>
                </a:moveTo>
                <a:cubicBezTo>
                  <a:pt x="0" y="1"/>
                  <a:pt x="0" y="1210"/>
                  <a:pt x="807" y="1210"/>
                </a:cubicBezTo>
                <a:cubicBezTo>
                  <a:pt x="1613" y="121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2" name="Google Shape;62;p13"/>
          <p:cNvSpPr/>
          <p:nvPr/>
        </p:nvSpPr>
        <p:spPr>
          <a:xfrm>
            <a:off x="5114060" y="3817515"/>
            <a:ext cx="76520" cy="70439"/>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3" name="Google Shape;63;p13"/>
          <p:cNvSpPr/>
          <p:nvPr/>
        </p:nvSpPr>
        <p:spPr>
          <a:xfrm>
            <a:off x="4922845" y="4267713"/>
            <a:ext cx="85717" cy="59980"/>
          </a:xfrm>
          <a:custGeom>
            <a:rect b="b" l="l" r="r" t="t"/>
            <a:pathLst>
              <a:path extrusionOk="0" h="1210"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4" name="Google Shape;64;p13"/>
          <p:cNvSpPr/>
          <p:nvPr/>
        </p:nvSpPr>
        <p:spPr>
          <a:xfrm>
            <a:off x="5677702" y="4377214"/>
            <a:ext cx="76520" cy="70439"/>
          </a:xfrm>
          <a:custGeom>
            <a:rect b="b" l="l" r="r" t="t"/>
            <a:pathLst>
              <a:path extrusionOk="0" h="1421" w="1614">
                <a:moveTo>
                  <a:pt x="807" y="1"/>
                </a:moveTo>
                <a:cubicBezTo>
                  <a:pt x="1" y="1"/>
                  <a:pt x="1" y="1420"/>
                  <a:pt x="807" y="1420"/>
                </a:cubicBezTo>
                <a:cubicBezTo>
                  <a:pt x="1614" y="1420"/>
                  <a:pt x="1614"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5" name="Google Shape;65;p13"/>
          <p:cNvSpPr/>
          <p:nvPr/>
        </p:nvSpPr>
        <p:spPr>
          <a:xfrm>
            <a:off x="5343490" y="4027792"/>
            <a:ext cx="66564" cy="60029"/>
          </a:xfrm>
          <a:custGeom>
            <a:rect b="b" l="l" r="r" t="t"/>
            <a:pathLst>
              <a:path extrusionOk="0" h="1211" w="1404">
                <a:moveTo>
                  <a:pt x="597" y="1"/>
                </a:moveTo>
                <a:cubicBezTo>
                  <a:pt x="194" y="1"/>
                  <a:pt x="1" y="194"/>
                  <a:pt x="1" y="598"/>
                </a:cubicBezTo>
                <a:cubicBezTo>
                  <a:pt x="1" y="1001"/>
                  <a:pt x="194" y="1211"/>
                  <a:pt x="597" y="1211"/>
                </a:cubicBezTo>
                <a:lnTo>
                  <a:pt x="807" y="1211"/>
                </a:lnTo>
                <a:cubicBezTo>
                  <a:pt x="1210" y="1211"/>
                  <a:pt x="1404" y="1001"/>
                  <a:pt x="1404" y="598"/>
                </a:cubicBezTo>
                <a:cubicBezTo>
                  <a:pt x="1404" y="194"/>
                  <a:pt x="1210"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6" name="Google Shape;66;p13"/>
          <p:cNvSpPr/>
          <p:nvPr/>
        </p:nvSpPr>
        <p:spPr>
          <a:xfrm>
            <a:off x="4836459" y="2248713"/>
            <a:ext cx="86428" cy="69646"/>
          </a:xfrm>
          <a:custGeom>
            <a:rect b="b" l="l" r="r" t="t"/>
            <a:pathLst>
              <a:path extrusionOk="0" h="1405" w="1823">
                <a:moveTo>
                  <a:pt x="1016" y="1"/>
                </a:moveTo>
                <a:cubicBezTo>
                  <a:pt x="0" y="1"/>
                  <a:pt x="0" y="1404"/>
                  <a:pt x="1016" y="1404"/>
                </a:cubicBezTo>
                <a:cubicBezTo>
                  <a:pt x="1823" y="1404"/>
                  <a:pt x="1823" y="1"/>
                  <a:pt x="1016"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 name="Google Shape;67;p13"/>
          <p:cNvSpPr/>
          <p:nvPr/>
        </p:nvSpPr>
        <p:spPr>
          <a:xfrm>
            <a:off x="4702613" y="2448630"/>
            <a:ext cx="86476" cy="69596"/>
          </a:xfrm>
          <a:custGeom>
            <a:rect b="b" l="l" r="r" t="t"/>
            <a:pathLst>
              <a:path extrusionOk="0" h="1404" w="1824">
                <a:moveTo>
                  <a:pt x="807" y="0"/>
                </a:moveTo>
                <a:cubicBezTo>
                  <a:pt x="0" y="0"/>
                  <a:pt x="0" y="1404"/>
                  <a:pt x="807" y="1404"/>
                </a:cubicBezTo>
                <a:cubicBezTo>
                  <a:pt x="1823" y="1404"/>
                  <a:pt x="182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 name="Google Shape;68;p13"/>
          <p:cNvSpPr/>
          <p:nvPr/>
        </p:nvSpPr>
        <p:spPr>
          <a:xfrm>
            <a:off x="4884630" y="2638138"/>
            <a:ext cx="76520" cy="70389"/>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 name="Google Shape;69;p13"/>
          <p:cNvSpPr/>
          <p:nvPr/>
        </p:nvSpPr>
        <p:spPr>
          <a:xfrm>
            <a:off x="6873071" y="439247"/>
            <a:ext cx="76520" cy="70439"/>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0" name="Google Shape;70;p13"/>
          <p:cNvSpPr/>
          <p:nvPr/>
        </p:nvSpPr>
        <p:spPr>
          <a:xfrm>
            <a:off x="7054330" y="639164"/>
            <a:ext cx="86428" cy="70389"/>
          </a:xfrm>
          <a:custGeom>
            <a:rect b="b" l="l" r="r" t="t"/>
            <a:pathLst>
              <a:path extrusionOk="0" h="1420" w="1823">
                <a:moveTo>
                  <a:pt x="1016" y="0"/>
                </a:moveTo>
                <a:cubicBezTo>
                  <a:pt x="0" y="0"/>
                  <a:pt x="0" y="1420"/>
                  <a:pt x="1016" y="1420"/>
                </a:cubicBezTo>
                <a:cubicBezTo>
                  <a:pt x="1823" y="1420"/>
                  <a:pt x="1823" y="0"/>
                  <a:pt x="1016"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1" name="Google Shape;71;p13"/>
          <p:cNvSpPr/>
          <p:nvPr/>
        </p:nvSpPr>
        <p:spPr>
          <a:xfrm>
            <a:off x="8765880" y="4207733"/>
            <a:ext cx="85717" cy="69596"/>
          </a:xfrm>
          <a:custGeom>
            <a:rect b="b" l="l" r="r" t="t"/>
            <a:pathLst>
              <a:path extrusionOk="0" h="1404" w="1808">
                <a:moveTo>
                  <a:pt x="807" y="0"/>
                </a:moveTo>
                <a:cubicBezTo>
                  <a:pt x="1" y="0"/>
                  <a:pt x="1" y="1404"/>
                  <a:pt x="807" y="1404"/>
                </a:cubicBezTo>
                <a:cubicBezTo>
                  <a:pt x="1808" y="1404"/>
                  <a:pt x="1808"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2" name="Google Shape;72;p13"/>
          <p:cNvSpPr/>
          <p:nvPr/>
        </p:nvSpPr>
        <p:spPr>
          <a:xfrm>
            <a:off x="8918881" y="3957452"/>
            <a:ext cx="66564" cy="80006"/>
          </a:xfrm>
          <a:custGeom>
            <a:rect b="b" l="l" r="r" t="t"/>
            <a:pathLst>
              <a:path extrusionOk="0" h="1614" w="1404">
                <a:moveTo>
                  <a:pt x="597" y="0"/>
                </a:moveTo>
                <a:cubicBezTo>
                  <a:pt x="403" y="0"/>
                  <a:pt x="0" y="404"/>
                  <a:pt x="0" y="807"/>
                </a:cubicBezTo>
                <a:lnTo>
                  <a:pt x="0" y="1017"/>
                </a:lnTo>
                <a:cubicBezTo>
                  <a:pt x="0" y="1420"/>
                  <a:pt x="403" y="1613"/>
                  <a:pt x="597" y="1613"/>
                </a:cubicBezTo>
                <a:cubicBezTo>
                  <a:pt x="1000" y="1613"/>
                  <a:pt x="1403" y="1420"/>
                  <a:pt x="1403" y="1017"/>
                </a:cubicBezTo>
                <a:lnTo>
                  <a:pt x="1403" y="807"/>
                </a:lnTo>
                <a:cubicBezTo>
                  <a:pt x="1403" y="404"/>
                  <a:pt x="1000" y="0"/>
                  <a:pt x="59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3" name="Google Shape;73;p13"/>
          <p:cNvSpPr/>
          <p:nvPr/>
        </p:nvSpPr>
        <p:spPr>
          <a:xfrm>
            <a:off x="8976203" y="3257816"/>
            <a:ext cx="38307" cy="30436"/>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4" name="Google Shape;74;p13"/>
          <p:cNvSpPr/>
          <p:nvPr/>
        </p:nvSpPr>
        <p:spPr>
          <a:xfrm>
            <a:off x="8823250" y="2878008"/>
            <a:ext cx="38307" cy="30436"/>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5" name="Google Shape;75;p13"/>
          <p:cNvSpPr/>
          <p:nvPr/>
        </p:nvSpPr>
        <p:spPr>
          <a:xfrm>
            <a:off x="8163265" y="2348696"/>
            <a:ext cx="48216" cy="40003"/>
          </a:xfrm>
          <a:custGeom>
            <a:rect b="b" l="l" r="r" t="t"/>
            <a:pathLst>
              <a:path extrusionOk="0" h="807" w="1017">
                <a:moveTo>
                  <a:pt x="403" y="0"/>
                </a:moveTo>
                <a:cubicBezTo>
                  <a:pt x="0" y="0"/>
                  <a:pt x="0" y="807"/>
                  <a:pt x="403" y="807"/>
                </a:cubicBezTo>
                <a:cubicBezTo>
                  <a:pt x="1016" y="807"/>
                  <a:pt x="1016"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6" name="Google Shape;76;p13"/>
          <p:cNvSpPr/>
          <p:nvPr/>
        </p:nvSpPr>
        <p:spPr>
          <a:xfrm>
            <a:off x="5907132" y="4377214"/>
            <a:ext cx="48216" cy="30436"/>
          </a:xfrm>
          <a:custGeom>
            <a:rect b="b" l="l" r="r" t="t"/>
            <a:pathLst>
              <a:path extrusionOk="0" h="614" w="1017">
                <a:moveTo>
                  <a:pt x="404" y="1"/>
                </a:moveTo>
                <a:cubicBezTo>
                  <a:pt x="1" y="1"/>
                  <a:pt x="1" y="614"/>
                  <a:pt x="404" y="614"/>
                </a:cubicBezTo>
                <a:lnTo>
                  <a:pt x="614" y="614"/>
                </a:lnTo>
                <a:cubicBezTo>
                  <a:pt x="1017" y="614"/>
                  <a:pt x="1017" y="1"/>
                  <a:pt x="61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7" name="Google Shape;77;p13"/>
          <p:cNvSpPr/>
          <p:nvPr/>
        </p:nvSpPr>
        <p:spPr>
          <a:xfrm>
            <a:off x="5649397" y="4032799"/>
            <a:ext cx="28351" cy="39656"/>
          </a:xfrm>
          <a:custGeom>
            <a:rect b="b" l="l" r="r" t="t"/>
            <a:pathLst>
              <a:path extrusionOk="0" h="800" w="598">
                <a:moveTo>
                  <a:pt x="299" y="1"/>
                </a:moveTo>
                <a:cubicBezTo>
                  <a:pt x="150" y="1"/>
                  <a:pt x="1" y="102"/>
                  <a:pt x="1" y="303"/>
                </a:cubicBezTo>
                <a:lnTo>
                  <a:pt x="1" y="497"/>
                </a:lnTo>
                <a:cubicBezTo>
                  <a:pt x="1" y="698"/>
                  <a:pt x="150" y="799"/>
                  <a:pt x="299" y="799"/>
                </a:cubicBezTo>
                <a:cubicBezTo>
                  <a:pt x="448" y="799"/>
                  <a:pt x="598" y="698"/>
                  <a:pt x="598" y="497"/>
                </a:cubicBezTo>
                <a:lnTo>
                  <a:pt x="598" y="303"/>
                </a:lnTo>
                <a:cubicBezTo>
                  <a:pt x="598" y="102"/>
                  <a:pt x="448" y="1"/>
                  <a:pt x="299"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8" name="Google Shape;78;p13"/>
          <p:cNvSpPr/>
          <p:nvPr/>
        </p:nvSpPr>
        <p:spPr>
          <a:xfrm>
            <a:off x="5400860" y="4437194"/>
            <a:ext cx="38260" cy="40053"/>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9" name="Google Shape;79;p13"/>
          <p:cNvSpPr/>
          <p:nvPr/>
        </p:nvSpPr>
        <p:spPr>
          <a:xfrm>
            <a:off x="6614577" y="1409140"/>
            <a:ext cx="38260" cy="40053"/>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0" name="Google Shape;80;p13"/>
          <p:cNvSpPr/>
          <p:nvPr/>
        </p:nvSpPr>
        <p:spPr>
          <a:xfrm>
            <a:off x="6987762" y="1549077"/>
            <a:ext cx="38307" cy="40053"/>
          </a:xfrm>
          <a:custGeom>
            <a:rect b="b" l="l" r="r" t="t"/>
            <a:pathLst>
              <a:path extrusionOk="0" h="808" w="808">
                <a:moveTo>
                  <a:pt x="404" y="1"/>
                </a:moveTo>
                <a:cubicBezTo>
                  <a:pt x="1" y="1"/>
                  <a:pt x="1"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1" name="Google Shape;81;p13"/>
          <p:cNvSpPr/>
          <p:nvPr/>
        </p:nvSpPr>
        <p:spPr>
          <a:xfrm>
            <a:off x="7198085" y="394684"/>
            <a:ext cx="28351" cy="39606"/>
          </a:xfrm>
          <a:custGeom>
            <a:rect b="b" l="l" r="r" t="t"/>
            <a:pathLst>
              <a:path extrusionOk="0" h="799" w="598">
                <a:moveTo>
                  <a:pt x="299" y="0"/>
                </a:moveTo>
                <a:cubicBezTo>
                  <a:pt x="150" y="0"/>
                  <a:pt x="1" y="101"/>
                  <a:pt x="1" y="303"/>
                </a:cubicBezTo>
                <a:lnTo>
                  <a:pt x="1" y="496"/>
                </a:lnTo>
                <a:cubicBezTo>
                  <a:pt x="1" y="698"/>
                  <a:pt x="150" y="799"/>
                  <a:pt x="299" y="799"/>
                </a:cubicBezTo>
                <a:cubicBezTo>
                  <a:pt x="448" y="799"/>
                  <a:pt x="598" y="698"/>
                  <a:pt x="598" y="496"/>
                </a:cubicBezTo>
                <a:lnTo>
                  <a:pt x="598" y="303"/>
                </a:lnTo>
                <a:cubicBezTo>
                  <a:pt x="598" y="101"/>
                  <a:pt x="448" y="0"/>
                  <a:pt x="299"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2" name="Google Shape;82;p13"/>
          <p:cNvSpPr/>
          <p:nvPr/>
        </p:nvSpPr>
        <p:spPr>
          <a:xfrm>
            <a:off x="6777487" y="669551"/>
            <a:ext cx="38260" cy="40003"/>
          </a:xfrm>
          <a:custGeom>
            <a:rect b="b" l="l" r="r" t="t"/>
            <a:pathLst>
              <a:path extrusionOk="0" h="807" w="807">
                <a:moveTo>
                  <a:pt x="403" y="0"/>
                </a:moveTo>
                <a:cubicBezTo>
                  <a:pt x="0" y="0"/>
                  <a:pt x="0" y="807"/>
                  <a:pt x="403" y="807"/>
                </a:cubicBezTo>
                <a:cubicBezTo>
                  <a:pt x="807" y="807"/>
                  <a:pt x="807"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3" name="Google Shape;83;p13"/>
          <p:cNvSpPr/>
          <p:nvPr/>
        </p:nvSpPr>
        <p:spPr>
          <a:xfrm>
            <a:off x="4655200" y="2198350"/>
            <a:ext cx="47457" cy="40053"/>
          </a:xfrm>
          <a:custGeom>
            <a:rect b="b" l="l" r="r" t="t"/>
            <a:pathLst>
              <a:path extrusionOk="0" h="808" w="1001">
                <a:moveTo>
                  <a:pt x="404" y="1"/>
                </a:moveTo>
                <a:cubicBezTo>
                  <a:pt x="0" y="1"/>
                  <a:pt x="0" y="807"/>
                  <a:pt x="404" y="807"/>
                </a:cubicBezTo>
                <a:cubicBezTo>
                  <a:pt x="1000" y="807"/>
                  <a:pt x="1000"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4" name="Google Shape;84;p13"/>
          <p:cNvSpPr/>
          <p:nvPr/>
        </p:nvSpPr>
        <p:spPr>
          <a:xfrm>
            <a:off x="4932043" y="2518177"/>
            <a:ext cx="38260" cy="40053"/>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5" name="Google Shape;85;p13"/>
          <p:cNvSpPr/>
          <p:nvPr/>
        </p:nvSpPr>
        <p:spPr>
          <a:xfrm>
            <a:off x="8182373" y="728094"/>
            <a:ext cx="630980" cy="820433"/>
          </a:xfrm>
          <a:custGeom>
            <a:rect b="b" l="l" r="r" t="t"/>
            <a:pathLst>
              <a:path extrusionOk="0" h="16551" w="13309">
                <a:moveTo>
                  <a:pt x="8028" y="1"/>
                </a:moveTo>
                <a:cubicBezTo>
                  <a:pt x="7979" y="1"/>
                  <a:pt x="7927" y="10"/>
                  <a:pt x="7872" y="29"/>
                </a:cubicBezTo>
                <a:cubicBezTo>
                  <a:pt x="4436" y="1029"/>
                  <a:pt x="1823" y="3658"/>
                  <a:pt x="807" y="7288"/>
                </a:cubicBezTo>
                <a:cubicBezTo>
                  <a:pt x="0" y="10111"/>
                  <a:pt x="210" y="14950"/>
                  <a:pt x="3630" y="16159"/>
                </a:cubicBezTo>
                <a:cubicBezTo>
                  <a:pt x="4290" y="16429"/>
                  <a:pt x="4950" y="16551"/>
                  <a:pt x="5595" y="16551"/>
                </a:cubicBezTo>
                <a:cubicBezTo>
                  <a:pt x="8306" y="16551"/>
                  <a:pt x="10758" y="14407"/>
                  <a:pt x="11905" y="12127"/>
                </a:cubicBezTo>
                <a:cubicBezTo>
                  <a:pt x="12711" y="10514"/>
                  <a:pt x="13308" y="8691"/>
                  <a:pt x="13308" y="7078"/>
                </a:cubicBezTo>
                <a:cubicBezTo>
                  <a:pt x="13114" y="4868"/>
                  <a:pt x="12308" y="2852"/>
                  <a:pt x="11501" y="1029"/>
                </a:cubicBezTo>
                <a:cubicBezTo>
                  <a:pt x="11414" y="779"/>
                  <a:pt x="11187" y="668"/>
                  <a:pt x="10968" y="668"/>
                </a:cubicBezTo>
                <a:cubicBezTo>
                  <a:pt x="10664" y="668"/>
                  <a:pt x="10373" y="882"/>
                  <a:pt x="10485" y="1239"/>
                </a:cubicBezTo>
                <a:cubicBezTo>
                  <a:pt x="11695" y="4255"/>
                  <a:pt x="12905" y="7078"/>
                  <a:pt x="11695" y="10304"/>
                </a:cubicBezTo>
                <a:cubicBezTo>
                  <a:pt x="10779" y="12713"/>
                  <a:pt x="8333" y="15622"/>
                  <a:pt x="5449" y="15622"/>
                </a:cubicBezTo>
                <a:cubicBezTo>
                  <a:pt x="5185" y="15622"/>
                  <a:pt x="4917" y="15598"/>
                  <a:pt x="4646" y="15546"/>
                </a:cubicBezTo>
                <a:cubicBezTo>
                  <a:pt x="1210" y="14740"/>
                  <a:pt x="1017" y="9901"/>
                  <a:pt x="1823" y="7288"/>
                </a:cubicBezTo>
                <a:cubicBezTo>
                  <a:pt x="2823" y="4255"/>
                  <a:pt x="5049" y="2045"/>
                  <a:pt x="8066" y="1029"/>
                </a:cubicBezTo>
                <a:cubicBezTo>
                  <a:pt x="8622" y="853"/>
                  <a:pt x="8501" y="1"/>
                  <a:pt x="8028"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86" name="Google Shape;86;p13"/>
          <p:cNvSpPr/>
          <p:nvPr/>
        </p:nvSpPr>
        <p:spPr>
          <a:xfrm>
            <a:off x="8542093" y="-212900"/>
            <a:ext cx="497900" cy="984658"/>
          </a:xfrm>
          <a:custGeom>
            <a:rect b="b" l="l" r="r" t="t"/>
            <a:pathLst>
              <a:path extrusionOk="0" h="19864" w="10502">
                <a:moveTo>
                  <a:pt x="9790" y="0"/>
                </a:moveTo>
                <a:cubicBezTo>
                  <a:pt x="9632" y="0"/>
                  <a:pt x="9473" y="71"/>
                  <a:pt x="9350" y="252"/>
                </a:cubicBezTo>
                <a:cubicBezTo>
                  <a:pt x="6124" y="6301"/>
                  <a:pt x="3108" y="12753"/>
                  <a:pt x="285" y="19012"/>
                </a:cubicBezTo>
                <a:cubicBezTo>
                  <a:pt x="0" y="19434"/>
                  <a:pt x="416" y="19863"/>
                  <a:pt x="758" y="19863"/>
                </a:cubicBezTo>
                <a:cubicBezTo>
                  <a:pt x="900" y="19863"/>
                  <a:pt x="1030" y="19789"/>
                  <a:pt x="1092" y="19609"/>
                </a:cubicBezTo>
                <a:cubicBezTo>
                  <a:pt x="3914" y="13157"/>
                  <a:pt x="6931" y="6914"/>
                  <a:pt x="10367" y="656"/>
                </a:cubicBezTo>
                <a:cubicBezTo>
                  <a:pt x="10501" y="375"/>
                  <a:pt x="10151" y="0"/>
                  <a:pt x="9790"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87" name="Google Shape;87;p13"/>
          <p:cNvSpPr/>
          <p:nvPr/>
        </p:nvSpPr>
        <p:spPr>
          <a:xfrm>
            <a:off x="8675939" y="-22699"/>
            <a:ext cx="497995" cy="834412"/>
          </a:xfrm>
          <a:custGeom>
            <a:rect b="b" l="l" r="r" t="t"/>
            <a:pathLst>
              <a:path extrusionOk="0" h="16833" w="10504">
                <a:moveTo>
                  <a:pt x="9774" y="0"/>
                </a:moveTo>
                <a:cubicBezTo>
                  <a:pt x="9622" y="0"/>
                  <a:pt x="9469" y="74"/>
                  <a:pt x="9350" y="254"/>
                </a:cubicBezTo>
                <a:cubicBezTo>
                  <a:pt x="6527" y="5690"/>
                  <a:pt x="3511" y="10933"/>
                  <a:pt x="285" y="15982"/>
                </a:cubicBezTo>
                <a:cubicBezTo>
                  <a:pt x="0" y="16403"/>
                  <a:pt x="319" y="16833"/>
                  <a:pt x="673" y="16833"/>
                </a:cubicBezTo>
                <a:cubicBezTo>
                  <a:pt x="820" y="16833"/>
                  <a:pt x="973" y="16758"/>
                  <a:pt x="1091" y="16578"/>
                </a:cubicBezTo>
                <a:cubicBezTo>
                  <a:pt x="4318" y="11336"/>
                  <a:pt x="7544" y="6094"/>
                  <a:pt x="10366" y="851"/>
                </a:cubicBezTo>
                <a:cubicBezTo>
                  <a:pt x="10503" y="430"/>
                  <a:pt x="10141" y="0"/>
                  <a:pt x="9774"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88" name="Google Shape;88;p13"/>
          <p:cNvSpPr/>
          <p:nvPr/>
        </p:nvSpPr>
        <p:spPr>
          <a:xfrm>
            <a:off x="8230544" y="869419"/>
            <a:ext cx="344197" cy="503532"/>
          </a:xfrm>
          <a:custGeom>
            <a:rect b="b" l="l" r="r" t="t"/>
            <a:pathLst>
              <a:path extrusionOk="0" h="10158" w="7260">
                <a:moveTo>
                  <a:pt x="6856" y="1"/>
                </a:moveTo>
                <a:cubicBezTo>
                  <a:pt x="2614" y="1001"/>
                  <a:pt x="1" y="6453"/>
                  <a:pt x="2824" y="10082"/>
                </a:cubicBezTo>
                <a:cubicBezTo>
                  <a:pt x="2875" y="10134"/>
                  <a:pt x="2941" y="10158"/>
                  <a:pt x="3008" y="10158"/>
                </a:cubicBezTo>
                <a:cubicBezTo>
                  <a:pt x="3190" y="10158"/>
                  <a:pt x="3369" y="9975"/>
                  <a:pt x="3227" y="9679"/>
                </a:cubicBezTo>
                <a:cubicBezTo>
                  <a:pt x="598" y="6453"/>
                  <a:pt x="3017" y="1404"/>
                  <a:pt x="6856" y="404"/>
                </a:cubicBezTo>
                <a:cubicBezTo>
                  <a:pt x="7259" y="404"/>
                  <a:pt x="7050" y="1"/>
                  <a:pt x="6856"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89" name="Google Shape;89;p13"/>
          <p:cNvSpPr/>
          <p:nvPr/>
        </p:nvSpPr>
        <p:spPr>
          <a:xfrm>
            <a:off x="8421759" y="1396203"/>
            <a:ext cx="103117" cy="36930"/>
          </a:xfrm>
          <a:custGeom>
            <a:rect b="b" l="l" r="r" t="t"/>
            <a:pathLst>
              <a:path extrusionOk="0" h="745" w="2175">
                <a:moveTo>
                  <a:pt x="1919" y="1"/>
                </a:moveTo>
                <a:cubicBezTo>
                  <a:pt x="1884" y="1"/>
                  <a:pt x="1846" y="16"/>
                  <a:pt x="1807" y="52"/>
                </a:cubicBezTo>
                <a:cubicBezTo>
                  <a:pt x="1508" y="157"/>
                  <a:pt x="1258" y="209"/>
                  <a:pt x="1033" y="209"/>
                </a:cubicBezTo>
                <a:cubicBezTo>
                  <a:pt x="807" y="209"/>
                  <a:pt x="605" y="157"/>
                  <a:pt x="404" y="52"/>
                </a:cubicBezTo>
                <a:cubicBezTo>
                  <a:pt x="0" y="52"/>
                  <a:pt x="0" y="455"/>
                  <a:pt x="194" y="665"/>
                </a:cubicBezTo>
                <a:cubicBezTo>
                  <a:pt x="372" y="721"/>
                  <a:pt x="549" y="745"/>
                  <a:pt x="725" y="745"/>
                </a:cubicBezTo>
                <a:cubicBezTo>
                  <a:pt x="1155" y="745"/>
                  <a:pt x="1582" y="604"/>
                  <a:pt x="2017" y="455"/>
                </a:cubicBezTo>
                <a:cubicBezTo>
                  <a:pt x="2174" y="298"/>
                  <a:pt x="2075" y="1"/>
                  <a:pt x="1919"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90" name="Google Shape;90;p13"/>
          <p:cNvSpPr/>
          <p:nvPr/>
        </p:nvSpPr>
        <p:spPr>
          <a:xfrm>
            <a:off x="8555605" y="1312577"/>
            <a:ext cx="66564" cy="66226"/>
          </a:xfrm>
          <a:custGeom>
            <a:rect b="b" l="l" r="r" t="t"/>
            <a:pathLst>
              <a:path extrusionOk="0" h="1336" w="1404">
                <a:moveTo>
                  <a:pt x="1108" y="0"/>
                </a:moveTo>
                <a:cubicBezTo>
                  <a:pt x="1000" y="0"/>
                  <a:pt x="886" y="47"/>
                  <a:pt x="807" y="126"/>
                </a:cubicBezTo>
                <a:cubicBezTo>
                  <a:pt x="807" y="529"/>
                  <a:pt x="597" y="739"/>
                  <a:pt x="194" y="933"/>
                </a:cubicBezTo>
                <a:cubicBezTo>
                  <a:pt x="0" y="933"/>
                  <a:pt x="194" y="1336"/>
                  <a:pt x="403" y="1336"/>
                </a:cubicBezTo>
                <a:cubicBezTo>
                  <a:pt x="807" y="933"/>
                  <a:pt x="1210" y="739"/>
                  <a:pt x="1403" y="336"/>
                </a:cubicBezTo>
                <a:cubicBezTo>
                  <a:pt x="1403" y="98"/>
                  <a:pt x="1263" y="0"/>
                  <a:pt x="1108"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91" name="Google Shape;91;p13"/>
          <p:cNvSpPr/>
          <p:nvPr/>
        </p:nvSpPr>
        <p:spPr>
          <a:xfrm>
            <a:off x="3641849" y="1763271"/>
            <a:ext cx="936869" cy="952785"/>
          </a:xfrm>
          <a:custGeom>
            <a:rect b="b" l="l" r="r" t="t"/>
            <a:pathLst>
              <a:path extrusionOk="0" h="19221" w="19761">
                <a:moveTo>
                  <a:pt x="10115" y="899"/>
                </a:moveTo>
                <a:cubicBezTo>
                  <a:pt x="11909" y="899"/>
                  <a:pt x="13743" y="1295"/>
                  <a:pt x="15115" y="2535"/>
                </a:cubicBezTo>
                <a:cubicBezTo>
                  <a:pt x="16534" y="3938"/>
                  <a:pt x="17744" y="5955"/>
                  <a:pt x="17937" y="7971"/>
                </a:cubicBezTo>
                <a:cubicBezTo>
                  <a:pt x="18744" y="12213"/>
                  <a:pt x="16131" y="16649"/>
                  <a:pt x="11889" y="17859"/>
                </a:cubicBezTo>
                <a:cubicBezTo>
                  <a:pt x="11120" y="18102"/>
                  <a:pt x="10304" y="18218"/>
                  <a:pt x="9478" y="18218"/>
                </a:cubicBezTo>
                <a:cubicBezTo>
                  <a:pt x="5533" y="18218"/>
                  <a:pt x="1370" y="15568"/>
                  <a:pt x="1210" y="11407"/>
                </a:cubicBezTo>
                <a:cubicBezTo>
                  <a:pt x="1001" y="6971"/>
                  <a:pt x="3823" y="2938"/>
                  <a:pt x="7662" y="1116"/>
                </a:cubicBezTo>
                <a:cubicBezTo>
                  <a:pt x="8436" y="987"/>
                  <a:pt x="9272" y="899"/>
                  <a:pt x="10115" y="899"/>
                </a:cubicBezTo>
                <a:close/>
                <a:moveTo>
                  <a:pt x="10520" y="0"/>
                </a:moveTo>
                <a:cubicBezTo>
                  <a:pt x="9486" y="0"/>
                  <a:pt x="8433" y="120"/>
                  <a:pt x="7441" y="279"/>
                </a:cubicBezTo>
                <a:lnTo>
                  <a:pt x="7441" y="279"/>
                </a:lnTo>
                <a:cubicBezTo>
                  <a:pt x="7383" y="279"/>
                  <a:pt x="7322" y="289"/>
                  <a:pt x="7259" y="309"/>
                </a:cubicBezTo>
                <a:cubicBezTo>
                  <a:pt x="7126" y="309"/>
                  <a:pt x="7040" y="357"/>
                  <a:pt x="6995" y="431"/>
                </a:cubicBezTo>
                <a:lnTo>
                  <a:pt x="6995" y="431"/>
                </a:lnTo>
                <a:cubicBezTo>
                  <a:pt x="3503" y="2090"/>
                  <a:pt x="986" y="5451"/>
                  <a:pt x="404" y="9181"/>
                </a:cubicBezTo>
                <a:cubicBezTo>
                  <a:pt x="1" y="11004"/>
                  <a:pt x="1" y="13213"/>
                  <a:pt x="1210" y="14826"/>
                </a:cubicBezTo>
                <a:cubicBezTo>
                  <a:pt x="2210" y="16649"/>
                  <a:pt x="4033" y="17859"/>
                  <a:pt x="5840" y="18456"/>
                </a:cubicBezTo>
                <a:cubicBezTo>
                  <a:pt x="7068" y="18972"/>
                  <a:pt x="8317" y="19221"/>
                  <a:pt x="9539" y="19221"/>
                </a:cubicBezTo>
                <a:cubicBezTo>
                  <a:pt x="12136" y="19221"/>
                  <a:pt x="14615" y="18098"/>
                  <a:pt x="16534" y="16036"/>
                </a:cubicBezTo>
                <a:cubicBezTo>
                  <a:pt x="19147" y="13213"/>
                  <a:pt x="19760" y="9181"/>
                  <a:pt x="18341" y="5551"/>
                </a:cubicBezTo>
                <a:cubicBezTo>
                  <a:pt x="17744" y="3745"/>
                  <a:pt x="16324" y="1922"/>
                  <a:pt x="14518" y="922"/>
                </a:cubicBezTo>
                <a:cubicBezTo>
                  <a:pt x="13372" y="234"/>
                  <a:pt x="11965" y="0"/>
                  <a:pt x="10520"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2" name="Google Shape;92;p13"/>
          <p:cNvSpPr/>
          <p:nvPr/>
        </p:nvSpPr>
        <p:spPr>
          <a:xfrm>
            <a:off x="3737717" y="1870591"/>
            <a:ext cx="716318" cy="744988"/>
          </a:xfrm>
          <a:custGeom>
            <a:rect b="b" l="l" r="r" t="t"/>
            <a:pathLst>
              <a:path extrusionOk="0" h="15029" w="15109">
                <a:moveTo>
                  <a:pt x="7599" y="641"/>
                </a:moveTo>
                <a:cubicBezTo>
                  <a:pt x="9843" y="641"/>
                  <a:pt x="11980" y="1358"/>
                  <a:pt x="13093" y="3596"/>
                </a:cubicBezTo>
                <a:cubicBezTo>
                  <a:pt x="14512" y="6419"/>
                  <a:pt x="14302" y="10855"/>
                  <a:pt x="12093" y="13065"/>
                </a:cubicBezTo>
                <a:cubicBezTo>
                  <a:pt x="11027" y="13997"/>
                  <a:pt x="9718" y="14402"/>
                  <a:pt x="8384" y="14402"/>
                </a:cubicBezTo>
                <a:cubicBezTo>
                  <a:pt x="5683" y="14402"/>
                  <a:pt x="2881" y="12741"/>
                  <a:pt x="1801" y="10452"/>
                </a:cubicBezTo>
                <a:cubicBezTo>
                  <a:pt x="1" y="6625"/>
                  <a:pt x="1998" y="2415"/>
                  <a:pt x="5796" y="790"/>
                </a:cubicBezTo>
                <a:lnTo>
                  <a:pt x="5796" y="790"/>
                </a:lnTo>
                <a:cubicBezTo>
                  <a:pt x="5808" y="785"/>
                  <a:pt x="5821" y="780"/>
                  <a:pt x="5834" y="773"/>
                </a:cubicBezTo>
                <a:lnTo>
                  <a:pt x="5834" y="773"/>
                </a:lnTo>
                <a:cubicBezTo>
                  <a:pt x="5834" y="773"/>
                  <a:pt x="5834" y="773"/>
                  <a:pt x="5834" y="773"/>
                </a:cubicBezTo>
                <a:cubicBezTo>
                  <a:pt x="5868" y="773"/>
                  <a:pt x="5898" y="769"/>
                  <a:pt x="5924" y="761"/>
                </a:cubicBezTo>
                <a:lnTo>
                  <a:pt x="5924" y="761"/>
                </a:lnTo>
                <a:cubicBezTo>
                  <a:pt x="6480" y="685"/>
                  <a:pt x="7042" y="641"/>
                  <a:pt x="7599" y="641"/>
                </a:cubicBezTo>
                <a:close/>
                <a:moveTo>
                  <a:pt x="7792" y="1"/>
                </a:moveTo>
                <a:cubicBezTo>
                  <a:pt x="7094" y="1"/>
                  <a:pt x="6373" y="62"/>
                  <a:pt x="5640" y="160"/>
                </a:cubicBezTo>
                <a:cubicBezTo>
                  <a:pt x="2608" y="1370"/>
                  <a:pt x="398" y="4193"/>
                  <a:pt x="398" y="7419"/>
                </a:cubicBezTo>
                <a:cubicBezTo>
                  <a:pt x="398" y="10855"/>
                  <a:pt x="2608" y="13678"/>
                  <a:pt x="5834" y="14678"/>
                </a:cubicBezTo>
                <a:cubicBezTo>
                  <a:pt x="6578" y="14912"/>
                  <a:pt x="7334" y="15028"/>
                  <a:pt x="8073" y="15028"/>
                </a:cubicBezTo>
                <a:cubicBezTo>
                  <a:pt x="10538" y="15028"/>
                  <a:pt x="12820" y="13740"/>
                  <a:pt x="13899" y="11258"/>
                </a:cubicBezTo>
                <a:cubicBezTo>
                  <a:pt x="15109" y="8629"/>
                  <a:pt x="14915" y="5000"/>
                  <a:pt x="13302" y="2580"/>
                </a:cubicBezTo>
                <a:cubicBezTo>
                  <a:pt x="11922" y="601"/>
                  <a:pt x="9969" y="1"/>
                  <a:pt x="779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3" name="Google Shape;93;p13"/>
          <p:cNvSpPr/>
          <p:nvPr/>
        </p:nvSpPr>
        <p:spPr>
          <a:xfrm>
            <a:off x="4447865" y="1928885"/>
            <a:ext cx="273888" cy="219942"/>
          </a:xfrm>
          <a:custGeom>
            <a:rect b="b" l="l" r="r" t="t"/>
            <a:pathLst>
              <a:path extrusionOk="0" h="4437" w="5777">
                <a:moveTo>
                  <a:pt x="4777" y="1"/>
                </a:moveTo>
                <a:cubicBezTo>
                  <a:pt x="3357" y="194"/>
                  <a:pt x="1954" y="597"/>
                  <a:pt x="534" y="1210"/>
                </a:cubicBezTo>
                <a:cubicBezTo>
                  <a:pt x="1" y="1383"/>
                  <a:pt x="267" y="2047"/>
                  <a:pt x="755" y="2047"/>
                </a:cubicBezTo>
                <a:cubicBezTo>
                  <a:pt x="813" y="2047"/>
                  <a:pt x="874" y="2037"/>
                  <a:pt x="937" y="2017"/>
                </a:cubicBezTo>
                <a:cubicBezTo>
                  <a:pt x="2050" y="1453"/>
                  <a:pt x="3340" y="1244"/>
                  <a:pt x="4481" y="1051"/>
                </a:cubicBezTo>
                <a:lnTo>
                  <a:pt x="4481" y="1051"/>
                </a:lnTo>
                <a:cubicBezTo>
                  <a:pt x="4553" y="1448"/>
                  <a:pt x="4593" y="1894"/>
                  <a:pt x="4675" y="2352"/>
                </a:cubicBezTo>
                <a:lnTo>
                  <a:pt x="4675" y="2352"/>
                </a:lnTo>
                <a:cubicBezTo>
                  <a:pt x="3563" y="2856"/>
                  <a:pt x="2452" y="3050"/>
                  <a:pt x="1341" y="3420"/>
                </a:cubicBezTo>
                <a:cubicBezTo>
                  <a:pt x="744" y="3420"/>
                  <a:pt x="1147" y="4436"/>
                  <a:pt x="1744" y="4436"/>
                </a:cubicBezTo>
                <a:cubicBezTo>
                  <a:pt x="2954" y="4033"/>
                  <a:pt x="4373" y="3630"/>
                  <a:pt x="5583" y="3017"/>
                </a:cubicBezTo>
                <a:cubicBezTo>
                  <a:pt x="5777" y="3017"/>
                  <a:pt x="5777" y="2614"/>
                  <a:pt x="5777" y="2420"/>
                </a:cubicBezTo>
                <a:cubicBezTo>
                  <a:pt x="5583" y="1807"/>
                  <a:pt x="5373" y="1001"/>
                  <a:pt x="5180" y="404"/>
                </a:cubicBezTo>
                <a:cubicBezTo>
                  <a:pt x="5180" y="194"/>
                  <a:pt x="4970" y="1"/>
                  <a:pt x="4777"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4" name="Google Shape;94;p13"/>
          <p:cNvSpPr/>
          <p:nvPr/>
        </p:nvSpPr>
        <p:spPr>
          <a:xfrm>
            <a:off x="3956954" y="2055141"/>
            <a:ext cx="171529" cy="155105"/>
          </a:xfrm>
          <a:custGeom>
            <a:rect b="b" l="l" r="r" t="t"/>
            <a:pathLst>
              <a:path extrusionOk="0" h="3129" w="3618">
                <a:moveTo>
                  <a:pt x="1620" y="424"/>
                </a:moveTo>
                <a:lnTo>
                  <a:pt x="1620" y="424"/>
                </a:lnTo>
                <a:cubicBezTo>
                  <a:pt x="1671" y="452"/>
                  <a:pt x="1738" y="470"/>
                  <a:pt x="1823" y="470"/>
                </a:cubicBezTo>
                <a:cubicBezTo>
                  <a:pt x="1899" y="445"/>
                  <a:pt x="1970" y="433"/>
                  <a:pt x="2036" y="433"/>
                </a:cubicBezTo>
                <a:cubicBezTo>
                  <a:pt x="2960" y="433"/>
                  <a:pt x="2940" y="2733"/>
                  <a:pt x="1704" y="2733"/>
                </a:cubicBezTo>
                <a:cubicBezTo>
                  <a:pt x="1615" y="2733"/>
                  <a:pt x="1521" y="2721"/>
                  <a:pt x="1420" y="2696"/>
                </a:cubicBezTo>
                <a:cubicBezTo>
                  <a:pt x="0" y="2486"/>
                  <a:pt x="210" y="680"/>
                  <a:pt x="1420" y="470"/>
                </a:cubicBezTo>
                <a:cubicBezTo>
                  <a:pt x="1504" y="470"/>
                  <a:pt x="1571" y="452"/>
                  <a:pt x="1620" y="424"/>
                </a:cubicBezTo>
                <a:close/>
                <a:moveTo>
                  <a:pt x="2038" y="0"/>
                </a:moveTo>
                <a:cubicBezTo>
                  <a:pt x="1908" y="0"/>
                  <a:pt x="1766" y="21"/>
                  <a:pt x="1613" y="67"/>
                </a:cubicBezTo>
                <a:cubicBezTo>
                  <a:pt x="1589" y="67"/>
                  <a:pt x="1568" y="73"/>
                  <a:pt x="1551" y="84"/>
                </a:cubicBezTo>
                <a:lnTo>
                  <a:pt x="1551" y="84"/>
                </a:lnTo>
                <a:cubicBezTo>
                  <a:pt x="1513" y="73"/>
                  <a:pt x="1470" y="67"/>
                  <a:pt x="1420" y="67"/>
                </a:cubicBezTo>
                <a:cubicBezTo>
                  <a:pt x="613" y="67"/>
                  <a:pt x="0" y="680"/>
                  <a:pt x="0" y="1680"/>
                </a:cubicBezTo>
                <a:cubicBezTo>
                  <a:pt x="0" y="2404"/>
                  <a:pt x="495" y="3128"/>
                  <a:pt x="1320" y="3128"/>
                </a:cubicBezTo>
                <a:cubicBezTo>
                  <a:pt x="1413" y="3128"/>
                  <a:pt x="1511" y="3119"/>
                  <a:pt x="1613" y="3099"/>
                </a:cubicBezTo>
                <a:cubicBezTo>
                  <a:pt x="3476" y="3099"/>
                  <a:pt x="3618" y="0"/>
                  <a:pt x="2038"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5" name="Google Shape;95;p13"/>
          <p:cNvSpPr/>
          <p:nvPr/>
        </p:nvSpPr>
        <p:spPr>
          <a:xfrm>
            <a:off x="4129014" y="2188783"/>
            <a:ext cx="105582" cy="119959"/>
          </a:xfrm>
          <a:custGeom>
            <a:rect b="b" l="l" r="r" t="t"/>
            <a:pathLst>
              <a:path extrusionOk="0" h="2420" w="2227">
                <a:moveTo>
                  <a:pt x="1229" y="585"/>
                </a:moveTo>
                <a:cubicBezTo>
                  <a:pt x="1414" y="739"/>
                  <a:pt x="1614" y="926"/>
                  <a:pt x="1614" y="1210"/>
                </a:cubicBezTo>
                <a:cubicBezTo>
                  <a:pt x="1614" y="1403"/>
                  <a:pt x="1420" y="1807"/>
                  <a:pt x="1210" y="1807"/>
                </a:cubicBezTo>
                <a:cubicBezTo>
                  <a:pt x="1099" y="1851"/>
                  <a:pt x="1005" y="1871"/>
                  <a:pt x="927" y="1871"/>
                </a:cubicBezTo>
                <a:cubicBezTo>
                  <a:pt x="300" y="1871"/>
                  <a:pt x="658" y="597"/>
                  <a:pt x="1017" y="597"/>
                </a:cubicBezTo>
                <a:cubicBezTo>
                  <a:pt x="1055" y="638"/>
                  <a:pt x="1093" y="656"/>
                  <a:pt x="1128" y="656"/>
                </a:cubicBezTo>
                <a:cubicBezTo>
                  <a:pt x="1171" y="656"/>
                  <a:pt x="1208" y="628"/>
                  <a:pt x="1229" y="585"/>
                </a:cubicBezTo>
                <a:close/>
                <a:moveTo>
                  <a:pt x="1210" y="0"/>
                </a:moveTo>
                <a:cubicBezTo>
                  <a:pt x="1124" y="0"/>
                  <a:pt x="995" y="81"/>
                  <a:pt x="916" y="170"/>
                </a:cubicBezTo>
                <a:lnTo>
                  <a:pt x="916" y="170"/>
                </a:lnTo>
                <a:cubicBezTo>
                  <a:pt x="889" y="166"/>
                  <a:pt x="863" y="164"/>
                  <a:pt x="838" y="164"/>
                </a:cubicBezTo>
                <a:cubicBezTo>
                  <a:pt x="365" y="164"/>
                  <a:pt x="210" y="849"/>
                  <a:pt x="210" y="1210"/>
                </a:cubicBezTo>
                <a:cubicBezTo>
                  <a:pt x="1" y="1807"/>
                  <a:pt x="404" y="2210"/>
                  <a:pt x="1017" y="2420"/>
                </a:cubicBezTo>
                <a:cubicBezTo>
                  <a:pt x="1420" y="2420"/>
                  <a:pt x="2017" y="2016"/>
                  <a:pt x="2017" y="1403"/>
                </a:cubicBezTo>
                <a:cubicBezTo>
                  <a:pt x="2227" y="807"/>
                  <a:pt x="1823" y="403"/>
                  <a:pt x="1210"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6" name="Google Shape;96;p13"/>
          <p:cNvSpPr/>
          <p:nvPr/>
        </p:nvSpPr>
        <p:spPr>
          <a:xfrm>
            <a:off x="3976156" y="2304579"/>
            <a:ext cx="114685" cy="107666"/>
          </a:xfrm>
          <a:custGeom>
            <a:rect b="b" l="l" r="r" t="t"/>
            <a:pathLst>
              <a:path extrusionOk="0" h="2172" w="2419">
                <a:moveTo>
                  <a:pt x="1116" y="400"/>
                </a:moveTo>
                <a:cubicBezTo>
                  <a:pt x="1331" y="400"/>
                  <a:pt x="1475" y="544"/>
                  <a:pt x="1612" y="680"/>
                </a:cubicBezTo>
                <a:cubicBezTo>
                  <a:pt x="2015" y="1084"/>
                  <a:pt x="1821" y="1487"/>
                  <a:pt x="1418" y="1697"/>
                </a:cubicBezTo>
                <a:cubicBezTo>
                  <a:pt x="1357" y="1753"/>
                  <a:pt x="1280" y="1776"/>
                  <a:pt x="1196" y="1776"/>
                </a:cubicBezTo>
                <a:cubicBezTo>
                  <a:pt x="992" y="1776"/>
                  <a:pt x="749" y="1636"/>
                  <a:pt x="611" y="1487"/>
                </a:cubicBezTo>
                <a:cubicBezTo>
                  <a:pt x="611" y="1293"/>
                  <a:pt x="402" y="1084"/>
                  <a:pt x="402" y="890"/>
                </a:cubicBezTo>
                <a:cubicBezTo>
                  <a:pt x="565" y="890"/>
                  <a:pt x="601" y="647"/>
                  <a:pt x="700" y="538"/>
                </a:cubicBezTo>
                <a:lnTo>
                  <a:pt x="700" y="538"/>
                </a:lnTo>
                <a:cubicBezTo>
                  <a:pt x="734" y="538"/>
                  <a:pt x="770" y="522"/>
                  <a:pt x="805" y="487"/>
                </a:cubicBezTo>
                <a:cubicBezTo>
                  <a:pt x="850" y="487"/>
                  <a:pt x="885" y="468"/>
                  <a:pt x="911" y="440"/>
                </a:cubicBezTo>
                <a:lnTo>
                  <a:pt x="911" y="440"/>
                </a:lnTo>
                <a:cubicBezTo>
                  <a:pt x="986" y="412"/>
                  <a:pt x="1054" y="400"/>
                  <a:pt x="1116" y="400"/>
                </a:cubicBezTo>
                <a:close/>
                <a:moveTo>
                  <a:pt x="1093" y="1"/>
                </a:moveTo>
                <a:cubicBezTo>
                  <a:pt x="934" y="1"/>
                  <a:pt x="772" y="27"/>
                  <a:pt x="611" y="84"/>
                </a:cubicBezTo>
                <a:cubicBezTo>
                  <a:pt x="601" y="93"/>
                  <a:pt x="592" y="103"/>
                  <a:pt x="584" y="113"/>
                </a:cubicBezTo>
                <a:lnTo>
                  <a:pt x="584" y="113"/>
                </a:lnTo>
                <a:cubicBezTo>
                  <a:pt x="1" y="280"/>
                  <a:pt x="20" y="1124"/>
                  <a:pt x="208" y="1487"/>
                </a:cubicBezTo>
                <a:cubicBezTo>
                  <a:pt x="354" y="1948"/>
                  <a:pt x="737" y="2172"/>
                  <a:pt x="1172" y="2172"/>
                </a:cubicBezTo>
                <a:cubicBezTo>
                  <a:pt x="1315" y="2172"/>
                  <a:pt x="1464" y="2148"/>
                  <a:pt x="1612" y="2100"/>
                </a:cubicBezTo>
                <a:cubicBezTo>
                  <a:pt x="2224" y="1890"/>
                  <a:pt x="2418" y="1084"/>
                  <a:pt x="2224" y="487"/>
                </a:cubicBezTo>
                <a:cubicBezTo>
                  <a:pt x="1930" y="192"/>
                  <a:pt x="1523" y="1"/>
                  <a:pt x="1093"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97" name="Google Shape;97;p13"/>
          <p:cNvGrpSpPr/>
          <p:nvPr/>
        </p:nvGrpSpPr>
        <p:grpSpPr>
          <a:xfrm>
            <a:off x="2576713" y="-68505"/>
            <a:ext cx="1396086" cy="1797654"/>
            <a:chOff x="2835725" y="-80126"/>
            <a:chExt cx="1342003" cy="1652863"/>
          </a:xfrm>
        </p:grpSpPr>
        <p:sp>
          <p:nvSpPr>
            <p:cNvPr id="98" name="Google Shape;98;p13"/>
            <p:cNvSpPr/>
            <p:nvPr/>
          </p:nvSpPr>
          <p:spPr>
            <a:xfrm>
              <a:off x="2835725" y="-80126"/>
              <a:ext cx="494406" cy="680965"/>
            </a:xfrm>
            <a:custGeom>
              <a:rect b="b" l="l" r="r" t="t"/>
              <a:pathLst>
                <a:path extrusionOk="0" h="14940" w="10847">
                  <a:moveTo>
                    <a:pt x="858" y="0"/>
                  </a:moveTo>
                  <a:cubicBezTo>
                    <a:pt x="440" y="0"/>
                    <a:pt x="0" y="333"/>
                    <a:pt x="291" y="775"/>
                  </a:cubicBezTo>
                  <a:cubicBezTo>
                    <a:pt x="3517" y="5405"/>
                    <a:pt x="6534" y="10050"/>
                    <a:pt x="9760" y="14680"/>
                  </a:cubicBezTo>
                  <a:cubicBezTo>
                    <a:pt x="9824" y="14866"/>
                    <a:pt x="9960" y="14939"/>
                    <a:pt x="10109" y="14939"/>
                  </a:cubicBezTo>
                  <a:cubicBezTo>
                    <a:pt x="10448" y="14939"/>
                    <a:pt x="10847" y="14557"/>
                    <a:pt x="10566" y="14276"/>
                  </a:cubicBezTo>
                  <a:cubicBezTo>
                    <a:pt x="7550" y="9437"/>
                    <a:pt x="4324" y="4808"/>
                    <a:pt x="1291" y="162"/>
                  </a:cubicBezTo>
                  <a:cubicBezTo>
                    <a:pt x="1179" y="50"/>
                    <a:pt x="1020" y="0"/>
                    <a:pt x="858"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99" name="Google Shape;99;p13"/>
            <p:cNvSpPr/>
            <p:nvPr/>
          </p:nvSpPr>
          <p:spPr>
            <a:xfrm>
              <a:off x="2998626" y="-38011"/>
              <a:ext cx="395452" cy="576405"/>
            </a:xfrm>
            <a:custGeom>
              <a:rect b="b" l="l" r="r" t="t"/>
              <a:pathLst>
                <a:path extrusionOk="0" h="12646" w="8676">
                  <a:moveTo>
                    <a:pt x="729" y="0"/>
                  </a:moveTo>
                  <a:cubicBezTo>
                    <a:pt x="362" y="0"/>
                    <a:pt x="0" y="430"/>
                    <a:pt x="137" y="851"/>
                  </a:cubicBezTo>
                  <a:cubicBezTo>
                    <a:pt x="2766" y="4690"/>
                    <a:pt x="5186" y="8513"/>
                    <a:pt x="7605" y="12352"/>
                  </a:cubicBezTo>
                  <a:cubicBezTo>
                    <a:pt x="7745" y="12559"/>
                    <a:pt x="7934" y="12646"/>
                    <a:pt x="8103" y="12646"/>
                  </a:cubicBezTo>
                  <a:cubicBezTo>
                    <a:pt x="8422" y="12646"/>
                    <a:pt x="8675" y="12339"/>
                    <a:pt x="8412" y="11949"/>
                  </a:cubicBezTo>
                  <a:cubicBezTo>
                    <a:pt x="5992" y="7916"/>
                    <a:pt x="3573" y="4077"/>
                    <a:pt x="1153" y="254"/>
                  </a:cubicBezTo>
                  <a:cubicBezTo>
                    <a:pt x="1035" y="74"/>
                    <a:pt x="881" y="0"/>
                    <a:pt x="729"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0" name="Google Shape;100;p13"/>
            <p:cNvSpPr/>
            <p:nvPr/>
          </p:nvSpPr>
          <p:spPr>
            <a:xfrm>
              <a:off x="3133496" y="564552"/>
              <a:ext cx="524261" cy="1008184"/>
            </a:xfrm>
            <a:custGeom>
              <a:rect b="b" l="l" r="r" t="t"/>
              <a:pathLst>
                <a:path extrusionOk="0" h="22119" w="11502">
                  <a:moveTo>
                    <a:pt x="3436" y="0"/>
                  </a:moveTo>
                  <a:cubicBezTo>
                    <a:pt x="3309" y="0"/>
                    <a:pt x="3171" y="39"/>
                    <a:pt x="3033" y="132"/>
                  </a:cubicBezTo>
                  <a:cubicBezTo>
                    <a:pt x="1614" y="1342"/>
                    <a:pt x="1" y="2955"/>
                    <a:pt x="210" y="5181"/>
                  </a:cubicBezTo>
                  <a:cubicBezTo>
                    <a:pt x="210" y="7391"/>
                    <a:pt x="1614" y="9407"/>
                    <a:pt x="2630" y="11230"/>
                  </a:cubicBezTo>
                  <a:cubicBezTo>
                    <a:pt x="4033" y="13440"/>
                    <a:pt x="5453" y="15456"/>
                    <a:pt x="6856" y="17472"/>
                  </a:cubicBezTo>
                  <a:cubicBezTo>
                    <a:pt x="7663" y="18489"/>
                    <a:pt x="8276" y="19489"/>
                    <a:pt x="9082" y="20295"/>
                  </a:cubicBezTo>
                  <a:cubicBezTo>
                    <a:pt x="9485" y="20908"/>
                    <a:pt x="10082" y="21908"/>
                    <a:pt x="10889" y="22118"/>
                  </a:cubicBezTo>
                  <a:cubicBezTo>
                    <a:pt x="11098" y="22118"/>
                    <a:pt x="11292" y="22118"/>
                    <a:pt x="11502" y="21908"/>
                  </a:cubicBezTo>
                  <a:lnTo>
                    <a:pt x="11502" y="21715"/>
                  </a:lnTo>
                  <a:cubicBezTo>
                    <a:pt x="11502" y="21505"/>
                    <a:pt x="11502" y="21312"/>
                    <a:pt x="11292" y="21102"/>
                  </a:cubicBezTo>
                  <a:lnTo>
                    <a:pt x="11292" y="20908"/>
                  </a:lnTo>
                  <a:cubicBezTo>
                    <a:pt x="11225" y="20885"/>
                    <a:pt x="11158" y="20874"/>
                    <a:pt x="11093" y="20874"/>
                  </a:cubicBezTo>
                  <a:cubicBezTo>
                    <a:pt x="10991" y="20874"/>
                    <a:pt x="10893" y="20900"/>
                    <a:pt x="10805" y="20944"/>
                  </a:cubicBezTo>
                  <a:lnTo>
                    <a:pt x="10805" y="20944"/>
                  </a:lnTo>
                  <a:cubicBezTo>
                    <a:pt x="10380" y="20566"/>
                    <a:pt x="9806" y="19615"/>
                    <a:pt x="9485" y="19295"/>
                  </a:cubicBezTo>
                  <a:cubicBezTo>
                    <a:pt x="8872" y="18489"/>
                    <a:pt x="8066" y="17472"/>
                    <a:pt x="7469" y="16666"/>
                  </a:cubicBezTo>
                  <a:cubicBezTo>
                    <a:pt x="6259" y="15053"/>
                    <a:pt x="5243" y="13440"/>
                    <a:pt x="4243" y="11827"/>
                  </a:cubicBezTo>
                  <a:cubicBezTo>
                    <a:pt x="3227" y="10214"/>
                    <a:pt x="1823" y="8197"/>
                    <a:pt x="1420" y="6391"/>
                  </a:cubicBezTo>
                  <a:cubicBezTo>
                    <a:pt x="614" y="3971"/>
                    <a:pt x="2017" y="2358"/>
                    <a:pt x="3840" y="745"/>
                  </a:cubicBezTo>
                  <a:cubicBezTo>
                    <a:pt x="4150" y="435"/>
                    <a:pt x="3859" y="0"/>
                    <a:pt x="3436"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1" name="Google Shape;101;p13"/>
            <p:cNvSpPr/>
            <p:nvPr/>
          </p:nvSpPr>
          <p:spPr>
            <a:xfrm>
              <a:off x="3340381" y="438935"/>
              <a:ext cx="835481" cy="814196"/>
            </a:xfrm>
            <a:custGeom>
              <a:rect b="b" l="l" r="r" t="t"/>
              <a:pathLst>
                <a:path extrusionOk="0" h="17863" w="18330">
                  <a:moveTo>
                    <a:pt x="4148" y="1"/>
                  </a:moveTo>
                  <a:cubicBezTo>
                    <a:pt x="2834" y="1"/>
                    <a:pt x="1253" y="323"/>
                    <a:pt x="301" y="1275"/>
                  </a:cubicBezTo>
                  <a:cubicBezTo>
                    <a:pt x="0" y="1576"/>
                    <a:pt x="265" y="2101"/>
                    <a:pt x="586" y="2101"/>
                  </a:cubicBezTo>
                  <a:cubicBezTo>
                    <a:pt x="695" y="2101"/>
                    <a:pt x="811" y="2040"/>
                    <a:pt x="914" y="1888"/>
                  </a:cubicBezTo>
                  <a:cubicBezTo>
                    <a:pt x="1720" y="1275"/>
                    <a:pt x="3124" y="1082"/>
                    <a:pt x="4140" y="1082"/>
                  </a:cubicBezTo>
                  <a:cubicBezTo>
                    <a:pt x="5350" y="1082"/>
                    <a:pt x="6156" y="1485"/>
                    <a:pt x="6963" y="2291"/>
                  </a:cubicBezTo>
                  <a:cubicBezTo>
                    <a:pt x="8366" y="3905"/>
                    <a:pt x="9576" y="5711"/>
                    <a:pt x="10786" y="7324"/>
                  </a:cubicBezTo>
                  <a:cubicBezTo>
                    <a:pt x="13205" y="10550"/>
                    <a:pt x="15431" y="13986"/>
                    <a:pt x="17238" y="17615"/>
                  </a:cubicBezTo>
                  <a:cubicBezTo>
                    <a:pt x="17355" y="17790"/>
                    <a:pt x="17508" y="17862"/>
                    <a:pt x="17654" y="17862"/>
                  </a:cubicBezTo>
                  <a:cubicBezTo>
                    <a:pt x="18009" y="17862"/>
                    <a:pt x="18330" y="17436"/>
                    <a:pt x="18044" y="17002"/>
                  </a:cubicBezTo>
                  <a:cubicBezTo>
                    <a:pt x="15834" y="12373"/>
                    <a:pt x="12802" y="8340"/>
                    <a:pt x="9576" y="4098"/>
                  </a:cubicBezTo>
                  <a:cubicBezTo>
                    <a:pt x="8366" y="2485"/>
                    <a:pt x="7366" y="469"/>
                    <a:pt x="5140" y="65"/>
                  </a:cubicBezTo>
                  <a:cubicBezTo>
                    <a:pt x="4841" y="24"/>
                    <a:pt x="4504" y="1"/>
                    <a:pt x="4148"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2" name="Google Shape;102;p13"/>
            <p:cNvSpPr/>
            <p:nvPr/>
          </p:nvSpPr>
          <p:spPr>
            <a:xfrm>
              <a:off x="3598361" y="1208866"/>
              <a:ext cx="579367" cy="359307"/>
            </a:xfrm>
            <a:custGeom>
              <a:rect b="b" l="l" r="r" t="t"/>
              <a:pathLst>
                <a:path extrusionOk="0" h="7883" w="12711">
                  <a:moveTo>
                    <a:pt x="12104" y="0"/>
                  </a:moveTo>
                  <a:cubicBezTo>
                    <a:pt x="12008" y="0"/>
                    <a:pt x="11901" y="33"/>
                    <a:pt x="11787" y="110"/>
                  </a:cubicBezTo>
                  <a:cubicBezTo>
                    <a:pt x="7948" y="2127"/>
                    <a:pt x="4319" y="4756"/>
                    <a:pt x="496" y="6966"/>
                  </a:cubicBezTo>
                  <a:cubicBezTo>
                    <a:pt x="0" y="7292"/>
                    <a:pt x="307" y="7882"/>
                    <a:pt x="758" y="7882"/>
                  </a:cubicBezTo>
                  <a:cubicBezTo>
                    <a:pt x="864" y="7882"/>
                    <a:pt x="979" y="7849"/>
                    <a:pt x="1093" y="7772"/>
                  </a:cubicBezTo>
                  <a:cubicBezTo>
                    <a:pt x="4722" y="5562"/>
                    <a:pt x="8352" y="2933"/>
                    <a:pt x="12384" y="917"/>
                  </a:cubicBezTo>
                  <a:cubicBezTo>
                    <a:pt x="12710" y="591"/>
                    <a:pt x="12509" y="0"/>
                    <a:pt x="12104"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3" name="Google Shape;103;p13"/>
            <p:cNvSpPr/>
            <p:nvPr/>
          </p:nvSpPr>
          <p:spPr>
            <a:xfrm>
              <a:off x="3325841" y="631509"/>
              <a:ext cx="552475" cy="692679"/>
            </a:xfrm>
            <a:custGeom>
              <a:rect b="b" l="l" r="r" t="t"/>
              <a:pathLst>
                <a:path extrusionOk="0" h="15197" w="12121">
                  <a:moveTo>
                    <a:pt x="1976" y="704"/>
                  </a:moveTo>
                  <a:cubicBezTo>
                    <a:pt x="3552" y="3051"/>
                    <a:pt x="5314" y="5398"/>
                    <a:pt x="6878" y="7745"/>
                  </a:cubicBezTo>
                  <a:cubicBezTo>
                    <a:pt x="7878" y="8954"/>
                    <a:pt x="8685" y="10164"/>
                    <a:pt x="9701" y="11374"/>
                  </a:cubicBezTo>
                  <a:cubicBezTo>
                    <a:pt x="10104" y="11971"/>
                    <a:pt x="10701" y="12584"/>
                    <a:pt x="10911" y="13390"/>
                  </a:cubicBezTo>
                  <a:cubicBezTo>
                    <a:pt x="11105" y="13390"/>
                    <a:pt x="11105" y="13584"/>
                    <a:pt x="11314" y="13794"/>
                  </a:cubicBezTo>
                  <a:cubicBezTo>
                    <a:pt x="11105" y="13987"/>
                    <a:pt x="10701" y="14197"/>
                    <a:pt x="10508" y="14390"/>
                  </a:cubicBezTo>
                  <a:cubicBezTo>
                    <a:pt x="10298" y="14390"/>
                    <a:pt x="10104" y="13987"/>
                    <a:pt x="10104" y="13794"/>
                  </a:cubicBezTo>
                  <a:cubicBezTo>
                    <a:pt x="8685" y="11568"/>
                    <a:pt x="7072" y="9761"/>
                    <a:pt x="5669" y="7745"/>
                  </a:cubicBezTo>
                  <a:cubicBezTo>
                    <a:pt x="5070" y="7146"/>
                    <a:pt x="1211" y="1181"/>
                    <a:pt x="1976" y="704"/>
                  </a:cubicBezTo>
                  <a:close/>
                  <a:moveTo>
                    <a:pt x="2013" y="0"/>
                  </a:moveTo>
                  <a:cubicBezTo>
                    <a:pt x="1875" y="0"/>
                    <a:pt x="1732" y="68"/>
                    <a:pt x="1701" y="186"/>
                  </a:cubicBezTo>
                  <a:lnTo>
                    <a:pt x="1701" y="186"/>
                  </a:lnTo>
                  <a:cubicBezTo>
                    <a:pt x="0" y="1013"/>
                    <a:pt x="3281" y="5562"/>
                    <a:pt x="3846" y="6325"/>
                  </a:cubicBezTo>
                  <a:cubicBezTo>
                    <a:pt x="5862" y="9148"/>
                    <a:pt x="8282" y="11971"/>
                    <a:pt x="9895" y="15003"/>
                  </a:cubicBezTo>
                  <a:cubicBezTo>
                    <a:pt x="10104" y="15197"/>
                    <a:pt x="10298" y="15197"/>
                    <a:pt x="10298" y="15197"/>
                  </a:cubicBezTo>
                  <a:cubicBezTo>
                    <a:pt x="11105" y="15003"/>
                    <a:pt x="12121" y="14794"/>
                    <a:pt x="12121" y="13794"/>
                  </a:cubicBezTo>
                  <a:cubicBezTo>
                    <a:pt x="11911" y="13181"/>
                    <a:pt x="11314" y="12584"/>
                    <a:pt x="10911" y="12181"/>
                  </a:cubicBezTo>
                  <a:cubicBezTo>
                    <a:pt x="10298" y="11374"/>
                    <a:pt x="9895" y="10358"/>
                    <a:pt x="9298" y="9551"/>
                  </a:cubicBezTo>
                  <a:cubicBezTo>
                    <a:pt x="6942" y="6614"/>
                    <a:pt x="4585" y="3661"/>
                    <a:pt x="2408" y="350"/>
                  </a:cubicBezTo>
                  <a:lnTo>
                    <a:pt x="2408" y="350"/>
                  </a:lnTo>
                  <a:cubicBezTo>
                    <a:pt x="2449" y="190"/>
                    <a:pt x="2357" y="40"/>
                    <a:pt x="2198" y="40"/>
                  </a:cubicBezTo>
                  <a:cubicBezTo>
                    <a:pt x="2191" y="40"/>
                    <a:pt x="2185" y="40"/>
                    <a:pt x="2179" y="40"/>
                  </a:cubicBezTo>
                  <a:lnTo>
                    <a:pt x="2179" y="40"/>
                  </a:lnTo>
                  <a:cubicBezTo>
                    <a:pt x="2131" y="13"/>
                    <a:pt x="2073" y="0"/>
                    <a:pt x="201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4" name="Google Shape;104;p13"/>
            <p:cNvSpPr/>
            <p:nvPr/>
          </p:nvSpPr>
          <p:spPr>
            <a:xfrm>
              <a:off x="3301730" y="728366"/>
              <a:ext cx="436018" cy="654757"/>
            </a:xfrm>
            <a:custGeom>
              <a:rect b="b" l="l" r="r" t="t"/>
              <a:pathLst>
                <a:path extrusionOk="0" h="14365" w="9566">
                  <a:moveTo>
                    <a:pt x="430" y="1"/>
                  </a:moveTo>
                  <a:cubicBezTo>
                    <a:pt x="263" y="1"/>
                    <a:pt x="0" y="286"/>
                    <a:pt x="149" y="571"/>
                  </a:cubicBezTo>
                  <a:cubicBezTo>
                    <a:pt x="2359" y="5410"/>
                    <a:pt x="6601" y="9249"/>
                    <a:pt x="8811" y="14282"/>
                  </a:cubicBezTo>
                  <a:cubicBezTo>
                    <a:pt x="8867" y="14338"/>
                    <a:pt x="8952" y="14364"/>
                    <a:pt x="9042" y="14364"/>
                  </a:cubicBezTo>
                  <a:cubicBezTo>
                    <a:pt x="9285" y="14364"/>
                    <a:pt x="9565" y="14173"/>
                    <a:pt x="9424" y="13878"/>
                  </a:cubicBezTo>
                  <a:cubicBezTo>
                    <a:pt x="7004" y="8846"/>
                    <a:pt x="2972" y="5216"/>
                    <a:pt x="552" y="168"/>
                  </a:cubicBezTo>
                  <a:cubicBezTo>
                    <a:pt x="552" y="50"/>
                    <a:pt x="499" y="1"/>
                    <a:pt x="430"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5" name="Google Shape;105;p13"/>
            <p:cNvSpPr/>
            <p:nvPr/>
          </p:nvSpPr>
          <p:spPr>
            <a:xfrm>
              <a:off x="3225384" y="719569"/>
              <a:ext cx="510405" cy="684384"/>
            </a:xfrm>
            <a:custGeom>
              <a:rect b="b" l="l" r="r" t="t"/>
              <a:pathLst>
                <a:path extrusionOk="0" h="15015" w="11198">
                  <a:moveTo>
                    <a:pt x="1667" y="0"/>
                  </a:moveTo>
                  <a:cubicBezTo>
                    <a:pt x="1570" y="0"/>
                    <a:pt x="1477" y="49"/>
                    <a:pt x="1420" y="167"/>
                  </a:cubicBezTo>
                  <a:cubicBezTo>
                    <a:pt x="1" y="3183"/>
                    <a:pt x="2824" y="6410"/>
                    <a:pt x="4647" y="8636"/>
                  </a:cubicBezTo>
                  <a:cubicBezTo>
                    <a:pt x="5856" y="10249"/>
                    <a:pt x="7066" y="11652"/>
                    <a:pt x="8276" y="13265"/>
                  </a:cubicBezTo>
                  <a:cubicBezTo>
                    <a:pt x="8780" y="13783"/>
                    <a:pt x="9584" y="15015"/>
                    <a:pt x="10424" y="15015"/>
                  </a:cubicBezTo>
                  <a:cubicBezTo>
                    <a:pt x="10578" y="15015"/>
                    <a:pt x="10734" y="14973"/>
                    <a:pt x="10889" y="14878"/>
                  </a:cubicBezTo>
                  <a:cubicBezTo>
                    <a:pt x="11198" y="14569"/>
                    <a:pt x="11034" y="14147"/>
                    <a:pt x="10759" y="14147"/>
                  </a:cubicBezTo>
                  <a:cubicBezTo>
                    <a:pt x="10675" y="14147"/>
                    <a:pt x="10580" y="14187"/>
                    <a:pt x="10486" y="14281"/>
                  </a:cubicBezTo>
                  <a:cubicBezTo>
                    <a:pt x="10465" y="14295"/>
                    <a:pt x="10440" y="14302"/>
                    <a:pt x="10412" y="14302"/>
                  </a:cubicBezTo>
                  <a:cubicBezTo>
                    <a:pt x="9602" y="14302"/>
                    <a:pt x="5633" y="9011"/>
                    <a:pt x="5243" y="8232"/>
                  </a:cubicBezTo>
                  <a:cubicBezTo>
                    <a:pt x="3630" y="6410"/>
                    <a:pt x="808" y="3183"/>
                    <a:pt x="2017" y="570"/>
                  </a:cubicBezTo>
                  <a:cubicBezTo>
                    <a:pt x="2166" y="285"/>
                    <a:pt x="1903" y="0"/>
                    <a:pt x="1667"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6" name="Google Shape;106;p13"/>
            <p:cNvSpPr/>
            <p:nvPr/>
          </p:nvSpPr>
          <p:spPr>
            <a:xfrm>
              <a:off x="3476299" y="594726"/>
              <a:ext cx="491398" cy="650563"/>
            </a:xfrm>
            <a:custGeom>
              <a:rect b="b" l="l" r="r" t="t"/>
              <a:pathLst>
                <a:path extrusionOk="0" h="14273" w="10781">
                  <a:moveTo>
                    <a:pt x="524" y="1"/>
                  </a:moveTo>
                  <a:cubicBezTo>
                    <a:pt x="281" y="1"/>
                    <a:pt x="0" y="192"/>
                    <a:pt x="142" y="487"/>
                  </a:cubicBezTo>
                  <a:cubicBezTo>
                    <a:pt x="3368" y="5116"/>
                    <a:pt x="6594" y="9761"/>
                    <a:pt x="10030" y="14197"/>
                  </a:cubicBezTo>
                  <a:cubicBezTo>
                    <a:pt x="10081" y="14249"/>
                    <a:pt x="10162" y="14273"/>
                    <a:pt x="10250" y="14273"/>
                  </a:cubicBezTo>
                  <a:cubicBezTo>
                    <a:pt x="10491" y="14273"/>
                    <a:pt x="10780" y="14090"/>
                    <a:pt x="10626" y="13794"/>
                  </a:cubicBezTo>
                  <a:cubicBezTo>
                    <a:pt x="7207" y="9358"/>
                    <a:pt x="3981" y="4922"/>
                    <a:pt x="755" y="83"/>
                  </a:cubicBezTo>
                  <a:cubicBezTo>
                    <a:pt x="698" y="27"/>
                    <a:pt x="613" y="1"/>
                    <a:pt x="524"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07" name="Google Shape;107;p13"/>
            <p:cNvSpPr/>
            <p:nvPr/>
          </p:nvSpPr>
          <p:spPr>
            <a:xfrm>
              <a:off x="3476527" y="583149"/>
              <a:ext cx="530460" cy="655395"/>
            </a:xfrm>
            <a:custGeom>
              <a:rect b="b" l="l" r="r" t="t"/>
              <a:pathLst>
                <a:path extrusionOk="0" h="14379" w="11638">
                  <a:moveTo>
                    <a:pt x="1483" y="0"/>
                  </a:moveTo>
                  <a:cubicBezTo>
                    <a:pt x="1126" y="0"/>
                    <a:pt x="747" y="102"/>
                    <a:pt x="346" y="337"/>
                  </a:cubicBezTo>
                  <a:cubicBezTo>
                    <a:pt x="1" y="503"/>
                    <a:pt x="248" y="977"/>
                    <a:pt x="447" y="977"/>
                  </a:cubicBezTo>
                  <a:cubicBezTo>
                    <a:pt x="480" y="977"/>
                    <a:pt x="512" y="964"/>
                    <a:pt x="540" y="934"/>
                  </a:cubicBezTo>
                  <a:cubicBezTo>
                    <a:pt x="850" y="728"/>
                    <a:pt x="1149" y="639"/>
                    <a:pt x="1433" y="639"/>
                  </a:cubicBezTo>
                  <a:cubicBezTo>
                    <a:pt x="2818" y="639"/>
                    <a:pt x="3870" y="2753"/>
                    <a:pt x="4379" y="3757"/>
                  </a:cubicBezTo>
                  <a:cubicBezTo>
                    <a:pt x="5185" y="4967"/>
                    <a:pt x="5992" y="5983"/>
                    <a:pt x="6798" y="7193"/>
                  </a:cubicBezTo>
                  <a:lnTo>
                    <a:pt x="9218" y="10822"/>
                  </a:lnTo>
                  <a:lnTo>
                    <a:pt x="10428" y="12629"/>
                  </a:lnTo>
                  <a:cubicBezTo>
                    <a:pt x="10831" y="13435"/>
                    <a:pt x="10831" y="13242"/>
                    <a:pt x="10025" y="13838"/>
                  </a:cubicBezTo>
                  <a:cubicBezTo>
                    <a:pt x="9866" y="13997"/>
                    <a:pt x="10059" y="14378"/>
                    <a:pt x="10337" y="14378"/>
                  </a:cubicBezTo>
                  <a:cubicBezTo>
                    <a:pt x="10426" y="14378"/>
                    <a:pt x="10524" y="14339"/>
                    <a:pt x="10621" y="14242"/>
                  </a:cubicBezTo>
                  <a:cubicBezTo>
                    <a:pt x="10831" y="14048"/>
                    <a:pt x="11234" y="13838"/>
                    <a:pt x="11638" y="13435"/>
                  </a:cubicBezTo>
                  <a:lnTo>
                    <a:pt x="11638" y="13032"/>
                  </a:lnTo>
                  <a:cubicBezTo>
                    <a:pt x="9621" y="10015"/>
                    <a:pt x="7395" y="6983"/>
                    <a:pt x="5379" y="3757"/>
                  </a:cubicBezTo>
                  <a:cubicBezTo>
                    <a:pt x="4545" y="2586"/>
                    <a:pt x="3283" y="0"/>
                    <a:pt x="148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grpSp>
      <p:sp>
        <p:nvSpPr>
          <p:cNvPr id="108" name="Google Shape;108;p13"/>
          <p:cNvSpPr/>
          <p:nvPr/>
        </p:nvSpPr>
        <p:spPr>
          <a:xfrm>
            <a:off x="5660444" y="3735030"/>
            <a:ext cx="511791" cy="314720"/>
          </a:xfrm>
          <a:custGeom>
            <a:rect b="b" l="l" r="r" t="t"/>
            <a:pathLst>
              <a:path extrusionOk="0" h="6349" w="10795">
                <a:moveTo>
                  <a:pt x="371" y="0"/>
                </a:moveTo>
                <a:cubicBezTo>
                  <a:pt x="108" y="0"/>
                  <a:pt x="0" y="297"/>
                  <a:pt x="171" y="455"/>
                </a:cubicBezTo>
                <a:cubicBezTo>
                  <a:pt x="1978" y="1471"/>
                  <a:pt x="3397" y="2681"/>
                  <a:pt x="4800" y="3487"/>
                </a:cubicBezTo>
                <a:cubicBezTo>
                  <a:pt x="6623" y="4487"/>
                  <a:pt x="8236" y="5504"/>
                  <a:pt x="10043" y="6310"/>
                </a:cubicBezTo>
                <a:cubicBezTo>
                  <a:pt x="10098" y="6337"/>
                  <a:pt x="10153" y="6348"/>
                  <a:pt x="10206" y="6348"/>
                </a:cubicBezTo>
                <a:cubicBezTo>
                  <a:pt x="10541" y="6348"/>
                  <a:pt x="10794" y="5878"/>
                  <a:pt x="10446" y="5697"/>
                </a:cubicBezTo>
                <a:cubicBezTo>
                  <a:pt x="8639" y="4891"/>
                  <a:pt x="6817" y="4084"/>
                  <a:pt x="5204" y="2874"/>
                </a:cubicBezTo>
                <a:cubicBezTo>
                  <a:pt x="3591" y="2068"/>
                  <a:pt x="2187" y="858"/>
                  <a:pt x="574" y="52"/>
                </a:cubicBezTo>
                <a:cubicBezTo>
                  <a:pt x="499" y="16"/>
                  <a:pt x="431" y="0"/>
                  <a:pt x="37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9" name="Google Shape;109;p13"/>
          <p:cNvSpPr/>
          <p:nvPr/>
        </p:nvSpPr>
        <p:spPr>
          <a:xfrm>
            <a:off x="5778881" y="3909170"/>
            <a:ext cx="201967" cy="150445"/>
          </a:xfrm>
          <a:custGeom>
            <a:rect b="b" l="l" r="r" t="t"/>
            <a:pathLst>
              <a:path extrusionOk="0" h="3035" w="4260">
                <a:moveTo>
                  <a:pt x="447" y="1"/>
                </a:moveTo>
                <a:cubicBezTo>
                  <a:pt x="224" y="1"/>
                  <a:pt x="1" y="286"/>
                  <a:pt x="286" y="571"/>
                </a:cubicBezTo>
                <a:cubicBezTo>
                  <a:pt x="1093" y="1587"/>
                  <a:pt x="2302" y="2587"/>
                  <a:pt x="3512" y="2991"/>
                </a:cubicBezTo>
                <a:cubicBezTo>
                  <a:pt x="3571" y="3021"/>
                  <a:pt x="3630" y="3034"/>
                  <a:pt x="3686" y="3034"/>
                </a:cubicBezTo>
                <a:cubicBezTo>
                  <a:pt x="4016" y="3034"/>
                  <a:pt x="4260" y="2587"/>
                  <a:pt x="3915" y="2587"/>
                </a:cubicBezTo>
                <a:cubicBezTo>
                  <a:pt x="2706" y="1991"/>
                  <a:pt x="1706" y="1184"/>
                  <a:pt x="689" y="168"/>
                </a:cubicBezTo>
                <a:cubicBezTo>
                  <a:pt x="633" y="50"/>
                  <a:pt x="540" y="1"/>
                  <a:pt x="44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0" name="Google Shape;110;p13"/>
          <p:cNvSpPr/>
          <p:nvPr/>
        </p:nvSpPr>
        <p:spPr>
          <a:xfrm>
            <a:off x="7819097" y="1463717"/>
            <a:ext cx="114780" cy="495997"/>
          </a:xfrm>
          <a:custGeom>
            <a:rect b="b" l="l" r="r" t="t"/>
            <a:pathLst>
              <a:path extrusionOk="0" h="10006" w="2421">
                <a:moveTo>
                  <a:pt x="2017" y="1"/>
                </a:moveTo>
                <a:cubicBezTo>
                  <a:pt x="1815" y="1"/>
                  <a:pt x="1614" y="102"/>
                  <a:pt x="1614" y="303"/>
                </a:cubicBezTo>
                <a:cubicBezTo>
                  <a:pt x="1614" y="3529"/>
                  <a:pt x="1210" y="6755"/>
                  <a:pt x="1" y="9578"/>
                </a:cubicBezTo>
                <a:cubicBezTo>
                  <a:pt x="1" y="9829"/>
                  <a:pt x="238" y="10005"/>
                  <a:pt x="464" y="10005"/>
                </a:cubicBezTo>
                <a:cubicBezTo>
                  <a:pt x="601" y="10005"/>
                  <a:pt x="734" y="9940"/>
                  <a:pt x="807" y="9788"/>
                </a:cubicBezTo>
                <a:cubicBezTo>
                  <a:pt x="1823" y="6755"/>
                  <a:pt x="2420" y="3529"/>
                  <a:pt x="2420" y="303"/>
                </a:cubicBezTo>
                <a:cubicBezTo>
                  <a:pt x="2420" y="102"/>
                  <a:pt x="2218" y="1"/>
                  <a:pt x="2017"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1" name="Google Shape;111;p13"/>
          <p:cNvSpPr/>
          <p:nvPr/>
        </p:nvSpPr>
        <p:spPr>
          <a:xfrm>
            <a:off x="7895573" y="1618030"/>
            <a:ext cx="95626" cy="281706"/>
          </a:xfrm>
          <a:custGeom>
            <a:rect b="b" l="l" r="r" t="t"/>
            <a:pathLst>
              <a:path extrusionOk="0" h="5683" w="2017">
                <a:moveTo>
                  <a:pt x="1618" y="0"/>
                </a:moveTo>
                <a:cubicBezTo>
                  <a:pt x="1509" y="0"/>
                  <a:pt x="1420" y="67"/>
                  <a:pt x="1420" y="223"/>
                </a:cubicBezTo>
                <a:cubicBezTo>
                  <a:pt x="1210" y="2029"/>
                  <a:pt x="614" y="3642"/>
                  <a:pt x="1" y="5255"/>
                </a:cubicBezTo>
                <a:cubicBezTo>
                  <a:pt x="1" y="5506"/>
                  <a:pt x="238" y="5682"/>
                  <a:pt x="464" y="5682"/>
                </a:cubicBezTo>
                <a:cubicBezTo>
                  <a:pt x="601" y="5682"/>
                  <a:pt x="734" y="5617"/>
                  <a:pt x="807" y="5465"/>
                </a:cubicBezTo>
                <a:cubicBezTo>
                  <a:pt x="1420" y="3852"/>
                  <a:pt x="1823" y="2239"/>
                  <a:pt x="2017" y="416"/>
                </a:cubicBezTo>
                <a:cubicBezTo>
                  <a:pt x="2017" y="169"/>
                  <a:pt x="1792" y="0"/>
                  <a:pt x="1618"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2" name="Google Shape;112;p13"/>
          <p:cNvSpPr/>
          <p:nvPr/>
        </p:nvSpPr>
        <p:spPr>
          <a:xfrm>
            <a:off x="8081052" y="667420"/>
            <a:ext cx="291240" cy="352740"/>
          </a:xfrm>
          <a:custGeom>
            <a:rect b="b" l="l" r="r" t="t"/>
            <a:pathLst>
              <a:path extrusionOk="0" h="7116" w="6143">
                <a:moveTo>
                  <a:pt x="5733" y="0"/>
                </a:moveTo>
                <a:cubicBezTo>
                  <a:pt x="5684" y="0"/>
                  <a:pt x="5631" y="13"/>
                  <a:pt x="5573" y="43"/>
                </a:cubicBezTo>
                <a:cubicBezTo>
                  <a:pt x="2944" y="1656"/>
                  <a:pt x="1137" y="3866"/>
                  <a:pt x="121" y="6689"/>
                </a:cubicBezTo>
                <a:cubicBezTo>
                  <a:pt x="1" y="6940"/>
                  <a:pt x="268" y="7116"/>
                  <a:pt x="486" y="7116"/>
                </a:cubicBezTo>
                <a:cubicBezTo>
                  <a:pt x="619" y="7116"/>
                  <a:pt x="734" y="7051"/>
                  <a:pt x="734" y="6899"/>
                </a:cubicBezTo>
                <a:cubicBezTo>
                  <a:pt x="1734" y="4269"/>
                  <a:pt x="3557" y="2060"/>
                  <a:pt x="5977" y="640"/>
                </a:cubicBezTo>
                <a:cubicBezTo>
                  <a:pt x="6142" y="474"/>
                  <a:pt x="6024" y="0"/>
                  <a:pt x="573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grpSp>
        <p:nvGrpSpPr>
          <p:cNvPr id="113" name="Google Shape;113;p13"/>
          <p:cNvGrpSpPr/>
          <p:nvPr/>
        </p:nvGrpSpPr>
        <p:grpSpPr>
          <a:xfrm>
            <a:off x="8057299" y="1446099"/>
            <a:ext cx="1223496" cy="862453"/>
            <a:chOff x="8051248" y="1383348"/>
            <a:chExt cx="1230882" cy="829840"/>
          </a:xfrm>
        </p:grpSpPr>
        <p:sp>
          <p:nvSpPr>
            <p:cNvPr id="114" name="Google Shape;114;p13"/>
            <p:cNvSpPr/>
            <p:nvPr/>
          </p:nvSpPr>
          <p:spPr>
            <a:xfrm>
              <a:off x="8063648" y="1638929"/>
              <a:ext cx="564632" cy="476925"/>
            </a:xfrm>
            <a:custGeom>
              <a:rect b="b" l="l" r="r" t="t"/>
              <a:pathLst>
                <a:path extrusionOk="0" h="10000" w="11839">
                  <a:moveTo>
                    <a:pt x="6491" y="998"/>
                  </a:moveTo>
                  <a:cubicBezTo>
                    <a:pt x="10161" y="998"/>
                    <a:pt x="11699" y="6379"/>
                    <a:pt x="8209" y="8411"/>
                  </a:cubicBezTo>
                  <a:cubicBezTo>
                    <a:pt x="7554" y="8809"/>
                    <a:pt x="6931" y="8983"/>
                    <a:pt x="6359" y="8983"/>
                  </a:cubicBezTo>
                  <a:cubicBezTo>
                    <a:pt x="2869" y="8983"/>
                    <a:pt x="1229" y="2538"/>
                    <a:pt x="5386" y="1153"/>
                  </a:cubicBezTo>
                  <a:cubicBezTo>
                    <a:pt x="5772" y="1047"/>
                    <a:pt x="6141" y="998"/>
                    <a:pt x="6491" y="998"/>
                  </a:cubicBezTo>
                  <a:close/>
                  <a:moveTo>
                    <a:pt x="6300" y="0"/>
                  </a:moveTo>
                  <a:cubicBezTo>
                    <a:pt x="5952" y="0"/>
                    <a:pt x="5603" y="38"/>
                    <a:pt x="5257" y="117"/>
                  </a:cubicBezTo>
                  <a:lnTo>
                    <a:pt x="5257" y="117"/>
                  </a:lnTo>
                  <a:cubicBezTo>
                    <a:pt x="5231" y="121"/>
                    <a:pt x="5204" y="128"/>
                    <a:pt x="5176" y="136"/>
                  </a:cubicBezTo>
                  <a:cubicBezTo>
                    <a:pt x="5176" y="136"/>
                    <a:pt x="5176" y="136"/>
                    <a:pt x="5176" y="136"/>
                  </a:cubicBezTo>
                  <a:lnTo>
                    <a:pt x="5176" y="136"/>
                  </a:lnTo>
                  <a:cubicBezTo>
                    <a:pt x="5120" y="151"/>
                    <a:pt x="5069" y="170"/>
                    <a:pt x="5024" y="191"/>
                  </a:cubicBezTo>
                  <a:lnTo>
                    <a:pt x="5024" y="191"/>
                  </a:lnTo>
                  <a:cubicBezTo>
                    <a:pt x="0" y="2093"/>
                    <a:pt x="1697" y="10000"/>
                    <a:pt x="6223" y="10000"/>
                  </a:cubicBezTo>
                  <a:cubicBezTo>
                    <a:pt x="6775" y="10000"/>
                    <a:pt x="7369" y="9882"/>
                    <a:pt x="7999" y="9621"/>
                  </a:cubicBezTo>
                  <a:cubicBezTo>
                    <a:pt x="10419" y="8814"/>
                    <a:pt x="11838" y="5992"/>
                    <a:pt x="11032" y="3572"/>
                  </a:cubicBezTo>
                  <a:cubicBezTo>
                    <a:pt x="10349" y="1347"/>
                    <a:pt x="8361" y="0"/>
                    <a:pt x="630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5" name="Google Shape;115;p13"/>
            <p:cNvSpPr/>
            <p:nvPr/>
          </p:nvSpPr>
          <p:spPr>
            <a:xfrm>
              <a:off x="8535177" y="1384636"/>
              <a:ext cx="569019" cy="480931"/>
            </a:xfrm>
            <a:custGeom>
              <a:rect b="b" l="l" r="r" t="t"/>
              <a:pathLst>
                <a:path extrusionOk="0" h="10084" w="11931">
                  <a:moveTo>
                    <a:pt x="6311" y="925"/>
                  </a:moveTo>
                  <a:cubicBezTo>
                    <a:pt x="10126" y="925"/>
                    <a:pt x="11931" y="6438"/>
                    <a:pt x="8194" y="8501"/>
                  </a:cubicBezTo>
                  <a:cubicBezTo>
                    <a:pt x="7554" y="8891"/>
                    <a:pt x="6945" y="9061"/>
                    <a:pt x="6383" y="9061"/>
                  </a:cubicBezTo>
                  <a:cubicBezTo>
                    <a:pt x="2881" y="9061"/>
                    <a:pt x="1204" y="2439"/>
                    <a:pt x="5355" y="1038"/>
                  </a:cubicBezTo>
                  <a:lnTo>
                    <a:pt x="5355" y="1038"/>
                  </a:lnTo>
                  <a:cubicBezTo>
                    <a:pt x="5360" y="1036"/>
                    <a:pt x="5366" y="1034"/>
                    <a:pt x="5371" y="1032"/>
                  </a:cubicBezTo>
                  <a:lnTo>
                    <a:pt x="5371" y="1032"/>
                  </a:lnTo>
                  <a:cubicBezTo>
                    <a:pt x="5371" y="1032"/>
                    <a:pt x="5371" y="1032"/>
                    <a:pt x="5371" y="1032"/>
                  </a:cubicBezTo>
                  <a:cubicBezTo>
                    <a:pt x="5696" y="959"/>
                    <a:pt x="6009" y="925"/>
                    <a:pt x="6311" y="925"/>
                  </a:cubicBezTo>
                  <a:close/>
                  <a:moveTo>
                    <a:pt x="6652" y="0"/>
                  </a:moveTo>
                  <a:cubicBezTo>
                    <a:pt x="6175" y="0"/>
                    <a:pt x="5687" y="71"/>
                    <a:pt x="5199" y="219"/>
                  </a:cubicBezTo>
                  <a:lnTo>
                    <a:pt x="5199" y="219"/>
                  </a:lnTo>
                  <a:cubicBezTo>
                    <a:pt x="5192" y="221"/>
                    <a:pt x="5185" y="224"/>
                    <a:pt x="5177" y="226"/>
                  </a:cubicBezTo>
                  <a:cubicBezTo>
                    <a:pt x="5067" y="226"/>
                    <a:pt x="4983" y="259"/>
                    <a:pt x="4923" y="312"/>
                  </a:cubicBezTo>
                  <a:lnTo>
                    <a:pt x="4923" y="312"/>
                  </a:lnTo>
                  <a:cubicBezTo>
                    <a:pt x="0" y="2125"/>
                    <a:pt x="1722" y="10083"/>
                    <a:pt x="6383" y="10083"/>
                  </a:cubicBezTo>
                  <a:cubicBezTo>
                    <a:pt x="6946" y="10083"/>
                    <a:pt x="7552" y="9967"/>
                    <a:pt x="8194" y="9711"/>
                  </a:cubicBezTo>
                  <a:cubicBezTo>
                    <a:pt x="10613" y="8694"/>
                    <a:pt x="11823" y="6081"/>
                    <a:pt x="11226" y="3452"/>
                  </a:cubicBezTo>
                  <a:cubicBezTo>
                    <a:pt x="10572" y="1334"/>
                    <a:pt x="8721" y="0"/>
                    <a:pt x="66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6" name="Google Shape;116;p13"/>
            <p:cNvSpPr/>
            <p:nvPr/>
          </p:nvSpPr>
          <p:spPr>
            <a:xfrm>
              <a:off x="8051248" y="1906433"/>
              <a:ext cx="160438" cy="114414"/>
            </a:xfrm>
            <a:custGeom>
              <a:rect b="b" l="l" r="r" t="t"/>
              <a:pathLst>
                <a:path extrusionOk="0" h="2399" w="3364">
                  <a:moveTo>
                    <a:pt x="2649" y="1"/>
                  </a:moveTo>
                  <a:cubicBezTo>
                    <a:pt x="2384" y="1"/>
                    <a:pt x="2150" y="238"/>
                    <a:pt x="2017" y="383"/>
                  </a:cubicBezTo>
                  <a:cubicBezTo>
                    <a:pt x="1474" y="740"/>
                    <a:pt x="944" y="1249"/>
                    <a:pt x="404" y="1786"/>
                  </a:cubicBezTo>
                  <a:lnTo>
                    <a:pt x="404" y="1786"/>
                  </a:lnTo>
                  <a:cubicBezTo>
                    <a:pt x="404" y="1786"/>
                    <a:pt x="404" y="1786"/>
                    <a:pt x="404" y="1786"/>
                  </a:cubicBezTo>
                  <a:cubicBezTo>
                    <a:pt x="404" y="1786"/>
                    <a:pt x="404" y="1786"/>
                    <a:pt x="404" y="1786"/>
                  </a:cubicBezTo>
                  <a:lnTo>
                    <a:pt x="404" y="1786"/>
                  </a:lnTo>
                  <a:cubicBezTo>
                    <a:pt x="334" y="1856"/>
                    <a:pt x="264" y="1926"/>
                    <a:pt x="194" y="1996"/>
                  </a:cubicBezTo>
                  <a:cubicBezTo>
                    <a:pt x="0" y="1996"/>
                    <a:pt x="194" y="2399"/>
                    <a:pt x="404" y="2399"/>
                  </a:cubicBezTo>
                  <a:cubicBezTo>
                    <a:pt x="1210" y="2399"/>
                    <a:pt x="2210" y="2189"/>
                    <a:pt x="3017" y="1786"/>
                  </a:cubicBezTo>
                  <a:cubicBezTo>
                    <a:pt x="3364" y="1786"/>
                    <a:pt x="3269" y="1344"/>
                    <a:pt x="3102" y="1344"/>
                  </a:cubicBezTo>
                  <a:cubicBezTo>
                    <a:pt x="3075" y="1344"/>
                    <a:pt x="3046" y="1356"/>
                    <a:pt x="3017" y="1383"/>
                  </a:cubicBezTo>
                  <a:cubicBezTo>
                    <a:pt x="2430" y="1535"/>
                    <a:pt x="1741" y="1679"/>
                    <a:pt x="1099" y="1746"/>
                  </a:cubicBezTo>
                  <a:lnTo>
                    <a:pt x="1099" y="1746"/>
                  </a:lnTo>
                  <a:cubicBezTo>
                    <a:pt x="1651" y="1264"/>
                    <a:pt x="2477" y="562"/>
                    <a:pt x="2598" y="562"/>
                  </a:cubicBezTo>
                  <a:cubicBezTo>
                    <a:pt x="2608" y="562"/>
                    <a:pt x="2613" y="566"/>
                    <a:pt x="2613" y="576"/>
                  </a:cubicBezTo>
                  <a:cubicBezTo>
                    <a:pt x="2655" y="617"/>
                    <a:pt x="2703" y="635"/>
                    <a:pt x="2753" y="635"/>
                  </a:cubicBezTo>
                  <a:cubicBezTo>
                    <a:pt x="2958" y="635"/>
                    <a:pt x="3185" y="341"/>
                    <a:pt x="3017" y="173"/>
                  </a:cubicBezTo>
                  <a:cubicBezTo>
                    <a:pt x="2892" y="48"/>
                    <a:pt x="2767" y="1"/>
                    <a:pt x="264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7" name="Google Shape;117;p13"/>
            <p:cNvSpPr/>
            <p:nvPr/>
          </p:nvSpPr>
          <p:spPr>
            <a:xfrm>
              <a:off x="8533841" y="1674650"/>
              <a:ext cx="132871" cy="69774"/>
            </a:xfrm>
            <a:custGeom>
              <a:rect b="b" l="l" r="r" t="t"/>
              <a:pathLst>
                <a:path extrusionOk="0" h="1463" w="2786">
                  <a:moveTo>
                    <a:pt x="2173" y="0"/>
                  </a:moveTo>
                  <a:cubicBezTo>
                    <a:pt x="1576" y="404"/>
                    <a:pt x="963" y="807"/>
                    <a:pt x="156" y="1000"/>
                  </a:cubicBezTo>
                  <a:cubicBezTo>
                    <a:pt x="1" y="1169"/>
                    <a:pt x="95" y="1462"/>
                    <a:pt x="247" y="1462"/>
                  </a:cubicBezTo>
                  <a:cubicBezTo>
                    <a:pt x="284" y="1462"/>
                    <a:pt x="325" y="1445"/>
                    <a:pt x="366" y="1404"/>
                  </a:cubicBezTo>
                  <a:cubicBezTo>
                    <a:pt x="1173" y="1210"/>
                    <a:pt x="1769" y="807"/>
                    <a:pt x="2576" y="404"/>
                  </a:cubicBezTo>
                  <a:cubicBezTo>
                    <a:pt x="2786" y="404"/>
                    <a:pt x="2576" y="0"/>
                    <a:pt x="2173"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8" name="Google Shape;118;p13"/>
            <p:cNvSpPr/>
            <p:nvPr/>
          </p:nvSpPr>
          <p:spPr>
            <a:xfrm>
              <a:off x="8562456" y="1730259"/>
              <a:ext cx="132537" cy="71873"/>
            </a:xfrm>
            <a:custGeom>
              <a:rect b="b" l="l" r="r" t="t"/>
              <a:pathLst>
                <a:path extrusionOk="0" h="1507" w="2779">
                  <a:moveTo>
                    <a:pt x="2531" y="0"/>
                  </a:moveTo>
                  <a:cubicBezTo>
                    <a:pt x="2488" y="0"/>
                    <a:pt x="2438" y="13"/>
                    <a:pt x="2379" y="44"/>
                  </a:cubicBezTo>
                  <a:cubicBezTo>
                    <a:pt x="1573" y="238"/>
                    <a:pt x="976" y="641"/>
                    <a:pt x="169" y="1044"/>
                  </a:cubicBezTo>
                  <a:cubicBezTo>
                    <a:pt x="1" y="1213"/>
                    <a:pt x="103" y="1506"/>
                    <a:pt x="250" y="1506"/>
                  </a:cubicBezTo>
                  <a:cubicBezTo>
                    <a:pt x="286" y="1506"/>
                    <a:pt x="325" y="1489"/>
                    <a:pt x="363" y="1447"/>
                  </a:cubicBezTo>
                  <a:cubicBezTo>
                    <a:pt x="1169" y="1044"/>
                    <a:pt x="1782" y="641"/>
                    <a:pt x="2589" y="447"/>
                  </a:cubicBezTo>
                  <a:cubicBezTo>
                    <a:pt x="2754" y="447"/>
                    <a:pt x="2778" y="0"/>
                    <a:pt x="253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9" name="Google Shape;119;p13"/>
            <p:cNvSpPr/>
            <p:nvPr/>
          </p:nvSpPr>
          <p:spPr>
            <a:xfrm>
              <a:off x="8993638" y="1383348"/>
              <a:ext cx="217049" cy="118230"/>
            </a:xfrm>
            <a:custGeom>
              <a:rect b="b" l="l" r="r" t="t"/>
              <a:pathLst>
                <a:path extrusionOk="0" h="2479" w="4551">
                  <a:moveTo>
                    <a:pt x="4163" y="1"/>
                  </a:moveTo>
                  <a:cubicBezTo>
                    <a:pt x="4117" y="1"/>
                    <a:pt x="4071" y="18"/>
                    <a:pt x="4033" y="59"/>
                  </a:cubicBezTo>
                  <a:cubicBezTo>
                    <a:pt x="2823" y="656"/>
                    <a:pt x="1613" y="1269"/>
                    <a:pt x="194" y="2076"/>
                  </a:cubicBezTo>
                  <a:cubicBezTo>
                    <a:pt x="0" y="2076"/>
                    <a:pt x="194" y="2479"/>
                    <a:pt x="403" y="2479"/>
                  </a:cubicBezTo>
                  <a:cubicBezTo>
                    <a:pt x="1807" y="1672"/>
                    <a:pt x="3016" y="1059"/>
                    <a:pt x="4226" y="463"/>
                  </a:cubicBezTo>
                  <a:cubicBezTo>
                    <a:pt x="4550" y="294"/>
                    <a:pt x="4354" y="1"/>
                    <a:pt x="416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0" name="Google Shape;120;p13"/>
            <p:cNvSpPr/>
            <p:nvPr/>
          </p:nvSpPr>
          <p:spPr>
            <a:xfrm>
              <a:off x="9033795" y="1414634"/>
              <a:ext cx="248335" cy="127864"/>
            </a:xfrm>
            <a:custGeom>
              <a:rect b="b" l="l" r="r" t="t"/>
              <a:pathLst>
                <a:path extrusionOk="0" h="2681" w="5207">
                  <a:moveTo>
                    <a:pt x="4594" y="0"/>
                  </a:moveTo>
                  <a:cubicBezTo>
                    <a:pt x="3191" y="807"/>
                    <a:pt x="1771" y="1613"/>
                    <a:pt x="158" y="2226"/>
                  </a:cubicBezTo>
                  <a:cubicBezTo>
                    <a:pt x="0" y="2384"/>
                    <a:pt x="100" y="2681"/>
                    <a:pt x="255" y="2681"/>
                  </a:cubicBezTo>
                  <a:cubicBezTo>
                    <a:pt x="291" y="2681"/>
                    <a:pt x="329" y="2665"/>
                    <a:pt x="368" y="2629"/>
                  </a:cubicBezTo>
                  <a:cubicBezTo>
                    <a:pt x="1981" y="2017"/>
                    <a:pt x="3384" y="1210"/>
                    <a:pt x="4997" y="403"/>
                  </a:cubicBezTo>
                  <a:cubicBezTo>
                    <a:pt x="5207" y="403"/>
                    <a:pt x="4997" y="0"/>
                    <a:pt x="459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1" name="Google Shape;121;p13"/>
            <p:cNvSpPr/>
            <p:nvPr/>
          </p:nvSpPr>
          <p:spPr>
            <a:xfrm>
              <a:off x="8224321" y="1730259"/>
              <a:ext cx="160342" cy="280623"/>
            </a:xfrm>
            <a:custGeom>
              <a:rect b="b" l="l" r="r" t="t"/>
              <a:pathLst>
                <a:path extrusionOk="0" h="5884" w="3362">
                  <a:moveTo>
                    <a:pt x="3106" y="0"/>
                  </a:moveTo>
                  <a:cubicBezTo>
                    <a:pt x="3078" y="0"/>
                    <a:pt x="3048" y="13"/>
                    <a:pt x="3017" y="44"/>
                  </a:cubicBezTo>
                  <a:cubicBezTo>
                    <a:pt x="194" y="851"/>
                    <a:pt x="1" y="4673"/>
                    <a:pt x="2614" y="5883"/>
                  </a:cubicBezTo>
                  <a:cubicBezTo>
                    <a:pt x="3017" y="5883"/>
                    <a:pt x="3227" y="5480"/>
                    <a:pt x="3017" y="5480"/>
                  </a:cubicBezTo>
                  <a:cubicBezTo>
                    <a:pt x="598" y="4480"/>
                    <a:pt x="598" y="1254"/>
                    <a:pt x="3017" y="447"/>
                  </a:cubicBezTo>
                  <a:cubicBezTo>
                    <a:pt x="3361" y="447"/>
                    <a:pt x="3271" y="0"/>
                    <a:pt x="310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2" name="Google Shape;122;p13"/>
            <p:cNvSpPr/>
            <p:nvPr/>
          </p:nvSpPr>
          <p:spPr>
            <a:xfrm>
              <a:off x="8416662" y="1960325"/>
              <a:ext cx="55753" cy="41302"/>
            </a:xfrm>
            <a:custGeom>
              <a:rect b="b" l="l" r="r" t="t"/>
              <a:pathLst>
                <a:path extrusionOk="0" h="866" w="1169">
                  <a:moveTo>
                    <a:pt x="919" y="0"/>
                  </a:moveTo>
                  <a:cubicBezTo>
                    <a:pt x="883" y="0"/>
                    <a:pt x="845" y="18"/>
                    <a:pt x="807" y="59"/>
                  </a:cubicBezTo>
                  <a:cubicBezTo>
                    <a:pt x="597" y="253"/>
                    <a:pt x="404" y="253"/>
                    <a:pt x="194" y="462"/>
                  </a:cubicBezTo>
                  <a:cubicBezTo>
                    <a:pt x="0" y="462"/>
                    <a:pt x="0" y="866"/>
                    <a:pt x="404" y="866"/>
                  </a:cubicBezTo>
                  <a:cubicBezTo>
                    <a:pt x="597" y="866"/>
                    <a:pt x="807" y="656"/>
                    <a:pt x="1000" y="462"/>
                  </a:cubicBezTo>
                  <a:cubicBezTo>
                    <a:pt x="1169" y="294"/>
                    <a:pt x="1067" y="0"/>
                    <a:pt x="91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3" name="Google Shape;123;p13"/>
            <p:cNvSpPr/>
            <p:nvPr/>
          </p:nvSpPr>
          <p:spPr>
            <a:xfrm>
              <a:off x="8695135" y="1486744"/>
              <a:ext cx="173124" cy="293357"/>
            </a:xfrm>
            <a:custGeom>
              <a:rect b="b" l="l" r="r" t="t"/>
              <a:pathLst>
                <a:path extrusionOk="0" h="6151" w="3630">
                  <a:moveTo>
                    <a:pt x="2800" y="1"/>
                  </a:moveTo>
                  <a:cubicBezTo>
                    <a:pt x="1708" y="1"/>
                    <a:pt x="589" y="1832"/>
                    <a:pt x="404" y="2731"/>
                  </a:cubicBezTo>
                  <a:cubicBezTo>
                    <a:pt x="0" y="4134"/>
                    <a:pt x="807" y="5747"/>
                    <a:pt x="2226" y="6150"/>
                  </a:cubicBezTo>
                  <a:cubicBezTo>
                    <a:pt x="2420" y="6150"/>
                    <a:pt x="2630" y="5747"/>
                    <a:pt x="2420" y="5747"/>
                  </a:cubicBezTo>
                  <a:cubicBezTo>
                    <a:pt x="1210" y="5344"/>
                    <a:pt x="404" y="3940"/>
                    <a:pt x="807" y="2731"/>
                  </a:cubicBezTo>
                  <a:cubicBezTo>
                    <a:pt x="998" y="2173"/>
                    <a:pt x="2018" y="452"/>
                    <a:pt x="2953" y="452"/>
                  </a:cubicBezTo>
                  <a:cubicBezTo>
                    <a:pt x="3045" y="452"/>
                    <a:pt x="3137" y="468"/>
                    <a:pt x="3227" y="505"/>
                  </a:cubicBezTo>
                  <a:cubicBezTo>
                    <a:pt x="3436" y="505"/>
                    <a:pt x="3630" y="101"/>
                    <a:pt x="3227" y="101"/>
                  </a:cubicBezTo>
                  <a:cubicBezTo>
                    <a:pt x="3086" y="32"/>
                    <a:pt x="2944" y="1"/>
                    <a:pt x="28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4" name="Google Shape;124;p13"/>
            <p:cNvSpPr/>
            <p:nvPr/>
          </p:nvSpPr>
          <p:spPr>
            <a:xfrm>
              <a:off x="8829960" y="1737747"/>
              <a:ext cx="83891" cy="42351"/>
            </a:xfrm>
            <a:custGeom>
              <a:rect b="b" l="l" r="r" t="t"/>
              <a:pathLst>
                <a:path extrusionOk="0" h="888" w="1759">
                  <a:moveTo>
                    <a:pt x="1578" y="1"/>
                  </a:moveTo>
                  <a:cubicBezTo>
                    <a:pt x="1530" y="1"/>
                    <a:pt x="1472" y="24"/>
                    <a:pt x="1416" y="81"/>
                  </a:cubicBezTo>
                  <a:cubicBezTo>
                    <a:pt x="1013" y="290"/>
                    <a:pt x="609" y="484"/>
                    <a:pt x="206" y="484"/>
                  </a:cubicBezTo>
                  <a:cubicBezTo>
                    <a:pt x="177" y="457"/>
                    <a:pt x="152" y="445"/>
                    <a:pt x="130" y="445"/>
                  </a:cubicBezTo>
                  <a:cubicBezTo>
                    <a:pt x="0" y="445"/>
                    <a:pt x="26" y="887"/>
                    <a:pt x="206" y="887"/>
                  </a:cubicBezTo>
                  <a:cubicBezTo>
                    <a:pt x="803" y="887"/>
                    <a:pt x="1416" y="694"/>
                    <a:pt x="1609" y="290"/>
                  </a:cubicBezTo>
                  <a:cubicBezTo>
                    <a:pt x="1758" y="142"/>
                    <a:pt x="1696" y="1"/>
                    <a:pt x="157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5" name="Google Shape;125;p13"/>
            <p:cNvSpPr/>
            <p:nvPr/>
          </p:nvSpPr>
          <p:spPr>
            <a:xfrm>
              <a:off x="8938649" y="1667163"/>
              <a:ext cx="40396" cy="59377"/>
            </a:xfrm>
            <a:custGeom>
              <a:rect b="b" l="l" r="r" t="t"/>
              <a:pathLst>
                <a:path extrusionOk="0" h="1245" w="847">
                  <a:moveTo>
                    <a:pt x="621" y="0"/>
                  </a:moveTo>
                  <a:cubicBezTo>
                    <a:pt x="496" y="0"/>
                    <a:pt x="347" y="52"/>
                    <a:pt x="347" y="157"/>
                  </a:cubicBezTo>
                  <a:cubicBezTo>
                    <a:pt x="347" y="561"/>
                    <a:pt x="137" y="754"/>
                    <a:pt x="137" y="964"/>
                  </a:cubicBezTo>
                  <a:cubicBezTo>
                    <a:pt x="0" y="1100"/>
                    <a:pt x="56" y="1245"/>
                    <a:pt x="175" y="1245"/>
                  </a:cubicBezTo>
                  <a:cubicBezTo>
                    <a:pt x="224" y="1245"/>
                    <a:pt x="285" y="1219"/>
                    <a:pt x="347" y="1157"/>
                  </a:cubicBezTo>
                  <a:cubicBezTo>
                    <a:pt x="750" y="964"/>
                    <a:pt x="750" y="561"/>
                    <a:pt x="750" y="157"/>
                  </a:cubicBezTo>
                  <a:cubicBezTo>
                    <a:pt x="847" y="52"/>
                    <a:pt x="746" y="0"/>
                    <a:pt x="62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6" name="Google Shape;126;p13"/>
            <p:cNvSpPr/>
            <p:nvPr/>
          </p:nvSpPr>
          <p:spPr>
            <a:xfrm>
              <a:off x="8522061" y="2038921"/>
              <a:ext cx="144651" cy="145033"/>
            </a:xfrm>
            <a:custGeom>
              <a:rect b="b" l="l" r="r" t="t"/>
              <a:pathLst>
                <a:path extrusionOk="0" h="3041" w="3033">
                  <a:moveTo>
                    <a:pt x="2616" y="1"/>
                  </a:moveTo>
                  <a:cubicBezTo>
                    <a:pt x="2507" y="1"/>
                    <a:pt x="2420" y="65"/>
                    <a:pt x="2420" y="218"/>
                  </a:cubicBezTo>
                  <a:cubicBezTo>
                    <a:pt x="2226" y="1234"/>
                    <a:pt x="1420" y="2234"/>
                    <a:pt x="403" y="2444"/>
                  </a:cubicBezTo>
                  <a:cubicBezTo>
                    <a:pt x="0" y="2444"/>
                    <a:pt x="0" y="3041"/>
                    <a:pt x="613" y="3041"/>
                  </a:cubicBezTo>
                  <a:cubicBezTo>
                    <a:pt x="1823" y="2847"/>
                    <a:pt x="2823" y="1637"/>
                    <a:pt x="3033" y="427"/>
                  </a:cubicBezTo>
                  <a:cubicBezTo>
                    <a:pt x="3033" y="177"/>
                    <a:pt x="2795" y="1"/>
                    <a:pt x="261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7" name="Google Shape;127;p13"/>
            <p:cNvSpPr/>
            <p:nvPr/>
          </p:nvSpPr>
          <p:spPr>
            <a:xfrm>
              <a:off x="8628223" y="2145465"/>
              <a:ext cx="96196" cy="67723"/>
            </a:xfrm>
            <a:custGeom>
              <a:rect b="b" l="l" r="r" t="t"/>
              <a:pathLst>
                <a:path extrusionOk="0" h="1420" w="2017">
                  <a:moveTo>
                    <a:pt x="1613" y="0"/>
                  </a:moveTo>
                  <a:cubicBezTo>
                    <a:pt x="1403" y="0"/>
                    <a:pt x="1403" y="0"/>
                    <a:pt x="1210" y="210"/>
                  </a:cubicBezTo>
                  <a:cubicBezTo>
                    <a:pt x="1000" y="613"/>
                    <a:pt x="807" y="807"/>
                    <a:pt x="403" y="807"/>
                  </a:cubicBezTo>
                  <a:cubicBezTo>
                    <a:pt x="0" y="807"/>
                    <a:pt x="0" y="1420"/>
                    <a:pt x="403" y="1420"/>
                  </a:cubicBezTo>
                  <a:cubicBezTo>
                    <a:pt x="1000" y="1420"/>
                    <a:pt x="1613" y="1016"/>
                    <a:pt x="1807" y="403"/>
                  </a:cubicBezTo>
                  <a:cubicBezTo>
                    <a:pt x="2016" y="210"/>
                    <a:pt x="1807" y="0"/>
                    <a:pt x="1613"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128" name="Google Shape;128;p13"/>
          <p:cNvSpPr/>
          <p:nvPr/>
        </p:nvSpPr>
        <p:spPr>
          <a:xfrm>
            <a:off x="3527110" y="1956595"/>
            <a:ext cx="159582" cy="492726"/>
          </a:xfrm>
          <a:custGeom>
            <a:rect b="b" l="l" r="r" t="t"/>
            <a:pathLst>
              <a:path extrusionOk="0" h="9940" w="3366">
                <a:moveTo>
                  <a:pt x="2777" y="0"/>
                </a:moveTo>
                <a:cubicBezTo>
                  <a:pt x="2724" y="0"/>
                  <a:pt x="2669" y="12"/>
                  <a:pt x="2614" y="38"/>
                </a:cubicBezTo>
                <a:cubicBezTo>
                  <a:pt x="1404" y="845"/>
                  <a:pt x="807" y="2861"/>
                  <a:pt x="404" y="4281"/>
                </a:cubicBezTo>
                <a:cubicBezTo>
                  <a:pt x="1" y="6087"/>
                  <a:pt x="195" y="7910"/>
                  <a:pt x="598" y="9717"/>
                </a:cubicBezTo>
                <a:cubicBezTo>
                  <a:pt x="679" y="9872"/>
                  <a:pt x="817" y="9939"/>
                  <a:pt x="957" y="9939"/>
                </a:cubicBezTo>
                <a:cubicBezTo>
                  <a:pt x="1179" y="9939"/>
                  <a:pt x="1404" y="9771"/>
                  <a:pt x="1404" y="9523"/>
                </a:cubicBezTo>
                <a:cubicBezTo>
                  <a:pt x="807" y="7910"/>
                  <a:pt x="807" y="6491"/>
                  <a:pt x="1001" y="4878"/>
                </a:cubicBezTo>
                <a:cubicBezTo>
                  <a:pt x="1211" y="3668"/>
                  <a:pt x="1808" y="1248"/>
                  <a:pt x="3017" y="651"/>
                </a:cubicBezTo>
                <a:cubicBezTo>
                  <a:pt x="3366" y="470"/>
                  <a:pt x="3112" y="0"/>
                  <a:pt x="2777"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129" name="Google Shape;129;p13"/>
          <p:cNvGrpSpPr/>
          <p:nvPr/>
        </p:nvGrpSpPr>
        <p:grpSpPr>
          <a:xfrm>
            <a:off x="5123681" y="1648089"/>
            <a:ext cx="3690428" cy="2962996"/>
            <a:chOff x="5284027" y="1498206"/>
            <a:chExt cx="3547465" cy="2724344"/>
          </a:xfrm>
        </p:grpSpPr>
        <p:sp>
          <p:nvSpPr>
            <p:cNvPr id="130" name="Google Shape;130;p13"/>
            <p:cNvSpPr/>
            <p:nvPr/>
          </p:nvSpPr>
          <p:spPr>
            <a:xfrm>
              <a:off x="5492553" y="1560833"/>
              <a:ext cx="891636" cy="1311884"/>
            </a:xfrm>
            <a:custGeom>
              <a:rect b="b" l="l" r="r" t="t"/>
              <a:pathLst>
                <a:path extrusionOk="0" h="28782" w="19562">
                  <a:moveTo>
                    <a:pt x="18851" y="1"/>
                  </a:moveTo>
                  <a:cubicBezTo>
                    <a:pt x="18693" y="1"/>
                    <a:pt x="18533" y="74"/>
                    <a:pt x="18411" y="260"/>
                  </a:cubicBezTo>
                  <a:cubicBezTo>
                    <a:pt x="12765" y="9729"/>
                    <a:pt x="6523" y="19004"/>
                    <a:pt x="264" y="28085"/>
                  </a:cubicBezTo>
                  <a:cubicBezTo>
                    <a:pt x="1" y="28475"/>
                    <a:pt x="253" y="28782"/>
                    <a:pt x="573" y="28782"/>
                  </a:cubicBezTo>
                  <a:cubicBezTo>
                    <a:pt x="742" y="28782"/>
                    <a:pt x="931" y="28695"/>
                    <a:pt x="1071" y="28488"/>
                  </a:cubicBezTo>
                  <a:cubicBezTo>
                    <a:pt x="7329" y="19407"/>
                    <a:pt x="13572" y="10342"/>
                    <a:pt x="19427" y="663"/>
                  </a:cubicBezTo>
                  <a:cubicBezTo>
                    <a:pt x="19562" y="383"/>
                    <a:pt x="19212" y="1"/>
                    <a:pt x="18851"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1" name="Google Shape;131;p13"/>
            <p:cNvSpPr/>
            <p:nvPr/>
          </p:nvSpPr>
          <p:spPr>
            <a:xfrm>
              <a:off x="5412652" y="2829087"/>
              <a:ext cx="1943941" cy="1210878"/>
            </a:xfrm>
            <a:custGeom>
              <a:rect b="b" l="l" r="r" t="t"/>
              <a:pathLst>
                <a:path extrusionOk="0" h="26566" w="42649">
                  <a:moveTo>
                    <a:pt x="2452" y="0"/>
                  </a:moveTo>
                  <a:cubicBezTo>
                    <a:pt x="2300" y="0"/>
                    <a:pt x="2140" y="74"/>
                    <a:pt x="2017" y="260"/>
                  </a:cubicBezTo>
                  <a:cubicBezTo>
                    <a:pt x="1" y="3486"/>
                    <a:pt x="2824" y="6502"/>
                    <a:pt x="5453" y="8115"/>
                  </a:cubicBezTo>
                  <a:cubicBezTo>
                    <a:pt x="9276" y="10535"/>
                    <a:pt x="13308" y="12551"/>
                    <a:pt x="17341" y="14777"/>
                  </a:cubicBezTo>
                  <a:cubicBezTo>
                    <a:pt x="25213" y="18810"/>
                    <a:pt x="33471" y="22843"/>
                    <a:pt x="41746" y="26472"/>
                  </a:cubicBezTo>
                  <a:cubicBezTo>
                    <a:pt x="41812" y="26538"/>
                    <a:pt x="41883" y="26566"/>
                    <a:pt x="41953" y="26566"/>
                  </a:cubicBezTo>
                  <a:cubicBezTo>
                    <a:pt x="42312" y="26566"/>
                    <a:pt x="42649" y="25827"/>
                    <a:pt x="42149" y="25665"/>
                  </a:cubicBezTo>
                  <a:cubicBezTo>
                    <a:pt x="34891" y="22230"/>
                    <a:pt x="27632" y="18810"/>
                    <a:pt x="20373" y="15181"/>
                  </a:cubicBezTo>
                  <a:cubicBezTo>
                    <a:pt x="16744" y="13358"/>
                    <a:pt x="13308" y="11342"/>
                    <a:pt x="9889" y="9535"/>
                  </a:cubicBezTo>
                  <a:cubicBezTo>
                    <a:pt x="7066" y="7922"/>
                    <a:pt x="211" y="4889"/>
                    <a:pt x="2824" y="663"/>
                  </a:cubicBezTo>
                  <a:cubicBezTo>
                    <a:pt x="3104" y="383"/>
                    <a:pt x="2799" y="0"/>
                    <a:pt x="2452"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2" name="Google Shape;132;p13"/>
            <p:cNvSpPr/>
            <p:nvPr/>
          </p:nvSpPr>
          <p:spPr>
            <a:xfrm>
              <a:off x="7630915" y="2085774"/>
              <a:ext cx="1200577" cy="2025712"/>
            </a:xfrm>
            <a:custGeom>
              <a:rect b="b" l="l" r="r" t="t"/>
              <a:pathLst>
                <a:path extrusionOk="0" h="44443" w="26340">
                  <a:moveTo>
                    <a:pt x="742" y="0"/>
                  </a:moveTo>
                  <a:cubicBezTo>
                    <a:pt x="259" y="0"/>
                    <a:pt x="0" y="676"/>
                    <a:pt x="530" y="1034"/>
                  </a:cubicBezTo>
                  <a:cubicBezTo>
                    <a:pt x="5176" y="3664"/>
                    <a:pt x="10015" y="6277"/>
                    <a:pt x="14451" y="9100"/>
                  </a:cubicBezTo>
                  <a:cubicBezTo>
                    <a:pt x="16871" y="10519"/>
                    <a:pt x="19080" y="12132"/>
                    <a:pt x="21306" y="13745"/>
                  </a:cubicBezTo>
                  <a:cubicBezTo>
                    <a:pt x="22306" y="14342"/>
                    <a:pt x="23516" y="15148"/>
                    <a:pt x="24323" y="15955"/>
                  </a:cubicBezTo>
                  <a:cubicBezTo>
                    <a:pt x="25533" y="17374"/>
                    <a:pt x="24936" y="18584"/>
                    <a:pt x="24323" y="19988"/>
                  </a:cubicBezTo>
                  <a:cubicBezTo>
                    <a:pt x="19484" y="28666"/>
                    <a:pt x="12435" y="35715"/>
                    <a:pt x="6983" y="43780"/>
                  </a:cubicBezTo>
                  <a:cubicBezTo>
                    <a:pt x="6702" y="44061"/>
                    <a:pt x="7109" y="44443"/>
                    <a:pt x="7447" y="44443"/>
                  </a:cubicBezTo>
                  <a:cubicBezTo>
                    <a:pt x="7595" y="44443"/>
                    <a:pt x="7730" y="44370"/>
                    <a:pt x="7789" y="44183"/>
                  </a:cubicBezTo>
                  <a:cubicBezTo>
                    <a:pt x="12628" y="37328"/>
                    <a:pt x="18274" y="31279"/>
                    <a:pt x="22919" y="24423"/>
                  </a:cubicBezTo>
                  <a:cubicBezTo>
                    <a:pt x="23919" y="22617"/>
                    <a:pt x="25129" y="21004"/>
                    <a:pt x="25936" y="19181"/>
                  </a:cubicBezTo>
                  <a:cubicBezTo>
                    <a:pt x="26339" y="17778"/>
                    <a:pt x="26145" y="16358"/>
                    <a:pt x="25129" y="15358"/>
                  </a:cubicBezTo>
                  <a:cubicBezTo>
                    <a:pt x="23726" y="13939"/>
                    <a:pt x="21903" y="12939"/>
                    <a:pt x="20290" y="11729"/>
                  </a:cubicBezTo>
                  <a:cubicBezTo>
                    <a:pt x="18484" y="10519"/>
                    <a:pt x="16467" y="9309"/>
                    <a:pt x="14645" y="8100"/>
                  </a:cubicBezTo>
                  <a:cubicBezTo>
                    <a:pt x="10209" y="5277"/>
                    <a:pt x="5579" y="2647"/>
                    <a:pt x="934" y="34"/>
                  </a:cubicBezTo>
                  <a:cubicBezTo>
                    <a:pt x="867" y="11"/>
                    <a:pt x="803" y="0"/>
                    <a:pt x="742"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3" name="Google Shape;133;p13"/>
            <p:cNvSpPr/>
            <p:nvPr/>
          </p:nvSpPr>
          <p:spPr>
            <a:xfrm>
              <a:off x="6318681" y="1498206"/>
              <a:ext cx="1122544" cy="498600"/>
            </a:xfrm>
            <a:custGeom>
              <a:rect b="b" l="l" r="r" t="t"/>
              <a:pathLst>
                <a:path extrusionOk="0" h="10939" w="24628">
                  <a:moveTo>
                    <a:pt x="3672" y="1"/>
                  </a:moveTo>
                  <a:cubicBezTo>
                    <a:pt x="2375" y="1"/>
                    <a:pt x="1179" y="488"/>
                    <a:pt x="286" y="1828"/>
                  </a:cubicBezTo>
                  <a:cubicBezTo>
                    <a:pt x="0" y="2262"/>
                    <a:pt x="426" y="2687"/>
                    <a:pt x="768" y="2687"/>
                  </a:cubicBezTo>
                  <a:cubicBezTo>
                    <a:pt x="909" y="2687"/>
                    <a:pt x="1036" y="2615"/>
                    <a:pt x="1092" y="2441"/>
                  </a:cubicBezTo>
                  <a:cubicBezTo>
                    <a:pt x="1804" y="1430"/>
                    <a:pt x="2816" y="1076"/>
                    <a:pt x="3878" y="1076"/>
                  </a:cubicBezTo>
                  <a:cubicBezTo>
                    <a:pt x="4934" y="1076"/>
                    <a:pt x="6039" y="1425"/>
                    <a:pt x="6948" y="1828"/>
                  </a:cubicBezTo>
                  <a:lnTo>
                    <a:pt x="12384" y="4860"/>
                  </a:lnTo>
                  <a:cubicBezTo>
                    <a:pt x="16223" y="6876"/>
                    <a:pt x="19852" y="8893"/>
                    <a:pt x="23675" y="10909"/>
                  </a:cubicBezTo>
                  <a:cubicBezTo>
                    <a:pt x="23739" y="10929"/>
                    <a:pt x="23801" y="10939"/>
                    <a:pt x="23859" y="10939"/>
                  </a:cubicBezTo>
                  <a:cubicBezTo>
                    <a:pt x="24361" y="10939"/>
                    <a:pt x="24627" y="10254"/>
                    <a:pt x="24078" y="9893"/>
                  </a:cubicBezTo>
                  <a:cubicBezTo>
                    <a:pt x="19449" y="7473"/>
                    <a:pt x="14803" y="4860"/>
                    <a:pt x="10174" y="2441"/>
                  </a:cubicBezTo>
                  <a:cubicBezTo>
                    <a:pt x="8393" y="1423"/>
                    <a:pt x="5887" y="1"/>
                    <a:pt x="3672"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4" name="Google Shape;134;p13"/>
            <p:cNvSpPr/>
            <p:nvPr/>
          </p:nvSpPr>
          <p:spPr>
            <a:xfrm>
              <a:off x="6014302" y="2233862"/>
              <a:ext cx="608994" cy="793821"/>
            </a:xfrm>
            <a:custGeom>
              <a:rect b="b" l="l" r="r" t="t"/>
              <a:pathLst>
                <a:path extrusionOk="0" h="17416" w="13361">
                  <a:moveTo>
                    <a:pt x="10163" y="0"/>
                  </a:moveTo>
                  <a:cubicBezTo>
                    <a:pt x="5320" y="0"/>
                    <a:pt x="659" y="3935"/>
                    <a:pt x="318" y="8883"/>
                  </a:cubicBezTo>
                  <a:cubicBezTo>
                    <a:pt x="0" y="13650"/>
                    <a:pt x="4812" y="17415"/>
                    <a:pt x="9337" y="17415"/>
                  </a:cubicBezTo>
                  <a:cubicBezTo>
                    <a:pt x="10553" y="17415"/>
                    <a:pt x="11749" y="17143"/>
                    <a:pt x="12819" y="16545"/>
                  </a:cubicBezTo>
                  <a:cubicBezTo>
                    <a:pt x="13354" y="16184"/>
                    <a:pt x="12931" y="15499"/>
                    <a:pt x="12396" y="15499"/>
                  </a:cubicBezTo>
                  <a:cubicBezTo>
                    <a:pt x="12334" y="15499"/>
                    <a:pt x="12270" y="15509"/>
                    <a:pt x="12206" y="15529"/>
                  </a:cubicBezTo>
                  <a:cubicBezTo>
                    <a:pt x="11243" y="16116"/>
                    <a:pt x="10166" y="16381"/>
                    <a:pt x="9075" y="16381"/>
                  </a:cubicBezTo>
                  <a:cubicBezTo>
                    <a:pt x="4923" y="16381"/>
                    <a:pt x="570" y="12547"/>
                    <a:pt x="1528" y="8077"/>
                  </a:cubicBezTo>
                  <a:cubicBezTo>
                    <a:pt x="2358" y="4061"/>
                    <a:pt x="6109" y="1012"/>
                    <a:pt x="10126" y="1012"/>
                  </a:cubicBezTo>
                  <a:cubicBezTo>
                    <a:pt x="10950" y="1012"/>
                    <a:pt x="11786" y="1140"/>
                    <a:pt x="12609" y="1415"/>
                  </a:cubicBezTo>
                  <a:cubicBezTo>
                    <a:pt x="12666" y="1434"/>
                    <a:pt x="12719" y="1443"/>
                    <a:pt x="12769" y="1443"/>
                  </a:cubicBezTo>
                  <a:cubicBezTo>
                    <a:pt x="13251" y="1443"/>
                    <a:pt x="13361" y="590"/>
                    <a:pt x="12819" y="415"/>
                  </a:cubicBezTo>
                  <a:cubicBezTo>
                    <a:pt x="11945" y="132"/>
                    <a:pt x="11051" y="0"/>
                    <a:pt x="1016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5" name="Google Shape;135;p13"/>
            <p:cNvSpPr/>
            <p:nvPr/>
          </p:nvSpPr>
          <p:spPr>
            <a:xfrm>
              <a:off x="6555148" y="2221510"/>
              <a:ext cx="594865" cy="796419"/>
            </a:xfrm>
            <a:custGeom>
              <a:rect b="b" l="l" r="r" t="t"/>
              <a:pathLst>
                <a:path extrusionOk="0" h="17473" w="13051">
                  <a:moveTo>
                    <a:pt x="5568" y="1"/>
                  </a:moveTo>
                  <a:cubicBezTo>
                    <a:pt x="4065" y="1"/>
                    <a:pt x="2507" y="466"/>
                    <a:pt x="953" y="1089"/>
                  </a:cubicBezTo>
                  <a:cubicBezTo>
                    <a:pt x="405" y="1262"/>
                    <a:pt x="515" y="1925"/>
                    <a:pt x="971" y="1925"/>
                  </a:cubicBezTo>
                  <a:cubicBezTo>
                    <a:pt x="1025" y="1925"/>
                    <a:pt x="1084" y="1916"/>
                    <a:pt x="1147" y="1895"/>
                  </a:cubicBezTo>
                  <a:cubicBezTo>
                    <a:pt x="2603" y="1371"/>
                    <a:pt x="4007" y="959"/>
                    <a:pt x="5384" y="959"/>
                  </a:cubicBezTo>
                  <a:cubicBezTo>
                    <a:pt x="6677" y="959"/>
                    <a:pt x="7947" y="1322"/>
                    <a:pt x="9212" y="2299"/>
                  </a:cubicBezTo>
                  <a:cubicBezTo>
                    <a:pt x="11035" y="3912"/>
                    <a:pt x="12035" y="6525"/>
                    <a:pt x="12035" y="8944"/>
                  </a:cubicBezTo>
                  <a:cubicBezTo>
                    <a:pt x="12244" y="11574"/>
                    <a:pt x="11035" y="13784"/>
                    <a:pt x="8615" y="14993"/>
                  </a:cubicBezTo>
                  <a:cubicBezTo>
                    <a:pt x="7219" y="15884"/>
                    <a:pt x="5511" y="16451"/>
                    <a:pt x="3835" y="16451"/>
                  </a:cubicBezTo>
                  <a:cubicBezTo>
                    <a:pt x="2839" y="16451"/>
                    <a:pt x="1855" y="16251"/>
                    <a:pt x="953" y="15800"/>
                  </a:cubicBezTo>
                  <a:cubicBezTo>
                    <a:pt x="889" y="15780"/>
                    <a:pt x="827" y="15770"/>
                    <a:pt x="769" y="15770"/>
                  </a:cubicBezTo>
                  <a:cubicBezTo>
                    <a:pt x="267" y="15770"/>
                    <a:pt x="1" y="16455"/>
                    <a:pt x="550" y="16816"/>
                  </a:cubicBezTo>
                  <a:cubicBezTo>
                    <a:pt x="1544" y="17276"/>
                    <a:pt x="2600" y="17473"/>
                    <a:pt x="3669" y="17473"/>
                  </a:cubicBezTo>
                  <a:cubicBezTo>
                    <a:pt x="5410" y="17473"/>
                    <a:pt x="7190" y="16952"/>
                    <a:pt x="8809" y="16203"/>
                  </a:cubicBezTo>
                  <a:cubicBezTo>
                    <a:pt x="11631" y="14800"/>
                    <a:pt x="13051" y="12380"/>
                    <a:pt x="13051" y="9348"/>
                  </a:cubicBezTo>
                  <a:cubicBezTo>
                    <a:pt x="13051" y="6525"/>
                    <a:pt x="12035" y="3299"/>
                    <a:pt x="9615" y="1492"/>
                  </a:cubicBezTo>
                  <a:cubicBezTo>
                    <a:pt x="8348" y="413"/>
                    <a:pt x="6982" y="1"/>
                    <a:pt x="5568"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6" name="Google Shape;136;p13"/>
            <p:cNvSpPr/>
            <p:nvPr/>
          </p:nvSpPr>
          <p:spPr>
            <a:xfrm>
              <a:off x="6147895" y="2338969"/>
              <a:ext cx="438525" cy="591401"/>
            </a:xfrm>
            <a:custGeom>
              <a:rect b="b" l="l" r="r" t="t"/>
              <a:pathLst>
                <a:path extrusionOk="0" h="12975" w="9621">
                  <a:moveTo>
                    <a:pt x="6955" y="1"/>
                  </a:moveTo>
                  <a:cubicBezTo>
                    <a:pt x="5603" y="1"/>
                    <a:pt x="4283" y="405"/>
                    <a:pt x="3226" y="1335"/>
                  </a:cubicBezTo>
                  <a:cubicBezTo>
                    <a:pt x="1613" y="2738"/>
                    <a:pt x="0" y="4561"/>
                    <a:pt x="0" y="6771"/>
                  </a:cubicBezTo>
                  <a:cubicBezTo>
                    <a:pt x="210" y="8997"/>
                    <a:pt x="1420" y="10610"/>
                    <a:pt x="3033" y="11819"/>
                  </a:cubicBezTo>
                  <a:cubicBezTo>
                    <a:pt x="4134" y="12624"/>
                    <a:pt x="5140" y="12975"/>
                    <a:pt x="6145" y="12975"/>
                  </a:cubicBezTo>
                  <a:cubicBezTo>
                    <a:pt x="7156" y="12975"/>
                    <a:pt x="8167" y="12620"/>
                    <a:pt x="9275" y="12013"/>
                  </a:cubicBezTo>
                  <a:cubicBezTo>
                    <a:pt x="9621" y="11847"/>
                    <a:pt x="9374" y="11373"/>
                    <a:pt x="9042" y="11373"/>
                  </a:cubicBezTo>
                  <a:cubicBezTo>
                    <a:pt x="8987" y="11373"/>
                    <a:pt x="8930" y="11386"/>
                    <a:pt x="8872" y="11416"/>
                  </a:cubicBezTo>
                  <a:cubicBezTo>
                    <a:pt x="8065" y="12013"/>
                    <a:pt x="7065" y="12416"/>
                    <a:pt x="6049" y="12416"/>
                  </a:cubicBezTo>
                  <a:cubicBezTo>
                    <a:pt x="5049" y="12416"/>
                    <a:pt x="4242" y="11819"/>
                    <a:pt x="3436" y="11207"/>
                  </a:cubicBezTo>
                  <a:cubicBezTo>
                    <a:pt x="2017" y="10206"/>
                    <a:pt x="613" y="8384"/>
                    <a:pt x="807" y="6367"/>
                  </a:cubicBezTo>
                  <a:cubicBezTo>
                    <a:pt x="807" y="4754"/>
                    <a:pt x="2017" y="3141"/>
                    <a:pt x="3436" y="2141"/>
                  </a:cubicBezTo>
                  <a:cubicBezTo>
                    <a:pt x="4416" y="1150"/>
                    <a:pt x="5695" y="654"/>
                    <a:pt x="7064" y="654"/>
                  </a:cubicBezTo>
                  <a:cubicBezTo>
                    <a:pt x="7656" y="654"/>
                    <a:pt x="8264" y="747"/>
                    <a:pt x="8872" y="931"/>
                  </a:cubicBezTo>
                  <a:cubicBezTo>
                    <a:pt x="8927" y="958"/>
                    <a:pt x="8978" y="970"/>
                    <a:pt x="9025" y="970"/>
                  </a:cubicBezTo>
                  <a:cubicBezTo>
                    <a:pt x="9321" y="970"/>
                    <a:pt x="9430" y="500"/>
                    <a:pt x="9082" y="319"/>
                  </a:cubicBezTo>
                  <a:cubicBezTo>
                    <a:pt x="8386" y="113"/>
                    <a:pt x="7666" y="1"/>
                    <a:pt x="6955"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7" name="Google Shape;137;p13"/>
            <p:cNvSpPr/>
            <p:nvPr/>
          </p:nvSpPr>
          <p:spPr>
            <a:xfrm>
              <a:off x="6620554" y="2333408"/>
              <a:ext cx="461178" cy="573442"/>
            </a:xfrm>
            <a:custGeom>
              <a:rect b="b" l="l" r="r" t="t"/>
              <a:pathLst>
                <a:path extrusionOk="0" h="12581" w="10118">
                  <a:moveTo>
                    <a:pt x="2692" y="0"/>
                  </a:moveTo>
                  <a:cubicBezTo>
                    <a:pt x="1844" y="0"/>
                    <a:pt x="1028" y="232"/>
                    <a:pt x="325" y="844"/>
                  </a:cubicBezTo>
                  <a:cubicBezTo>
                    <a:pt x="1" y="1012"/>
                    <a:pt x="322" y="1306"/>
                    <a:pt x="570" y="1306"/>
                  </a:cubicBezTo>
                  <a:cubicBezTo>
                    <a:pt x="631" y="1306"/>
                    <a:pt x="687" y="1288"/>
                    <a:pt x="728" y="1247"/>
                  </a:cubicBezTo>
                  <a:cubicBezTo>
                    <a:pt x="1244" y="802"/>
                    <a:pt x="1925" y="630"/>
                    <a:pt x="2650" y="630"/>
                  </a:cubicBezTo>
                  <a:cubicBezTo>
                    <a:pt x="3898" y="630"/>
                    <a:pt x="5276" y="1140"/>
                    <a:pt x="6164" y="1650"/>
                  </a:cubicBezTo>
                  <a:cubicBezTo>
                    <a:pt x="7777" y="2667"/>
                    <a:pt x="8793" y="4280"/>
                    <a:pt x="8987" y="6086"/>
                  </a:cubicBezTo>
                  <a:cubicBezTo>
                    <a:pt x="9168" y="9233"/>
                    <a:pt x="5701" y="11931"/>
                    <a:pt x="2673" y="11931"/>
                  </a:cubicBezTo>
                  <a:cubicBezTo>
                    <a:pt x="2208" y="11931"/>
                    <a:pt x="1754" y="11867"/>
                    <a:pt x="1325" y="11732"/>
                  </a:cubicBezTo>
                  <a:cubicBezTo>
                    <a:pt x="1270" y="11705"/>
                    <a:pt x="1219" y="11694"/>
                    <a:pt x="1173" y="11694"/>
                  </a:cubicBezTo>
                  <a:cubicBezTo>
                    <a:pt x="880" y="11694"/>
                    <a:pt x="783" y="12164"/>
                    <a:pt x="1131" y="12345"/>
                  </a:cubicBezTo>
                  <a:cubicBezTo>
                    <a:pt x="1638" y="12505"/>
                    <a:pt x="2171" y="12581"/>
                    <a:pt x="2711" y="12581"/>
                  </a:cubicBezTo>
                  <a:cubicBezTo>
                    <a:pt x="6242" y="12581"/>
                    <a:pt x="10117" y="9362"/>
                    <a:pt x="9600" y="5683"/>
                  </a:cubicBezTo>
                  <a:cubicBezTo>
                    <a:pt x="9390" y="3473"/>
                    <a:pt x="7777" y="1860"/>
                    <a:pt x="5970" y="844"/>
                  </a:cubicBezTo>
                  <a:cubicBezTo>
                    <a:pt x="4942" y="389"/>
                    <a:pt x="3790" y="0"/>
                    <a:pt x="2692"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8" name="Google Shape;138;p13"/>
            <p:cNvSpPr/>
            <p:nvPr/>
          </p:nvSpPr>
          <p:spPr>
            <a:xfrm>
              <a:off x="6386823" y="2358066"/>
              <a:ext cx="198911" cy="529548"/>
            </a:xfrm>
            <a:custGeom>
              <a:rect b="b" l="l" r="r" t="t"/>
              <a:pathLst>
                <a:path extrusionOk="0" h="11618" w="4364">
                  <a:moveTo>
                    <a:pt x="3709" y="0"/>
                  </a:moveTo>
                  <a:cubicBezTo>
                    <a:pt x="3533" y="0"/>
                    <a:pt x="3331" y="101"/>
                    <a:pt x="3227" y="303"/>
                  </a:cubicBezTo>
                  <a:cubicBezTo>
                    <a:pt x="3227" y="1319"/>
                    <a:pt x="3436" y="3739"/>
                    <a:pt x="2630" y="4545"/>
                  </a:cubicBezTo>
                  <a:cubicBezTo>
                    <a:pt x="1823" y="5142"/>
                    <a:pt x="1017" y="5545"/>
                    <a:pt x="210" y="6158"/>
                  </a:cubicBezTo>
                  <a:cubicBezTo>
                    <a:pt x="1" y="6352"/>
                    <a:pt x="210" y="6561"/>
                    <a:pt x="404" y="6755"/>
                  </a:cubicBezTo>
                  <a:cubicBezTo>
                    <a:pt x="1035" y="6755"/>
                    <a:pt x="1547" y="7002"/>
                    <a:pt x="2126" y="7302"/>
                  </a:cubicBezTo>
                  <a:lnTo>
                    <a:pt x="2126" y="7302"/>
                  </a:lnTo>
                  <a:cubicBezTo>
                    <a:pt x="1687" y="7605"/>
                    <a:pt x="1251" y="7936"/>
                    <a:pt x="807" y="8368"/>
                  </a:cubicBezTo>
                  <a:cubicBezTo>
                    <a:pt x="614" y="8578"/>
                    <a:pt x="807" y="8771"/>
                    <a:pt x="807" y="8771"/>
                  </a:cubicBezTo>
                  <a:cubicBezTo>
                    <a:pt x="1420" y="9174"/>
                    <a:pt x="2017" y="9174"/>
                    <a:pt x="2630" y="9384"/>
                  </a:cubicBezTo>
                  <a:cubicBezTo>
                    <a:pt x="3436" y="9787"/>
                    <a:pt x="3227" y="10788"/>
                    <a:pt x="3630" y="11400"/>
                  </a:cubicBezTo>
                  <a:cubicBezTo>
                    <a:pt x="3709" y="11553"/>
                    <a:pt x="3844" y="11618"/>
                    <a:pt x="3970" y="11618"/>
                  </a:cubicBezTo>
                  <a:cubicBezTo>
                    <a:pt x="4178" y="11618"/>
                    <a:pt x="4363" y="11442"/>
                    <a:pt x="4243" y="11191"/>
                  </a:cubicBezTo>
                  <a:cubicBezTo>
                    <a:pt x="3840" y="10384"/>
                    <a:pt x="4033" y="9578"/>
                    <a:pt x="3436" y="9174"/>
                  </a:cubicBezTo>
                  <a:cubicBezTo>
                    <a:pt x="2975" y="8725"/>
                    <a:pt x="2294" y="8724"/>
                    <a:pt x="1724" y="8496"/>
                  </a:cubicBezTo>
                  <a:lnTo>
                    <a:pt x="1724" y="8496"/>
                  </a:lnTo>
                  <a:cubicBezTo>
                    <a:pt x="2096" y="8184"/>
                    <a:pt x="2560" y="7873"/>
                    <a:pt x="3033" y="7561"/>
                  </a:cubicBezTo>
                  <a:cubicBezTo>
                    <a:pt x="3227" y="7368"/>
                    <a:pt x="3227" y="7158"/>
                    <a:pt x="3033" y="6965"/>
                  </a:cubicBezTo>
                  <a:cubicBezTo>
                    <a:pt x="2454" y="6675"/>
                    <a:pt x="1875" y="6386"/>
                    <a:pt x="1296" y="6168"/>
                  </a:cubicBezTo>
                  <a:lnTo>
                    <a:pt x="1296" y="6168"/>
                  </a:lnTo>
                  <a:cubicBezTo>
                    <a:pt x="2143" y="5594"/>
                    <a:pt x="3298" y="5173"/>
                    <a:pt x="3630" y="4335"/>
                  </a:cubicBezTo>
                  <a:cubicBezTo>
                    <a:pt x="3840" y="3932"/>
                    <a:pt x="3840" y="3335"/>
                    <a:pt x="3840" y="2932"/>
                  </a:cubicBezTo>
                  <a:cubicBezTo>
                    <a:pt x="3840" y="2126"/>
                    <a:pt x="4033" y="1109"/>
                    <a:pt x="4033" y="303"/>
                  </a:cubicBezTo>
                  <a:cubicBezTo>
                    <a:pt x="4033" y="101"/>
                    <a:pt x="3884" y="0"/>
                    <a:pt x="3709"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39" name="Google Shape;139;p13"/>
            <p:cNvSpPr/>
            <p:nvPr/>
          </p:nvSpPr>
          <p:spPr>
            <a:xfrm>
              <a:off x="6616953" y="2369826"/>
              <a:ext cx="147087" cy="521663"/>
            </a:xfrm>
            <a:custGeom>
              <a:rect b="b" l="l" r="r" t="t"/>
              <a:pathLst>
                <a:path extrusionOk="0" h="11445" w="3227">
                  <a:moveTo>
                    <a:pt x="428" y="0"/>
                  </a:moveTo>
                  <a:cubicBezTo>
                    <a:pt x="250" y="0"/>
                    <a:pt x="97" y="150"/>
                    <a:pt x="194" y="448"/>
                  </a:cubicBezTo>
                  <a:cubicBezTo>
                    <a:pt x="194" y="1658"/>
                    <a:pt x="0" y="3271"/>
                    <a:pt x="404" y="4481"/>
                  </a:cubicBezTo>
                  <a:cubicBezTo>
                    <a:pt x="712" y="5098"/>
                    <a:pt x="1257" y="5243"/>
                    <a:pt x="1857" y="5371"/>
                  </a:cubicBezTo>
                  <a:lnTo>
                    <a:pt x="1857" y="5371"/>
                  </a:lnTo>
                  <a:cubicBezTo>
                    <a:pt x="1559" y="5745"/>
                    <a:pt x="1232" y="6072"/>
                    <a:pt x="807" y="6497"/>
                  </a:cubicBezTo>
                  <a:cubicBezTo>
                    <a:pt x="638" y="6665"/>
                    <a:pt x="741" y="6959"/>
                    <a:pt x="997" y="6959"/>
                  </a:cubicBezTo>
                  <a:cubicBezTo>
                    <a:pt x="1059" y="6959"/>
                    <a:pt x="1131" y="6941"/>
                    <a:pt x="1210" y="6900"/>
                  </a:cubicBezTo>
                  <a:cubicBezTo>
                    <a:pt x="1679" y="6900"/>
                    <a:pt x="2028" y="7029"/>
                    <a:pt x="2453" y="7179"/>
                  </a:cubicBezTo>
                  <a:lnTo>
                    <a:pt x="2453" y="7179"/>
                  </a:lnTo>
                  <a:cubicBezTo>
                    <a:pt x="2096" y="7596"/>
                    <a:pt x="1336" y="7842"/>
                    <a:pt x="1000" y="8513"/>
                  </a:cubicBezTo>
                  <a:cubicBezTo>
                    <a:pt x="807" y="9320"/>
                    <a:pt x="807" y="10336"/>
                    <a:pt x="1000" y="11142"/>
                  </a:cubicBezTo>
                  <a:cubicBezTo>
                    <a:pt x="1000" y="11344"/>
                    <a:pt x="1154" y="11445"/>
                    <a:pt x="1307" y="11445"/>
                  </a:cubicBezTo>
                  <a:cubicBezTo>
                    <a:pt x="1460" y="11445"/>
                    <a:pt x="1613" y="11344"/>
                    <a:pt x="1613" y="11142"/>
                  </a:cubicBezTo>
                  <a:cubicBezTo>
                    <a:pt x="1613" y="10126"/>
                    <a:pt x="1404" y="8916"/>
                    <a:pt x="2017" y="8110"/>
                  </a:cubicBezTo>
                  <a:cubicBezTo>
                    <a:pt x="2614" y="7707"/>
                    <a:pt x="3017" y="7707"/>
                    <a:pt x="3226" y="7110"/>
                  </a:cubicBezTo>
                  <a:cubicBezTo>
                    <a:pt x="3226" y="6900"/>
                    <a:pt x="3226" y="6707"/>
                    <a:pt x="3017" y="6707"/>
                  </a:cubicBezTo>
                  <a:cubicBezTo>
                    <a:pt x="2654" y="6462"/>
                    <a:pt x="2286" y="6366"/>
                    <a:pt x="1919" y="6328"/>
                  </a:cubicBezTo>
                  <a:lnTo>
                    <a:pt x="1919" y="6328"/>
                  </a:lnTo>
                  <a:cubicBezTo>
                    <a:pt x="2176" y="6036"/>
                    <a:pt x="2464" y="5733"/>
                    <a:pt x="2823" y="5497"/>
                  </a:cubicBezTo>
                  <a:cubicBezTo>
                    <a:pt x="3017" y="5287"/>
                    <a:pt x="2823" y="4884"/>
                    <a:pt x="2614" y="4884"/>
                  </a:cubicBezTo>
                  <a:cubicBezTo>
                    <a:pt x="1404" y="4690"/>
                    <a:pt x="1000" y="4077"/>
                    <a:pt x="1000" y="2868"/>
                  </a:cubicBezTo>
                  <a:cubicBezTo>
                    <a:pt x="807" y="2061"/>
                    <a:pt x="807" y="1255"/>
                    <a:pt x="807" y="448"/>
                  </a:cubicBezTo>
                  <a:cubicBezTo>
                    <a:pt x="807" y="150"/>
                    <a:pt x="605" y="0"/>
                    <a:pt x="428"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0" name="Google Shape;140;p13"/>
            <p:cNvSpPr/>
            <p:nvPr/>
          </p:nvSpPr>
          <p:spPr>
            <a:xfrm>
              <a:off x="6451545" y="2112255"/>
              <a:ext cx="189248" cy="197407"/>
            </a:xfrm>
            <a:custGeom>
              <a:rect b="b" l="l" r="r" t="t"/>
              <a:pathLst>
                <a:path extrusionOk="0" h="4331" w="4152">
                  <a:moveTo>
                    <a:pt x="1260" y="613"/>
                  </a:moveTo>
                  <a:cubicBezTo>
                    <a:pt x="1877" y="613"/>
                    <a:pt x="2658" y="1556"/>
                    <a:pt x="2823" y="1873"/>
                  </a:cubicBezTo>
                  <a:cubicBezTo>
                    <a:pt x="3226" y="2470"/>
                    <a:pt x="3226" y="3083"/>
                    <a:pt x="3420" y="3679"/>
                  </a:cubicBezTo>
                  <a:cubicBezTo>
                    <a:pt x="2823" y="3276"/>
                    <a:pt x="194" y="2066"/>
                    <a:pt x="807" y="857"/>
                  </a:cubicBezTo>
                  <a:cubicBezTo>
                    <a:pt x="935" y="683"/>
                    <a:pt x="1091" y="613"/>
                    <a:pt x="1260" y="613"/>
                  </a:cubicBezTo>
                  <a:close/>
                  <a:moveTo>
                    <a:pt x="1199" y="0"/>
                  </a:moveTo>
                  <a:cubicBezTo>
                    <a:pt x="988" y="0"/>
                    <a:pt x="783" y="73"/>
                    <a:pt x="597" y="260"/>
                  </a:cubicBezTo>
                  <a:cubicBezTo>
                    <a:pt x="0" y="857"/>
                    <a:pt x="0" y="1663"/>
                    <a:pt x="403" y="2276"/>
                  </a:cubicBezTo>
                  <a:cubicBezTo>
                    <a:pt x="1210" y="3083"/>
                    <a:pt x="2210" y="3889"/>
                    <a:pt x="3016" y="4292"/>
                  </a:cubicBezTo>
                  <a:cubicBezTo>
                    <a:pt x="3071" y="4319"/>
                    <a:pt x="3126" y="4331"/>
                    <a:pt x="3179" y="4331"/>
                  </a:cubicBezTo>
                  <a:cubicBezTo>
                    <a:pt x="3418" y="4331"/>
                    <a:pt x="3615" y="4093"/>
                    <a:pt x="3583" y="3890"/>
                  </a:cubicBezTo>
                  <a:lnTo>
                    <a:pt x="3583" y="3890"/>
                  </a:lnTo>
                  <a:cubicBezTo>
                    <a:pt x="3613" y="3898"/>
                    <a:pt x="3644" y="3902"/>
                    <a:pt x="3677" y="3902"/>
                  </a:cubicBezTo>
                  <a:cubicBezTo>
                    <a:pt x="3893" y="3902"/>
                    <a:pt x="4151" y="3733"/>
                    <a:pt x="4033" y="3486"/>
                  </a:cubicBezTo>
                  <a:cubicBezTo>
                    <a:pt x="3823" y="2470"/>
                    <a:pt x="3420" y="1470"/>
                    <a:pt x="2613" y="663"/>
                  </a:cubicBezTo>
                  <a:cubicBezTo>
                    <a:pt x="2198" y="382"/>
                    <a:pt x="1681" y="0"/>
                    <a:pt x="1199"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1" name="Google Shape;141;p13"/>
            <p:cNvSpPr/>
            <p:nvPr/>
          </p:nvSpPr>
          <p:spPr>
            <a:xfrm>
              <a:off x="6598950" y="2078663"/>
              <a:ext cx="137150" cy="212631"/>
            </a:xfrm>
            <a:custGeom>
              <a:rect b="b" l="l" r="r" t="t"/>
              <a:pathLst>
                <a:path extrusionOk="0" h="4665" w="3009">
                  <a:moveTo>
                    <a:pt x="1702" y="840"/>
                  </a:moveTo>
                  <a:cubicBezTo>
                    <a:pt x="1803" y="840"/>
                    <a:pt x="1904" y="892"/>
                    <a:pt x="2008" y="997"/>
                  </a:cubicBezTo>
                  <a:cubicBezTo>
                    <a:pt x="2605" y="1400"/>
                    <a:pt x="2202" y="2400"/>
                    <a:pt x="1799" y="2803"/>
                  </a:cubicBezTo>
                  <a:cubicBezTo>
                    <a:pt x="1649" y="3277"/>
                    <a:pt x="1249" y="3626"/>
                    <a:pt x="799" y="3849"/>
                  </a:cubicBezTo>
                  <a:lnTo>
                    <a:pt x="799" y="3849"/>
                  </a:lnTo>
                  <a:lnTo>
                    <a:pt x="799" y="2400"/>
                  </a:lnTo>
                  <a:cubicBezTo>
                    <a:pt x="992" y="1997"/>
                    <a:pt x="992" y="1803"/>
                    <a:pt x="1202" y="1594"/>
                  </a:cubicBezTo>
                  <a:cubicBezTo>
                    <a:pt x="1202" y="1400"/>
                    <a:pt x="1395" y="1190"/>
                    <a:pt x="1395" y="997"/>
                  </a:cubicBezTo>
                  <a:cubicBezTo>
                    <a:pt x="1500" y="892"/>
                    <a:pt x="1601" y="840"/>
                    <a:pt x="1702" y="840"/>
                  </a:cubicBezTo>
                  <a:close/>
                  <a:moveTo>
                    <a:pt x="1912" y="0"/>
                  </a:moveTo>
                  <a:cubicBezTo>
                    <a:pt x="1348" y="0"/>
                    <a:pt x="904" y="724"/>
                    <a:pt x="589" y="1190"/>
                  </a:cubicBezTo>
                  <a:cubicBezTo>
                    <a:pt x="194" y="2185"/>
                    <a:pt x="1" y="3163"/>
                    <a:pt x="174" y="4338"/>
                  </a:cubicBezTo>
                  <a:lnTo>
                    <a:pt x="174" y="4338"/>
                  </a:lnTo>
                  <a:cubicBezTo>
                    <a:pt x="170" y="4390"/>
                    <a:pt x="178" y="4440"/>
                    <a:pt x="195" y="4486"/>
                  </a:cubicBezTo>
                  <a:lnTo>
                    <a:pt x="195" y="4486"/>
                  </a:lnTo>
                  <a:cubicBezTo>
                    <a:pt x="203" y="4513"/>
                    <a:pt x="215" y="4537"/>
                    <a:pt x="232" y="4556"/>
                  </a:cubicBezTo>
                  <a:lnTo>
                    <a:pt x="232" y="4556"/>
                  </a:lnTo>
                  <a:cubicBezTo>
                    <a:pt x="278" y="4621"/>
                    <a:pt x="348" y="4664"/>
                    <a:pt x="437" y="4664"/>
                  </a:cubicBezTo>
                  <a:cubicBezTo>
                    <a:pt x="483" y="4664"/>
                    <a:pt x="534" y="4653"/>
                    <a:pt x="589" y="4626"/>
                  </a:cubicBezTo>
                  <a:cubicBezTo>
                    <a:pt x="1395" y="4223"/>
                    <a:pt x="2412" y="3820"/>
                    <a:pt x="2815" y="2803"/>
                  </a:cubicBezTo>
                  <a:cubicBezTo>
                    <a:pt x="3009" y="1997"/>
                    <a:pt x="3009" y="787"/>
                    <a:pt x="2412" y="190"/>
                  </a:cubicBezTo>
                  <a:cubicBezTo>
                    <a:pt x="2236" y="57"/>
                    <a:pt x="2069" y="0"/>
                    <a:pt x="1912"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2" name="Google Shape;142;p13"/>
            <p:cNvSpPr/>
            <p:nvPr/>
          </p:nvSpPr>
          <p:spPr>
            <a:xfrm>
              <a:off x="6974980" y="2708027"/>
              <a:ext cx="781606" cy="500560"/>
            </a:xfrm>
            <a:custGeom>
              <a:rect b="b" l="l" r="r" t="t"/>
              <a:pathLst>
                <a:path extrusionOk="0" h="10982" w="17148">
                  <a:moveTo>
                    <a:pt x="14672" y="789"/>
                  </a:moveTo>
                  <a:cubicBezTo>
                    <a:pt x="14961" y="789"/>
                    <a:pt x="15047" y="1007"/>
                    <a:pt x="15325" y="1706"/>
                  </a:cubicBezTo>
                  <a:cubicBezTo>
                    <a:pt x="15938" y="2706"/>
                    <a:pt x="15938" y="2513"/>
                    <a:pt x="14921" y="3110"/>
                  </a:cubicBezTo>
                  <a:cubicBezTo>
                    <a:pt x="14728" y="3319"/>
                    <a:pt x="14518" y="3513"/>
                    <a:pt x="14115" y="3722"/>
                  </a:cubicBezTo>
                  <a:cubicBezTo>
                    <a:pt x="13712" y="4126"/>
                    <a:pt x="13115" y="4319"/>
                    <a:pt x="12502" y="4723"/>
                  </a:cubicBezTo>
                  <a:cubicBezTo>
                    <a:pt x="11292" y="5336"/>
                    <a:pt x="10082" y="5932"/>
                    <a:pt x="8873" y="6739"/>
                  </a:cubicBezTo>
                  <a:cubicBezTo>
                    <a:pt x="7872" y="7352"/>
                    <a:pt x="6663" y="7949"/>
                    <a:pt x="5647" y="8755"/>
                  </a:cubicBezTo>
                  <a:cubicBezTo>
                    <a:pt x="5050" y="8965"/>
                    <a:pt x="4437" y="9562"/>
                    <a:pt x="3840" y="9771"/>
                  </a:cubicBezTo>
                  <a:cubicBezTo>
                    <a:pt x="3452" y="10059"/>
                    <a:pt x="2690" y="10349"/>
                    <a:pt x="2026" y="10349"/>
                  </a:cubicBezTo>
                  <a:cubicBezTo>
                    <a:pt x="1310" y="10349"/>
                    <a:pt x="707" y="10011"/>
                    <a:pt x="807" y="8965"/>
                  </a:cubicBezTo>
                  <a:cubicBezTo>
                    <a:pt x="837" y="8908"/>
                    <a:pt x="846" y="8860"/>
                    <a:pt x="841" y="8819"/>
                  </a:cubicBezTo>
                  <a:lnTo>
                    <a:pt x="841" y="8819"/>
                  </a:lnTo>
                  <a:cubicBezTo>
                    <a:pt x="2989" y="7436"/>
                    <a:pt x="5319" y="5884"/>
                    <a:pt x="7469" y="4529"/>
                  </a:cubicBezTo>
                  <a:cubicBezTo>
                    <a:pt x="8679" y="3722"/>
                    <a:pt x="10082" y="3110"/>
                    <a:pt x="11292" y="2303"/>
                  </a:cubicBezTo>
                  <a:cubicBezTo>
                    <a:pt x="11905" y="2109"/>
                    <a:pt x="12502" y="1706"/>
                    <a:pt x="13115" y="1496"/>
                  </a:cubicBezTo>
                  <a:cubicBezTo>
                    <a:pt x="13518" y="1303"/>
                    <a:pt x="13712" y="1093"/>
                    <a:pt x="14115" y="900"/>
                  </a:cubicBezTo>
                  <a:cubicBezTo>
                    <a:pt x="14367" y="834"/>
                    <a:pt x="14540" y="789"/>
                    <a:pt x="14672" y="789"/>
                  </a:cubicBezTo>
                  <a:close/>
                  <a:moveTo>
                    <a:pt x="15245" y="0"/>
                  </a:moveTo>
                  <a:cubicBezTo>
                    <a:pt x="14018" y="0"/>
                    <a:pt x="12745" y="788"/>
                    <a:pt x="11905" y="1303"/>
                  </a:cubicBezTo>
                  <a:cubicBezTo>
                    <a:pt x="7872" y="3319"/>
                    <a:pt x="4033" y="5932"/>
                    <a:pt x="211" y="8352"/>
                  </a:cubicBezTo>
                  <a:cubicBezTo>
                    <a:pt x="89" y="8473"/>
                    <a:pt x="108" y="8725"/>
                    <a:pt x="225" y="8877"/>
                  </a:cubicBezTo>
                  <a:lnTo>
                    <a:pt x="225" y="8877"/>
                  </a:lnTo>
                  <a:cubicBezTo>
                    <a:pt x="216" y="8904"/>
                    <a:pt x="211" y="8933"/>
                    <a:pt x="211" y="8965"/>
                  </a:cubicBezTo>
                  <a:cubicBezTo>
                    <a:pt x="1" y="10175"/>
                    <a:pt x="1211" y="10981"/>
                    <a:pt x="2420" y="10981"/>
                  </a:cubicBezTo>
                  <a:cubicBezTo>
                    <a:pt x="4033" y="10981"/>
                    <a:pt x="5453" y="9562"/>
                    <a:pt x="6663" y="8755"/>
                  </a:cubicBezTo>
                  <a:cubicBezTo>
                    <a:pt x="8469" y="7545"/>
                    <a:pt x="10486" y="6739"/>
                    <a:pt x="12308" y="5529"/>
                  </a:cubicBezTo>
                  <a:cubicBezTo>
                    <a:pt x="13712" y="4932"/>
                    <a:pt x="15938" y="3916"/>
                    <a:pt x="16744" y="2513"/>
                  </a:cubicBezTo>
                  <a:cubicBezTo>
                    <a:pt x="17147" y="1496"/>
                    <a:pt x="16938" y="496"/>
                    <a:pt x="15938" y="93"/>
                  </a:cubicBezTo>
                  <a:cubicBezTo>
                    <a:pt x="15711" y="29"/>
                    <a:pt x="15478" y="0"/>
                    <a:pt x="15245"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3" name="Google Shape;143;p13"/>
            <p:cNvSpPr/>
            <p:nvPr/>
          </p:nvSpPr>
          <p:spPr>
            <a:xfrm>
              <a:off x="7139613" y="2988342"/>
              <a:ext cx="644182" cy="341303"/>
            </a:xfrm>
            <a:custGeom>
              <a:rect b="b" l="l" r="r" t="t"/>
              <a:pathLst>
                <a:path extrusionOk="0" h="7488" w="14133">
                  <a:moveTo>
                    <a:pt x="12806" y="815"/>
                  </a:moveTo>
                  <a:cubicBezTo>
                    <a:pt x="12965" y="815"/>
                    <a:pt x="13017" y="951"/>
                    <a:pt x="13132" y="1395"/>
                  </a:cubicBezTo>
                  <a:cubicBezTo>
                    <a:pt x="13326" y="1799"/>
                    <a:pt x="13326" y="2605"/>
                    <a:pt x="13132" y="3008"/>
                  </a:cubicBezTo>
                  <a:cubicBezTo>
                    <a:pt x="12729" y="3412"/>
                    <a:pt x="11519" y="3815"/>
                    <a:pt x="10906" y="4025"/>
                  </a:cubicBezTo>
                  <a:cubicBezTo>
                    <a:pt x="9906" y="4428"/>
                    <a:pt x="8696" y="4831"/>
                    <a:pt x="7680" y="5025"/>
                  </a:cubicBezTo>
                  <a:cubicBezTo>
                    <a:pt x="6470" y="5428"/>
                    <a:pt x="5470" y="5831"/>
                    <a:pt x="4260" y="6041"/>
                  </a:cubicBezTo>
                  <a:cubicBezTo>
                    <a:pt x="3869" y="6165"/>
                    <a:pt x="2575" y="6624"/>
                    <a:pt x="1691" y="6624"/>
                  </a:cubicBezTo>
                  <a:cubicBezTo>
                    <a:pt x="1193" y="6624"/>
                    <a:pt x="825" y="6478"/>
                    <a:pt x="825" y="6041"/>
                  </a:cubicBezTo>
                  <a:cubicBezTo>
                    <a:pt x="825" y="5893"/>
                    <a:pt x="716" y="5800"/>
                    <a:pt x="579" y="5760"/>
                  </a:cubicBezTo>
                  <a:lnTo>
                    <a:pt x="579" y="5760"/>
                  </a:lnTo>
                  <a:cubicBezTo>
                    <a:pt x="2752" y="4774"/>
                    <a:pt x="4914" y="3602"/>
                    <a:pt x="7277" y="2815"/>
                  </a:cubicBezTo>
                  <a:cubicBezTo>
                    <a:pt x="8293" y="2412"/>
                    <a:pt x="9293" y="1799"/>
                    <a:pt x="10503" y="1605"/>
                  </a:cubicBezTo>
                  <a:cubicBezTo>
                    <a:pt x="10906" y="1395"/>
                    <a:pt x="11519" y="1202"/>
                    <a:pt x="12116" y="992"/>
                  </a:cubicBezTo>
                  <a:cubicBezTo>
                    <a:pt x="12478" y="905"/>
                    <a:pt x="12678" y="815"/>
                    <a:pt x="12806" y="815"/>
                  </a:cubicBezTo>
                  <a:close/>
                  <a:moveTo>
                    <a:pt x="12693" y="0"/>
                  </a:moveTo>
                  <a:cubicBezTo>
                    <a:pt x="11848" y="0"/>
                    <a:pt x="10729" y="678"/>
                    <a:pt x="10100" y="992"/>
                  </a:cubicBezTo>
                  <a:cubicBezTo>
                    <a:pt x="6680" y="2202"/>
                    <a:pt x="3454" y="3621"/>
                    <a:pt x="228" y="5428"/>
                  </a:cubicBezTo>
                  <a:cubicBezTo>
                    <a:pt x="1" y="5546"/>
                    <a:pt x="29" y="5726"/>
                    <a:pt x="132" y="5822"/>
                  </a:cubicBezTo>
                  <a:lnTo>
                    <a:pt x="132" y="5822"/>
                  </a:lnTo>
                  <a:cubicBezTo>
                    <a:pt x="63" y="5873"/>
                    <a:pt x="18" y="5945"/>
                    <a:pt x="18" y="6041"/>
                  </a:cubicBezTo>
                  <a:cubicBezTo>
                    <a:pt x="228" y="6638"/>
                    <a:pt x="421" y="7251"/>
                    <a:pt x="1034" y="7444"/>
                  </a:cubicBezTo>
                  <a:cubicBezTo>
                    <a:pt x="1150" y="7474"/>
                    <a:pt x="1277" y="7487"/>
                    <a:pt x="1413" y="7487"/>
                  </a:cubicBezTo>
                  <a:cubicBezTo>
                    <a:pt x="2230" y="7487"/>
                    <a:pt x="3359" y="7013"/>
                    <a:pt x="4051" y="6847"/>
                  </a:cubicBezTo>
                  <a:lnTo>
                    <a:pt x="6470" y="6235"/>
                  </a:lnTo>
                  <a:cubicBezTo>
                    <a:pt x="8083" y="5638"/>
                    <a:pt x="9906" y="5025"/>
                    <a:pt x="11519" y="4428"/>
                  </a:cubicBezTo>
                  <a:cubicBezTo>
                    <a:pt x="12326" y="4025"/>
                    <a:pt x="13939" y="3815"/>
                    <a:pt x="14132" y="2815"/>
                  </a:cubicBezTo>
                  <a:cubicBezTo>
                    <a:pt x="14132" y="2202"/>
                    <a:pt x="13939" y="395"/>
                    <a:pt x="13326" y="186"/>
                  </a:cubicBezTo>
                  <a:cubicBezTo>
                    <a:pt x="13148" y="54"/>
                    <a:pt x="12932" y="0"/>
                    <a:pt x="1269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4" name="Google Shape;144;p13"/>
            <p:cNvSpPr/>
            <p:nvPr/>
          </p:nvSpPr>
          <p:spPr>
            <a:xfrm>
              <a:off x="7256251" y="3290854"/>
              <a:ext cx="463549" cy="216368"/>
            </a:xfrm>
            <a:custGeom>
              <a:rect b="b" l="l" r="r" t="t"/>
              <a:pathLst>
                <a:path extrusionOk="0" h="4747" w="10170">
                  <a:moveTo>
                    <a:pt x="8849" y="700"/>
                  </a:moveTo>
                  <a:cubicBezTo>
                    <a:pt x="9339" y="2558"/>
                    <a:pt x="7267" y="3849"/>
                    <a:pt x="5734" y="4033"/>
                  </a:cubicBezTo>
                  <a:cubicBezTo>
                    <a:pt x="5366" y="4076"/>
                    <a:pt x="4989" y="4101"/>
                    <a:pt x="4614" y="4101"/>
                  </a:cubicBezTo>
                  <a:cubicBezTo>
                    <a:pt x="3247" y="4101"/>
                    <a:pt x="1884" y="3767"/>
                    <a:pt x="924" y="2709"/>
                  </a:cubicBezTo>
                  <a:lnTo>
                    <a:pt x="924" y="2709"/>
                  </a:lnTo>
                  <a:cubicBezTo>
                    <a:pt x="3670" y="1988"/>
                    <a:pt x="6263" y="1426"/>
                    <a:pt x="8849" y="700"/>
                  </a:cubicBezTo>
                  <a:close/>
                  <a:moveTo>
                    <a:pt x="8960" y="1"/>
                  </a:moveTo>
                  <a:cubicBezTo>
                    <a:pt x="6137" y="614"/>
                    <a:pt x="3315" y="1420"/>
                    <a:pt x="282" y="2227"/>
                  </a:cubicBezTo>
                  <a:cubicBezTo>
                    <a:pt x="60" y="2227"/>
                    <a:pt x="24" y="2407"/>
                    <a:pt x="103" y="2570"/>
                  </a:cubicBezTo>
                  <a:lnTo>
                    <a:pt x="103" y="2570"/>
                  </a:lnTo>
                  <a:cubicBezTo>
                    <a:pt x="20" y="2695"/>
                    <a:pt x="0" y="2864"/>
                    <a:pt x="88" y="3033"/>
                  </a:cubicBezTo>
                  <a:cubicBezTo>
                    <a:pt x="1180" y="4256"/>
                    <a:pt x="2914" y="4747"/>
                    <a:pt x="4611" y="4747"/>
                  </a:cubicBezTo>
                  <a:cubicBezTo>
                    <a:pt x="5422" y="4747"/>
                    <a:pt x="6224" y="4635"/>
                    <a:pt x="6944" y="4437"/>
                  </a:cubicBezTo>
                  <a:cubicBezTo>
                    <a:pt x="8750" y="3840"/>
                    <a:pt x="10170" y="2227"/>
                    <a:pt x="9363" y="210"/>
                  </a:cubicBezTo>
                  <a:cubicBezTo>
                    <a:pt x="9363" y="1"/>
                    <a:pt x="9154" y="1"/>
                    <a:pt x="8960"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5" name="Google Shape;145;p13"/>
            <p:cNvSpPr/>
            <p:nvPr/>
          </p:nvSpPr>
          <p:spPr>
            <a:xfrm>
              <a:off x="6386823" y="2466956"/>
              <a:ext cx="88516" cy="55562"/>
            </a:xfrm>
            <a:custGeom>
              <a:rect b="b" l="l" r="r" t="t"/>
              <a:pathLst>
                <a:path extrusionOk="0" h="1219" w="1942">
                  <a:moveTo>
                    <a:pt x="1069" y="404"/>
                  </a:moveTo>
                  <a:cubicBezTo>
                    <a:pt x="1168" y="404"/>
                    <a:pt x="1258" y="429"/>
                    <a:pt x="1333" y="475"/>
                  </a:cubicBezTo>
                  <a:lnTo>
                    <a:pt x="1333" y="475"/>
                  </a:lnTo>
                  <a:cubicBezTo>
                    <a:pt x="1336" y="527"/>
                    <a:pt x="1352" y="587"/>
                    <a:pt x="1377" y="639"/>
                  </a:cubicBezTo>
                  <a:lnTo>
                    <a:pt x="1377" y="639"/>
                  </a:lnTo>
                  <a:cubicBezTo>
                    <a:pt x="1272" y="737"/>
                    <a:pt x="1017" y="737"/>
                    <a:pt x="1017" y="737"/>
                  </a:cubicBezTo>
                  <a:cubicBezTo>
                    <a:pt x="875" y="737"/>
                    <a:pt x="741" y="648"/>
                    <a:pt x="669" y="526"/>
                  </a:cubicBezTo>
                  <a:lnTo>
                    <a:pt x="669" y="526"/>
                  </a:lnTo>
                  <a:cubicBezTo>
                    <a:pt x="811" y="442"/>
                    <a:pt x="947" y="404"/>
                    <a:pt x="1069" y="404"/>
                  </a:cubicBezTo>
                  <a:close/>
                  <a:moveTo>
                    <a:pt x="1420" y="712"/>
                  </a:moveTo>
                  <a:cubicBezTo>
                    <a:pt x="1427" y="721"/>
                    <a:pt x="1434" y="729"/>
                    <a:pt x="1441" y="737"/>
                  </a:cubicBezTo>
                  <a:lnTo>
                    <a:pt x="1420" y="737"/>
                  </a:lnTo>
                  <a:lnTo>
                    <a:pt x="1420" y="712"/>
                  </a:lnTo>
                  <a:close/>
                  <a:moveTo>
                    <a:pt x="1033" y="1"/>
                  </a:moveTo>
                  <a:cubicBezTo>
                    <a:pt x="744" y="1"/>
                    <a:pt x="445" y="99"/>
                    <a:pt x="210" y="333"/>
                  </a:cubicBezTo>
                  <a:cubicBezTo>
                    <a:pt x="1" y="333"/>
                    <a:pt x="1" y="543"/>
                    <a:pt x="210" y="543"/>
                  </a:cubicBezTo>
                  <a:cubicBezTo>
                    <a:pt x="355" y="989"/>
                    <a:pt x="617" y="1219"/>
                    <a:pt x="996" y="1219"/>
                  </a:cubicBezTo>
                  <a:cubicBezTo>
                    <a:pt x="1124" y="1219"/>
                    <a:pt x="1265" y="1193"/>
                    <a:pt x="1420" y="1140"/>
                  </a:cubicBezTo>
                  <a:cubicBezTo>
                    <a:pt x="1614" y="1140"/>
                    <a:pt x="1823" y="946"/>
                    <a:pt x="1823" y="737"/>
                  </a:cubicBezTo>
                  <a:cubicBezTo>
                    <a:pt x="1942" y="618"/>
                    <a:pt x="1915" y="421"/>
                    <a:pt x="1785" y="331"/>
                  </a:cubicBezTo>
                  <a:lnTo>
                    <a:pt x="1785" y="331"/>
                  </a:lnTo>
                  <a:cubicBezTo>
                    <a:pt x="1775" y="262"/>
                    <a:pt x="1725" y="193"/>
                    <a:pt x="1614" y="140"/>
                  </a:cubicBezTo>
                  <a:cubicBezTo>
                    <a:pt x="1445" y="52"/>
                    <a:pt x="1242" y="1"/>
                    <a:pt x="1033"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6" name="Google Shape;146;p13"/>
            <p:cNvSpPr/>
            <p:nvPr/>
          </p:nvSpPr>
          <p:spPr>
            <a:xfrm>
              <a:off x="6286092" y="2555654"/>
              <a:ext cx="100777" cy="56838"/>
            </a:xfrm>
            <a:custGeom>
              <a:rect b="b" l="l" r="r" t="t"/>
              <a:pathLst>
                <a:path extrusionOk="0" h="1247" w="2211">
                  <a:moveTo>
                    <a:pt x="1310" y="394"/>
                  </a:moveTo>
                  <a:cubicBezTo>
                    <a:pt x="1336" y="400"/>
                    <a:pt x="1368" y="404"/>
                    <a:pt x="1404" y="404"/>
                  </a:cubicBezTo>
                  <a:lnTo>
                    <a:pt x="1807" y="404"/>
                  </a:lnTo>
                  <a:cubicBezTo>
                    <a:pt x="1807" y="613"/>
                    <a:pt x="1404" y="807"/>
                    <a:pt x="1210" y="807"/>
                  </a:cubicBezTo>
                  <a:cubicBezTo>
                    <a:pt x="1073" y="807"/>
                    <a:pt x="853" y="807"/>
                    <a:pt x="663" y="753"/>
                  </a:cubicBezTo>
                  <a:lnTo>
                    <a:pt x="663" y="753"/>
                  </a:lnTo>
                  <a:cubicBezTo>
                    <a:pt x="786" y="522"/>
                    <a:pt x="1053" y="404"/>
                    <a:pt x="1210" y="404"/>
                  </a:cubicBezTo>
                  <a:cubicBezTo>
                    <a:pt x="1247" y="404"/>
                    <a:pt x="1280" y="400"/>
                    <a:pt x="1310" y="394"/>
                  </a:cubicBezTo>
                  <a:close/>
                  <a:moveTo>
                    <a:pt x="1210" y="0"/>
                  </a:moveTo>
                  <a:cubicBezTo>
                    <a:pt x="807" y="0"/>
                    <a:pt x="404" y="210"/>
                    <a:pt x="194" y="613"/>
                  </a:cubicBezTo>
                  <a:cubicBezTo>
                    <a:pt x="1" y="807"/>
                    <a:pt x="1" y="1017"/>
                    <a:pt x="194" y="1017"/>
                  </a:cubicBezTo>
                  <a:cubicBezTo>
                    <a:pt x="550" y="1129"/>
                    <a:pt x="901" y="1247"/>
                    <a:pt x="1253" y="1247"/>
                  </a:cubicBezTo>
                  <a:cubicBezTo>
                    <a:pt x="1506" y="1247"/>
                    <a:pt x="1760" y="1186"/>
                    <a:pt x="2017" y="1017"/>
                  </a:cubicBezTo>
                  <a:cubicBezTo>
                    <a:pt x="2211" y="807"/>
                    <a:pt x="2211" y="613"/>
                    <a:pt x="2211" y="210"/>
                  </a:cubicBezTo>
                  <a:cubicBezTo>
                    <a:pt x="2211" y="0"/>
                    <a:pt x="1807" y="0"/>
                    <a:pt x="1404" y="0"/>
                  </a:cubicBezTo>
                  <a:cubicBezTo>
                    <a:pt x="1381" y="0"/>
                    <a:pt x="1358" y="6"/>
                    <a:pt x="1336" y="16"/>
                  </a:cubicBezTo>
                  <a:lnTo>
                    <a:pt x="1336" y="16"/>
                  </a:lnTo>
                  <a:cubicBezTo>
                    <a:pt x="1300" y="6"/>
                    <a:pt x="1258" y="0"/>
                    <a:pt x="1210"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7" name="Google Shape;147;p13"/>
            <p:cNvSpPr/>
            <p:nvPr/>
          </p:nvSpPr>
          <p:spPr>
            <a:xfrm>
              <a:off x="6286092" y="2689886"/>
              <a:ext cx="100777" cy="63949"/>
            </a:xfrm>
            <a:custGeom>
              <a:rect b="b" l="l" r="r" t="t"/>
              <a:pathLst>
                <a:path extrusionOk="0" h="1403" w="2211">
                  <a:moveTo>
                    <a:pt x="1437" y="490"/>
                  </a:moveTo>
                  <a:cubicBezTo>
                    <a:pt x="1481" y="522"/>
                    <a:pt x="1538" y="542"/>
                    <a:pt x="1606" y="542"/>
                  </a:cubicBezTo>
                  <a:cubicBezTo>
                    <a:pt x="1626" y="542"/>
                    <a:pt x="1647" y="541"/>
                    <a:pt x="1669" y="537"/>
                  </a:cubicBezTo>
                  <a:lnTo>
                    <a:pt x="1669" y="537"/>
                  </a:lnTo>
                  <a:cubicBezTo>
                    <a:pt x="1593" y="594"/>
                    <a:pt x="1548" y="685"/>
                    <a:pt x="1404" y="685"/>
                  </a:cubicBezTo>
                  <a:cubicBezTo>
                    <a:pt x="1210" y="894"/>
                    <a:pt x="1210" y="894"/>
                    <a:pt x="1001" y="894"/>
                  </a:cubicBezTo>
                  <a:cubicBezTo>
                    <a:pt x="904" y="991"/>
                    <a:pt x="803" y="1040"/>
                    <a:pt x="702" y="1040"/>
                  </a:cubicBezTo>
                  <a:cubicBezTo>
                    <a:pt x="655" y="1040"/>
                    <a:pt x="607" y="1029"/>
                    <a:pt x="560" y="1007"/>
                  </a:cubicBezTo>
                  <a:lnTo>
                    <a:pt x="560" y="1007"/>
                  </a:lnTo>
                  <a:cubicBezTo>
                    <a:pt x="865" y="837"/>
                    <a:pt x="1056" y="658"/>
                    <a:pt x="1404" y="491"/>
                  </a:cubicBezTo>
                  <a:cubicBezTo>
                    <a:pt x="1415" y="491"/>
                    <a:pt x="1426" y="491"/>
                    <a:pt x="1437" y="490"/>
                  </a:cubicBezTo>
                  <a:close/>
                  <a:moveTo>
                    <a:pt x="1710" y="1"/>
                  </a:moveTo>
                  <a:cubicBezTo>
                    <a:pt x="1649" y="1"/>
                    <a:pt x="1579" y="14"/>
                    <a:pt x="1500" y="44"/>
                  </a:cubicBezTo>
                  <a:lnTo>
                    <a:pt x="1500" y="44"/>
                  </a:lnTo>
                  <a:cubicBezTo>
                    <a:pt x="1497" y="44"/>
                    <a:pt x="1495" y="44"/>
                    <a:pt x="1493" y="44"/>
                  </a:cubicBezTo>
                  <a:cubicBezTo>
                    <a:pt x="1465" y="44"/>
                    <a:pt x="1435" y="57"/>
                    <a:pt x="1404" y="88"/>
                  </a:cubicBezTo>
                  <a:cubicBezTo>
                    <a:pt x="807" y="281"/>
                    <a:pt x="404" y="491"/>
                    <a:pt x="1" y="894"/>
                  </a:cubicBezTo>
                  <a:lnTo>
                    <a:pt x="1" y="1088"/>
                  </a:lnTo>
                  <a:cubicBezTo>
                    <a:pt x="222" y="1315"/>
                    <a:pt x="471" y="1402"/>
                    <a:pt x="718" y="1402"/>
                  </a:cubicBezTo>
                  <a:cubicBezTo>
                    <a:pt x="1139" y="1402"/>
                    <a:pt x="1553" y="1148"/>
                    <a:pt x="1807" y="894"/>
                  </a:cubicBezTo>
                  <a:cubicBezTo>
                    <a:pt x="2017" y="894"/>
                    <a:pt x="2211" y="491"/>
                    <a:pt x="2017" y="281"/>
                  </a:cubicBezTo>
                  <a:cubicBezTo>
                    <a:pt x="2017" y="145"/>
                    <a:pt x="1913" y="1"/>
                    <a:pt x="1710"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8" name="Google Shape;148;p13"/>
            <p:cNvSpPr/>
            <p:nvPr/>
          </p:nvSpPr>
          <p:spPr>
            <a:xfrm>
              <a:off x="6380168" y="2794583"/>
              <a:ext cx="89793" cy="86420"/>
            </a:xfrm>
            <a:custGeom>
              <a:rect b="b" l="l" r="r" t="t"/>
              <a:pathLst>
                <a:path extrusionOk="0" h="1896" w="1970">
                  <a:moveTo>
                    <a:pt x="1356" y="614"/>
                  </a:moveTo>
                  <a:cubicBezTo>
                    <a:pt x="1566" y="614"/>
                    <a:pt x="1356" y="1017"/>
                    <a:pt x="1163" y="1211"/>
                  </a:cubicBezTo>
                  <a:cubicBezTo>
                    <a:pt x="1163" y="1211"/>
                    <a:pt x="953" y="1420"/>
                    <a:pt x="550" y="1420"/>
                  </a:cubicBezTo>
                  <a:cubicBezTo>
                    <a:pt x="760" y="1211"/>
                    <a:pt x="760" y="1211"/>
                    <a:pt x="760" y="1017"/>
                  </a:cubicBezTo>
                  <a:cubicBezTo>
                    <a:pt x="953" y="807"/>
                    <a:pt x="1163" y="807"/>
                    <a:pt x="1356" y="614"/>
                  </a:cubicBezTo>
                  <a:close/>
                  <a:moveTo>
                    <a:pt x="1356" y="1"/>
                  </a:moveTo>
                  <a:cubicBezTo>
                    <a:pt x="1173" y="1"/>
                    <a:pt x="1073" y="128"/>
                    <a:pt x="1056" y="266"/>
                  </a:cubicBezTo>
                  <a:lnTo>
                    <a:pt x="1056" y="266"/>
                  </a:lnTo>
                  <a:cubicBezTo>
                    <a:pt x="690" y="475"/>
                    <a:pt x="338" y="843"/>
                    <a:pt x="147" y="1211"/>
                  </a:cubicBezTo>
                  <a:cubicBezTo>
                    <a:pt x="1" y="1672"/>
                    <a:pt x="193" y="1896"/>
                    <a:pt x="469" y="1896"/>
                  </a:cubicBezTo>
                  <a:cubicBezTo>
                    <a:pt x="560" y="1896"/>
                    <a:pt x="660" y="1871"/>
                    <a:pt x="760" y="1823"/>
                  </a:cubicBezTo>
                  <a:cubicBezTo>
                    <a:pt x="1356" y="1823"/>
                    <a:pt x="1566" y="1420"/>
                    <a:pt x="1760" y="1017"/>
                  </a:cubicBezTo>
                  <a:cubicBezTo>
                    <a:pt x="1969" y="614"/>
                    <a:pt x="1760" y="1"/>
                    <a:pt x="1356"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49" name="Google Shape;149;p13"/>
            <p:cNvSpPr/>
            <p:nvPr/>
          </p:nvSpPr>
          <p:spPr>
            <a:xfrm>
              <a:off x="6711212" y="2439608"/>
              <a:ext cx="98407" cy="64724"/>
            </a:xfrm>
            <a:custGeom>
              <a:rect b="b" l="l" r="r" t="t"/>
              <a:pathLst>
                <a:path extrusionOk="0" h="1420" w="2159">
                  <a:moveTo>
                    <a:pt x="1507" y="444"/>
                  </a:moveTo>
                  <a:cubicBezTo>
                    <a:pt x="1538" y="444"/>
                    <a:pt x="1562" y="466"/>
                    <a:pt x="1562" y="530"/>
                  </a:cubicBezTo>
                  <a:cubicBezTo>
                    <a:pt x="1562" y="740"/>
                    <a:pt x="1158" y="740"/>
                    <a:pt x="1158" y="740"/>
                  </a:cubicBezTo>
                  <a:cubicBezTo>
                    <a:pt x="1072" y="819"/>
                    <a:pt x="953" y="866"/>
                    <a:pt x="830" y="894"/>
                  </a:cubicBezTo>
                  <a:lnTo>
                    <a:pt x="830" y="894"/>
                  </a:lnTo>
                  <a:cubicBezTo>
                    <a:pt x="861" y="842"/>
                    <a:pt x="898" y="790"/>
                    <a:pt x="949" y="740"/>
                  </a:cubicBezTo>
                  <a:cubicBezTo>
                    <a:pt x="1158" y="740"/>
                    <a:pt x="1158" y="530"/>
                    <a:pt x="1352" y="530"/>
                  </a:cubicBezTo>
                  <a:cubicBezTo>
                    <a:pt x="1352" y="530"/>
                    <a:pt x="1445" y="444"/>
                    <a:pt x="1507" y="444"/>
                  </a:cubicBezTo>
                  <a:close/>
                  <a:moveTo>
                    <a:pt x="1474" y="1"/>
                  </a:moveTo>
                  <a:cubicBezTo>
                    <a:pt x="1352" y="1"/>
                    <a:pt x="1238" y="48"/>
                    <a:pt x="1158" y="127"/>
                  </a:cubicBezTo>
                  <a:cubicBezTo>
                    <a:pt x="755" y="337"/>
                    <a:pt x="352" y="740"/>
                    <a:pt x="142" y="933"/>
                  </a:cubicBezTo>
                  <a:cubicBezTo>
                    <a:pt x="1" y="1228"/>
                    <a:pt x="178" y="1419"/>
                    <a:pt x="359" y="1419"/>
                  </a:cubicBezTo>
                  <a:cubicBezTo>
                    <a:pt x="426" y="1419"/>
                    <a:pt x="493" y="1393"/>
                    <a:pt x="546" y="1337"/>
                  </a:cubicBezTo>
                  <a:cubicBezTo>
                    <a:pt x="546" y="1336"/>
                    <a:pt x="546" y="1336"/>
                    <a:pt x="546" y="1336"/>
                  </a:cubicBezTo>
                  <a:lnTo>
                    <a:pt x="546" y="1336"/>
                  </a:lnTo>
                  <a:cubicBezTo>
                    <a:pt x="885" y="1332"/>
                    <a:pt x="1223" y="1305"/>
                    <a:pt x="1562" y="1143"/>
                  </a:cubicBezTo>
                  <a:cubicBezTo>
                    <a:pt x="1965" y="933"/>
                    <a:pt x="2159" y="740"/>
                    <a:pt x="1965" y="337"/>
                  </a:cubicBezTo>
                  <a:cubicBezTo>
                    <a:pt x="1841" y="98"/>
                    <a:pt x="1650" y="1"/>
                    <a:pt x="1474"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0" name="Google Shape;150;p13"/>
            <p:cNvSpPr/>
            <p:nvPr/>
          </p:nvSpPr>
          <p:spPr>
            <a:xfrm>
              <a:off x="6764403" y="2528443"/>
              <a:ext cx="109893" cy="55197"/>
            </a:xfrm>
            <a:custGeom>
              <a:rect b="b" l="l" r="r" t="t"/>
              <a:pathLst>
                <a:path extrusionOk="0" h="1211" w="2411">
                  <a:moveTo>
                    <a:pt x="1678" y="545"/>
                  </a:moveTo>
                  <a:cubicBezTo>
                    <a:pt x="1753" y="545"/>
                    <a:pt x="1798" y="560"/>
                    <a:pt x="1798" y="597"/>
                  </a:cubicBezTo>
                  <a:cubicBezTo>
                    <a:pt x="1798" y="597"/>
                    <a:pt x="1260" y="777"/>
                    <a:pt x="902" y="777"/>
                  </a:cubicBezTo>
                  <a:cubicBezTo>
                    <a:pt x="823" y="777"/>
                    <a:pt x="752" y="768"/>
                    <a:pt x="698" y="746"/>
                  </a:cubicBezTo>
                  <a:lnTo>
                    <a:pt x="698" y="746"/>
                  </a:lnTo>
                  <a:cubicBezTo>
                    <a:pt x="1011" y="669"/>
                    <a:pt x="1465" y="545"/>
                    <a:pt x="1678" y="545"/>
                  </a:cubicBezTo>
                  <a:close/>
                  <a:moveTo>
                    <a:pt x="1798" y="1"/>
                  </a:moveTo>
                  <a:cubicBezTo>
                    <a:pt x="1604" y="1"/>
                    <a:pt x="1395" y="194"/>
                    <a:pt x="1201" y="194"/>
                  </a:cubicBezTo>
                  <a:cubicBezTo>
                    <a:pt x="798" y="194"/>
                    <a:pt x="588" y="404"/>
                    <a:pt x="185" y="404"/>
                  </a:cubicBezTo>
                  <a:cubicBezTo>
                    <a:pt x="33" y="404"/>
                    <a:pt x="0" y="771"/>
                    <a:pt x="188" y="836"/>
                  </a:cubicBezTo>
                  <a:lnTo>
                    <a:pt x="188" y="836"/>
                  </a:lnTo>
                  <a:cubicBezTo>
                    <a:pt x="225" y="1021"/>
                    <a:pt x="608" y="1210"/>
                    <a:pt x="992" y="1210"/>
                  </a:cubicBezTo>
                  <a:lnTo>
                    <a:pt x="1604" y="1210"/>
                  </a:lnTo>
                  <a:cubicBezTo>
                    <a:pt x="1798" y="1001"/>
                    <a:pt x="2201" y="1001"/>
                    <a:pt x="2201" y="807"/>
                  </a:cubicBezTo>
                  <a:cubicBezTo>
                    <a:pt x="2411" y="597"/>
                    <a:pt x="2201" y="194"/>
                    <a:pt x="1798"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1" name="Google Shape;151;p13"/>
            <p:cNvSpPr/>
            <p:nvPr/>
          </p:nvSpPr>
          <p:spPr>
            <a:xfrm>
              <a:off x="6804240" y="2631544"/>
              <a:ext cx="115682" cy="61624"/>
            </a:xfrm>
            <a:custGeom>
              <a:rect b="b" l="l" r="r" t="t"/>
              <a:pathLst>
                <a:path extrusionOk="0" h="1352" w="2538">
                  <a:moveTo>
                    <a:pt x="1327" y="561"/>
                  </a:moveTo>
                  <a:cubicBezTo>
                    <a:pt x="1537" y="561"/>
                    <a:pt x="2134" y="561"/>
                    <a:pt x="1731" y="755"/>
                  </a:cubicBezTo>
                  <a:cubicBezTo>
                    <a:pt x="1612" y="873"/>
                    <a:pt x="1478" y="922"/>
                    <a:pt x="1341" y="922"/>
                  </a:cubicBezTo>
                  <a:cubicBezTo>
                    <a:pt x="1094" y="922"/>
                    <a:pt x="840" y="762"/>
                    <a:pt x="665" y="561"/>
                  </a:cubicBezTo>
                  <a:close/>
                  <a:moveTo>
                    <a:pt x="1206" y="1"/>
                  </a:moveTo>
                  <a:cubicBezTo>
                    <a:pt x="928" y="1"/>
                    <a:pt x="626" y="53"/>
                    <a:pt x="327" y="158"/>
                  </a:cubicBezTo>
                  <a:cubicBezTo>
                    <a:pt x="251" y="158"/>
                    <a:pt x="230" y="212"/>
                    <a:pt x="244" y="280"/>
                  </a:cubicBezTo>
                  <a:lnTo>
                    <a:pt x="244" y="280"/>
                  </a:lnTo>
                  <a:cubicBezTo>
                    <a:pt x="102" y="313"/>
                    <a:pt x="0" y="434"/>
                    <a:pt x="118" y="561"/>
                  </a:cubicBezTo>
                  <a:cubicBezTo>
                    <a:pt x="382" y="953"/>
                    <a:pt x="994" y="1351"/>
                    <a:pt x="1556" y="1351"/>
                  </a:cubicBezTo>
                  <a:cubicBezTo>
                    <a:pt x="1851" y="1351"/>
                    <a:pt x="2133" y="1242"/>
                    <a:pt x="2344" y="965"/>
                  </a:cubicBezTo>
                  <a:cubicBezTo>
                    <a:pt x="2537" y="755"/>
                    <a:pt x="2344" y="352"/>
                    <a:pt x="1940" y="158"/>
                  </a:cubicBezTo>
                  <a:cubicBezTo>
                    <a:pt x="1739" y="53"/>
                    <a:pt x="1485" y="1"/>
                    <a:pt x="1206"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2" name="Google Shape;152;p13"/>
            <p:cNvSpPr/>
            <p:nvPr/>
          </p:nvSpPr>
          <p:spPr>
            <a:xfrm>
              <a:off x="6760210" y="2735831"/>
              <a:ext cx="104561" cy="70467"/>
            </a:xfrm>
            <a:custGeom>
              <a:rect b="b" l="l" r="r" t="t"/>
              <a:pathLst>
                <a:path extrusionOk="0" h="1546" w="2294">
                  <a:moveTo>
                    <a:pt x="1084" y="483"/>
                  </a:moveTo>
                  <a:cubicBezTo>
                    <a:pt x="1084" y="693"/>
                    <a:pt x="1696" y="886"/>
                    <a:pt x="1696" y="1096"/>
                  </a:cubicBezTo>
                  <a:cubicBezTo>
                    <a:pt x="1487" y="1096"/>
                    <a:pt x="1084" y="886"/>
                    <a:pt x="890" y="886"/>
                  </a:cubicBezTo>
                  <a:cubicBezTo>
                    <a:pt x="680" y="886"/>
                    <a:pt x="680" y="693"/>
                    <a:pt x="487" y="483"/>
                  </a:cubicBezTo>
                  <a:close/>
                  <a:moveTo>
                    <a:pt x="671" y="0"/>
                  </a:moveTo>
                  <a:cubicBezTo>
                    <a:pt x="529" y="0"/>
                    <a:pt x="394" y="24"/>
                    <a:pt x="277" y="80"/>
                  </a:cubicBezTo>
                  <a:cubicBezTo>
                    <a:pt x="179" y="80"/>
                    <a:pt x="131" y="183"/>
                    <a:pt x="132" y="285"/>
                  </a:cubicBezTo>
                  <a:lnTo>
                    <a:pt x="132" y="285"/>
                  </a:lnTo>
                  <a:cubicBezTo>
                    <a:pt x="46" y="328"/>
                    <a:pt x="1" y="407"/>
                    <a:pt x="83" y="483"/>
                  </a:cubicBezTo>
                  <a:cubicBezTo>
                    <a:pt x="277" y="886"/>
                    <a:pt x="487" y="1290"/>
                    <a:pt x="890" y="1499"/>
                  </a:cubicBezTo>
                  <a:cubicBezTo>
                    <a:pt x="1087" y="1499"/>
                    <a:pt x="1285" y="1546"/>
                    <a:pt x="1483" y="1546"/>
                  </a:cubicBezTo>
                  <a:cubicBezTo>
                    <a:pt x="1688" y="1546"/>
                    <a:pt x="1894" y="1495"/>
                    <a:pt x="2100" y="1290"/>
                  </a:cubicBezTo>
                  <a:cubicBezTo>
                    <a:pt x="2293" y="886"/>
                    <a:pt x="1890" y="483"/>
                    <a:pt x="1696" y="290"/>
                  </a:cubicBezTo>
                  <a:cubicBezTo>
                    <a:pt x="1410" y="141"/>
                    <a:pt x="1019" y="0"/>
                    <a:pt x="671"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3" name="Google Shape;153;p13"/>
            <p:cNvSpPr/>
            <p:nvPr/>
          </p:nvSpPr>
          <p:spPr>
            <a:xfrm>
              <a:off x="7059713" y="2847410"/>
              <a:ext cx="474533" cy="289980"/>
            </a:xfrm>
            <a:custGeom>
              <a:rect b="b" l="l" r="r" t="t"/>
              <a:pathLst>
                <a:path extrusionOk="0" h="6362" w="10411">
                  <a:moveTo>
                    <a:pt x="10153" y="0"/>
                  </a:moveTo>
                  <a:cubicBezTo>
                    <a:pt x="10118" y="0"/>
                    <a:pt x="10082" y="16"/>
                    <a:pt x="10046" y="52"/>
                  </a:cubicBezTo>
                  <a:cubicBezTo>
                    <a:pt x="6820" y="2068"/>
                    <a:pt x="3384" y="4084"/>
                    <a:pt x="158" y="5907"/>
                  </a:cubicBezTo>
                  <a:cubicBezTo>
                    <a:pt x="0" y="6065"/>
                    <a:pt x="100" y="6361"/>
                    <a:pt x="255" y="6361"/>
                  </a:cubicBezTo>
                  <a:cubicBezTo>
                    <a:pt x="291" y="6361"/>
                    <a:pt x="329" y="6346"/>
                    <a:pt x="368" y="6310"/>
                  </a:cubicBezTo>
                  <a:cubicBezTo>
                    <a:pt x="3594" y="4487"/>
                    <a:pt x="7014" y="2471"/>
                    <a:pt x="10240" y="455"/>
                  </a:cubicBezTo>
                  <a:cubicBezTo>
                    <a:pt x="10410" y="297"/>
                    <a:pt x="10303" y="0"/>
                    <a:pt x="1015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4" name="Google Shape;154;p13"/>
            <p:cNvSpPr/>
            <p:nvPr/>
          </p:nvSpPr>
          <p:spPr>
            <a:xfrm>
              <a:off x="7564505" y="2792258"/>
              <a:ext cx="80038" cy="50457"/>
            </a:xfrm>
            <a:custGeom>
              <a:rect b="b" l="l" r="r" t="t"/>
              <a:pathLst>
                <a:path extrusionOk="0" h="1107" w="1756">
                  <a:moveTo>
                    <a:pt x="1384" y="0"/>
                  </a:moveTo>
                  <a:cubicBezTo>
                    <a:pt x="1324" y="0"/>
                    <a:pt x="1256" y="16"/>
                    <a:pt x="1181" y="52"/>
                  </a:cubicBezTo>
                  <a:cubicBezTo>
                    <a:pt x="987" y="261"/>
                    <a:pt x="584" y="455"/>
                    <a:pt x="181" y="665"/>
                  </a:cubicBezTo>
                  <a:cubicBezTo>
                    <a:pt x="0" y="665"/>
                    <a:pt x="131" y="1107"/>
                    <a:pt x="427" y="1107"/>
                  </a:cubicBezTo>
                  <a:cubicBezTo>
                    <a:pt x="475" y="1107"/>
                    <a:pt x="528" y="1095"/>
                    <a:pt x="584" y="1068"/>
                  </a:cubicBezTo>
                  <a:cubicBezTo>
                    <a:pt x="778" y="858"/>
                    <a:pt x="1181" y="665"/>
                    <a:pt x="1584" y="455"/>
                  </a:cubicBezTo>
                  <a:cubicBezTo>
                    <a:pt x="1755" y="297"/>
                    <a:pt x="1648" y="0"/>
                    <a:pt x="1384"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5" name="Google Shape;155;p13"/>
            <p:cNvSpPr/>
            <p:nvPr/>
          </p:nvSpPr>
          <p:spPr>
            <a:xfrm>
              <a:off x="7530002" y="2268457"/>
              <a:ext cx="308713" cy="142164"/>
            </a:xfrm>
            <a:custGeom>
              <a:rect b="b" l="l" r="r" t="t"/>
              <a:pathLst>
                <a:path extrusionOk="0" h="3119" w="6773">
                  <a:moveTo>
                    <a:pt x="396" y="0"/>
                  </a:moveTo>
                  <a:cubicBezTo>
                    <a:pt x="198" y="0"/>
                    <a:pt x="1" y="294"/>
                    <a:pt x="325" y="462"/>
                  </a:cubicBezTo>
                  <a:cubicBezTo>
                    <a:pt x="2341" y="1269"/>
                    <a:pt x="4357" y="2269"/>
                    <a:pt x="6374" y="3075"/>
                  </a:cubicBezTo>
                  <a:cubicBezTo>
                    <a:pt x="6433" y="3106"/>
                    <a:pt x="6483" y="3119"/>
                    <a:pt x="6525" y="3119"/>
                  </a:cubicBezTo>
                  <a:cubicBezTo>
                    <a:pt x="6773" y="3119"/>
                    <a:pt x="6749" y="2672"/>
                    <a:pt x="6583" y="2672"/>
                  </a:cubicBezTo>
                  <a:cubicBezTo>
                    <a:pt x="4567" y="1866"/>
                    <a:pt x="2551" y="865"/>
                    <a:pt x="535" y="59"/>
                  </a:cubicBezTo>
                  <a:cubicBezTo>
                    <a:pt x="493" y="18"/>
                    <a:pt x="445" y="0"/>
                    <a:pt x="396"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6" name="Google Shape;156;p13"/>
            <p:cNvSpPr/>
            <p:nvPr/>
          </p:nvSpPr>
          <p:spPr>
            <a:xfrm>
              <a:off x="6811441" y="1937594"/>
              <a:ext cx="603023" cy="289934"/>
            </a:xfrm>
            <a:custGeom>
              <a:rect b="b" l="l" r="r" t="t"/>
              <a:pathLst>
                <a:path extrusionOk="0" h="6361" w="13230">
                  <a:moveTo>
                    <a:pt x="250" y="0"/>
                  </a:moveTo>
                  <a:cubicBezTo>
                    <a:pt x="103" y="0"/>
                    <a:pt x="1" y="294"/>
                    <a:pt x="169" y="462"/>
                  </a:cubicBezTo>
                  <a:cubicBezTo>
                    <a:pt x="4395" y="2479"/>
                    <a:pt x="8428" y="4495"/>
                    <a:pt x="12670" y="6302"/>
                  </a:cubicBezTo>
                  <a:cubicBezTo>
                    <a:pt x="12749" y="6343"/>
                    <a:pt x="12821" y="6360"/>
                    <a:pt x="12882" y="6360"/>
                  </a:cubicBezTo>
                  <a:cubicBezTo>
                    <a:pt x="13135" y="6360"/>
                    <a:pt x="13229" y="6067"/>
                    <a:pt x="13074" y="5898"/>
                  </a:cubicBezTo>
                  <a:cubicBezTo>
                    <a:pt x="8831" y="4092"/>
                    <a:pt x="4605" y="2076"/>
                    <a:pt x="363" y="59"/>
                  </a:cubicBezTo>
                  <a:cubicBezTo>
                    <a:pt x="325" y="18"/>
                    <a:pt x="286" y="0"/>
                    <a:pt x="250"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7" name="Google Shape;157;p13"/>
            <p:cNvSpPr/>
            <p:nvPr/>
          </p:nvSpPr>
          <p:spPr>
            <a:xfrm>
              <a:off x="7997191" y="2489017"/>
              <a:ext cx="182138" cy="112993"/>
            </a:xfrm>
            <a:custGeom>
              <a:rect b="b" l="l" r="r" t="t"/>
              <a:pathLst>
                <a:path extrusionOk="0" h="2479" w="3996">
                  <a:moveTo>
                    <a:pt x="247" y="0"/>
                  </a:moveTo>
                  <a:cubicBezTo>
                    <a:pt x="95" y="0"/>
                    <a:pt x="1" y="294"/>
                    <a:pt x="156" y="462"/>
                  </a:cubicBezTo>
                  <a:cubicBezTo>
                    <a:pt x="1366" y="1059"/>
                    <a:pt x="2382" y="1672"/>
                    <a:pt x="3592" y="2479"/>
                  </a:cubicBezTo>
                  <a:cubicBezTo>
                    <a:pt x="3786" y="2479"/>
                    <a:pt x="3995" y="2075"/>
                    <a:pt x="3786" y="2075"/>
                  </a:cubicBezTo>
                  <a:cubicBezTo>
                    <a:pt x="2576" y="1269"/>
                    <a:pt x="1576" y="656"/>
                    <a:pt x="366" y="59"/>
                  </a:cubicBezTo>
                  <a:cubicBezTo>
                    <a:pt x="325" y="18"/>
                    <a:pt x="284" y="0"/>
                    <a:pt x="247"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8" name="Google Shape;158;p13"/>
            <p:cNvSpPr/>
            <p:nvPr/>
          </p:nvSpPr>
          <p:spPr>
            <a:xfrm>
              <a:off x="7774900" y="2822614"/>
              <a:ext cx="680145" cy="330820"/>
            </a:xfrm>
            <a:custGeom>
              <a:rect b="b" l="l" r="r" t="t"/>
              <a:pathLst>
                <a:path extrusionOk="0" h="7258" w="14922">
                  <a:moveTo>
                    <a:pt x="4084" y="0"/>
                  </a:moveTo>
                  <a:cubicBezTo>
                    <a:pt x="3101" y="0"/>
                    <a:pt x="2208" y="211"/>
                    <a:pt x="1614" y="805"/>
                  </a:cubicBezTo>
                  <a:cubicBezTo>
                    <a:pt x="1" y="2418"/>
                    <a:pt x="3420" y="3822"/>
                    <a:pt x="4437" y="4435"/>
                  </a:cubicBezTo>
                  <a:cubicBezTo>
                    <a:pt x="7050" y="5838"/>
                    <a:pt x="9679" y="7048"/>
                    <a:pt x="12502" y="7257"/>
                  </a:cubicBezTo>
                  <a:cubicBezTo>
                    <a:pt x="12905" y="7257"/>
                    <a:pt x="12905" y="6854"/>
                    <a:pt x="12502" y="6854"/>
                  </a:cubicBezTo>
                  <a:cubicBezTo>
                    <a:pt x="10276" y="6644"/>
                    <a:pt x="8259" y="5838"/>
                    <a:pt x="6243" y="4838"/>
                  </a:cubicBezTo>
                  <a:lnTo>
                    <a:pt x="3824" y="3628"/>
                  </a:lnTo>
                  <a:cubicBezTo>
                    <a:pt x="3420" y="3225"/>
                    <a:pt x="3017" y="3015"/>
                    <a:pt x="2614" y="2822"/>
                  </a:cubicBezTo>
                  <a:cubicBezTo>
                    <a:pt x="1807" y="2209"/>
                    <a:pt x="1614" y="999"/>
                    <a:pt x="2824" y="596"/>
                  </a:cubicBezTo>
                  <a:cubicBezTo>
                    <a:pt x="3300" y="467"/>
                    <a:pt x="3787" y="412"/>
                    <a:pt x="4277" y="412"/>
                  </a:cubicBezTo>
                  <a:cubicBezTo>
                    <a:pt x="6059" y="412"/>
                    <a:pt x="7888" y="1131"/>
                    <a:pt x="9469" y="1612"/>
                  </a:cubicBezTo>
                  <a:cubicBezTo>
                    <a:pt x="11292" y="2418"/>
                    <a:pt x="13308" y="3225"/>
                    <a:pt x="14518" y="5241"/>
                  </a:cubicBezTo>
                  <a:cubicBezTo>
                    <a:pt x="14518" y="5297"/>
                    <a:pt x="14552" y="5321"/>
                    <a:pt x="14600" y="5321"/>
                  </a:cubicBezTo>
                  <a:cubicBezTo>
                    <a:pt x="14718" y="5321"/>
                    <a:pt x="14921" y="5180"/>
                    <a:pt x="14921" y="5031"/>
                  </a:cubicBezTo>
                  <a:cubicBezTo>
                    <a:pt x="13712" y="2822"/>
                    <a:pt x="11082" y="1805"/>
                    <a:pt x="8872" y="999"/>
                  </a:cubicBezTo>
                  <a:cubicBezTo>
                    <a:pt x="7721" y="622"/>
                    <a:pt x="5771" y="0"/>
                    <a:pt x="4084"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59" name="Google Shape;159;p13"/>
            <p:cNvSpPr/>
            <p:nvPr/>
          </p:nvSpPr>
          <p:spPr>
            <a:xfrm>
              <a:off x="8050611" y="2951195"/>
              <a:ext cx="211035" cy="119146"/>
            </a:xfrm>
            <a:custGeom>
              <a:rect b="b" l="l" r="r" t="t"/>
              <a:pathLst>
                <a:path extrusionOk="0" h="2614" w="4630">
                  <a:moveTo>
                    <a:pt x="1614" y="1"/>
                  </a:moveTo>
                  <a:cubicBezTo>
                    <a:pt x="1210" y="1"/>
                    <a:pt x="194" y="1"/>
                    <a:pt x="194" y="404"/>
                  </a:cubicBezTo>
                  <a:cubicBezTo>
                    <a:pt x="1" y="1001"/>
                    <a:pt x="597" y="1404"/>
                    <a:pt x="807" y="1614"/>
                  </a:cubicBezTo>
                  <a:cubicBezTo>
                    <a:pt x="1807" y="2017"/>
                    <a:pt x="2823" y="2420"/>
                    <a:pt x="3823" y="2614"/>
                  </a:cubicBezTo>
                  <a:cubicBezTo>
                    <a:pt x="4227" y="2614"/>
                    <a:pt x="4436" y="2210"/>
                    <a:pt x="4033" y="2017"/>
                  </a:cubicBezTo>
                  <a:cubicBezTo>
                    <a:pt x="3420" y="2017"/>
                    <a:pt x="3017" y="1807"/>
                    <a:pt x="2420" y="1614"/>
                  </a:cubicBezTo>
                  <a:cubicBezTo>
                    <a:pt x="2210" y="1614"/>
                    <a:pt x="2017" y="1614"/>
                    <a:pt x="1807" y="1404"/>
                  </a:cubicBezTo>
                  <a:cubicBezTo>
                    <a:pt x="1404" y="1210"/>
                    <a:pt x="1001" y="1210"/>
                    <a:pt x="807" y="807"/>
                  </a:cubicBezTo>
                  <a:cubicBezTo>
                    <a:pt x="683" y="443"/>
                    <a:pt x="774" y="369"/>
                    <a:pt x="954" y="369"/>
                  </a:cubicBezTo>
                  <a:cubicBezTo>
                    <a:pt x="1076" y="369"/>
                    <a:pt x="1240" y="404"/>
                    <a:pt x="1404" y="404"/>
                  </a:cubicBezTo>
                  <a:lnTo>
                    <a:pt x="2210" y="404"/>
                  </a:lnTo>
                  <a:cubicBezTo>
                    <a:pt x="2823" y="404"/>
                    <a:pt x="3420" y="597"/>
                    <a:pt x="4033" y="1001"/>
                  </a:cubicBezTo>
                  <a:cubicBezTo>
                    <a:pt x="4227" y="1001"/>
                    <a:pt x="4630" y="597"/>
                    <a:pt x="4227" y="597"/>
                  </a:cubicBezTo>
                  <a:cubicBezTo>
                    <a:pt x="3420" y="194"/>
                    <a:pt x="2614" y="1"/>
                    <a:pt x="1614"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0" name="Google Shape;160;p13"/>
            <p:cNvSpPr/>
            <p:nvPr/>
          </p:nvSpPr>
          <p:spPr>
            <a:xfrm>
              <a:off x="8107494" y="3261000"/>
              <a:ext cx="200187" cy="96949"/>
            </a:xfrm>
            <a:custGeom>
              <a:rect b="b" l="l" r="r" t="t"/>
              <a:pathLst>
                <a:path extrusionOk="0" h="2127" w="4392">
                  <a:moveTo>
                    <a:pt x="247" y="0"/>
                  </a:moveTo>
                  <a:cubicBezTo>
                    <a:pt x="95" y="0"/>
                    <a:pt x="0" y="294"/>
                    <a:pt x="156" y="462"/>
                  </a:cubicBezTo>
                  <a:cubicBezTo>
                    <a:pt x="1366" y="1059"/>
                    <a:pt x="2575" y="1672"/>
                    <a:pt x="3995" y="2075"/>
                  </a:cubicBezTo>
                  <a:cubicBezTo>
                    <a:pt x="4070" y="2111"/>
                    <a:pt x="4131" y="2126"/>
                    <a:pt x="4179" y="2126"/>
                  </a:cubicBezTo>
                  <a:cubicBezTo>
                    <a:pt x="4391" y="2126"/>
                    <a:pt x="4359" y="1830"/>
                    <a:pt x="4189" y="1672"/>
                  </a:cubicBezTo>
                  <a:cubicBezTo>
                    <a:pt x="2785" y="1269"/>
                    <a:pt x="1575" y="656"/>
                    <a:pt x="366" y="59"/>
                  </a:cubicBezTo>
                  <a:cubicBezTo>
                    <a:pt x="324" y="18"/>
                    <a:pt x="284" y="0"/>
                    <a:pt x="247"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1" name="Google Shape;161;p13"/>
            <p:cNvSpPr/>
            <p:nvPr/>
          </p:nvSpPr>
          <p:spPr>
            <a:xfrm>
              <a:off x="6214304" y="3205848"/>
              <a:ext cx="940954" cy="400192"/>
            </a:xfrm>
            <a:custGeom>
              <a:rect b="b" l="l" r="r" t="t"/>
              <a:pathLst>
                <a:path extrusionOk="0" h="8780" w="20644">
                  <a:moveTo>
                    <a:pt x="247" y="0"/>
                  </a:moveTo>
                  <a:cubicBezTo>
                    <a:pt x="95" y="0"/>
                    <a:pt x="1" y="294"/>
                    <a:pt x="156" y="462"/>
                  </a:cubicBezTo>
                  <a:cubicBezTo>
                    <a:pt x="6818" y="3479"/>
                    <a:pt x="13464" y="6108"/>
                    <a:pt x="20319" y="8721"/>
                  </a:cubicBezTo>
                  <a:cubicBezTo>
                    <a:pt x="20360" y="8762"/>
                    <a:pt x="20401" y="8780"/>
                    <a:pt x="20437" y="8780"/>
                  </a:cubicBezTo>
                  <a:cubicBezTo>
                    <a:pt x="20582" y="8780"/>
                    <a:pt x="20643" y="8486"/>
                    <a:pt x="20319" y="8318"/>
                  </a:cubicBezTo>
                  <a:cubicBezTo>
                    <a:pt x="13673" y="5705"/>
                    <a:pt x="7012" y="3076"/>
                    <a:pt x="366" y="59"/>
                  </a:cubicBezTo>
                  <a:cubicBezTo>
                    <a:pt x="325" y="18"/>
                    <a:pt x="284" y="0"/>
                    <a:pt x="247"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2" name="Google Shape;162;p13"/>
            <p:cNvSpPr/>
            <p:nvPr/>
          </p:nvSpPr>
          <p:spPr>
            <a:xfrm>
              <a:off x="6765725" y="3316105"/>
              <a:ext cx="178491" cy="124525"/>
            </a:xfrm>
            <a:custGeom>
              <a:rect b="b" l="l" r="r" t="t"/>
              <a:pathLst>
                <a:path extrusionOk="0" h="2732" w="3916">
                  <a:moveTo>
                    <a:pt x="347" y="1"/>
                  </a:moveTo>
                  <a:cubicBezTo>
                    <a:pt x="95" y="1"/>
                    <a:pt x="0" y="294"/>
                    <a:pt x="156" y="463"/>
                  </a:cubicBezTo>
                  <a:cubicBezTo>
                    <a:pt x="1172" y="1269"/>
                    <a:pt x="2172" y="2076"/>
                    <a:pt x="3382" y="2673"/>
                  </a:cubicBezTo>
                  <a:cubicBezTo>
                    <a:pt x="3423" y="2714"/>
                    <a:pt x="3472" y="2732"/>
                    <a:pt x="3520" y="2732"/>
                  </a:cubicBezTo>
                  <a:cubicBezTo>
                    <a:pt x="3719" y="2732"/>
                    <a:pt x="3916" y="2438"/>
                    <a:pt x="3592" y="2270"/>
                  </a:cubicBezTo>
                  <a:cubicBezTo>
                    <a:pt x="2576" y="1673"/>
                    <a:pt x="1575" y="866"/>
                    <a:pt x="559" y="60"/>
                  </a:cubicBezTo>
                  <a:cubicBezTo>
                    <a:pt x="480" y="19"/>
                    <a:pt x="409" y="1"/>
                    <a:pt x="347"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3" name="Google Shape;163;p13"/>
            <p:cNvSpPr/>
            <p:nvPr/>
          </p:nvSpPr>
          <p:spPr>
            <a:xfrm>
              <a:off x="5773095" y="2884147"/>
              <a:ext cx="182229" cy="122246"/>
            </a:xfrm>
            <a:custGeom>
              <a:rect b="b" l="l" r="r" t="t"/>
              <a:pathLst>
                <a:path extrusionOk="0" h="2682" w="3998">
                  <a:moveTo>
                    <a:pt x="437" y="1"/>
                  </a:moveTo>
                  <a:cubicBezTo>
                    <a:pt x="239" y="1"/>
                    <a:pt x="0" y="298"/>
                    <a:pt x="158" y="455"/>
                  </a:cubicBezTo>
                  <a:cubicBezTo>
                    <a:pt x="1174" y="1262"/>
                    <a:pt x="2384" y="2068"/>
                    <a:pt x="3594" y="2681"/>
                  </a:cubicBezTo>
                  <a:cubicBezTo>
                    <a:pt x="3787" y="2681"/>
                    <a:pt x="3997" y="2278"/>
                    <a:pt x="3787" y="2278"/>
                  </a:cubicBezTo>
                  <a:cubicBezTo>
                    <a:pt x="2578" y="1665"/>
                    <a:pt x="1577" y="859"/>
                    <a:pt x="561" y="52"/>
                  </a:cubicBezTo>
                  <a:cubicBezTo>
                    <a:pt x="525" y="16"/>
                    <a:pt x="482" y="1"/>
                    <a:pt x="437"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4" name="Google Shape;164;p13"/>
            <p:cNvSpPr/>
            <p:nvPr/>
          </p:nvSpPr>
          <p:spPr>
            <a:xfrm>
              <a:off x="5865895" y="2864502"/>
              <a:ext cx="96493" cy="79856"/>
            </a:xfrm>
            <a:custGeom>
              <a:rect b="b" l="l" r="r" t="t"/>
              <a:pathLst>
                <a:path extrusionOk="0" h="1752" w="2117">
                  <a:moveTo>
                    <a:pt x="340" y="0"/>
                  </a:moveTo>
                  <a:cubicBezTo>
                    <a:pt x="164" y="0"/>
                    <a:pt x="1" y="141"/>
                    <a:pt x="138" y="289"/>
                  </a:cubicBezTo>
                  <a:cubicBezTo>
                    <a:pt x="751" y="693"/>
                    <a:pt x="1155" y="1096"/>
                    <a:pt x="1558" y="1693"/>
                  </a:cubicBezTo>
                  <a:cubicBezTo>
                    <a:pt x="1637" y="1734"/>
                    <a:pt x="1708" y="1752"/>
                    <a:pt x="1770" y="1752"/>
                  </a:cubicBezTo>
                  <a:cubicBezTo>
                    <a:pt x="2022" y="1752"/>
                    <a:pt x="2117" y="1458"/>
                    <a:pt x="1961" y="1290"/>
                  </a:cubicBezTo>
                  <a:cubicBezTo>
                    <a:pt x="1558" y="886"/>
                    <a:pt x="945" y="483"/>
                    <a:pt x="542" y="80"/>
                  </a:cubicBezTo>
                  <a:cubicBezTo>
                    <a:pt x="485" y="24"/>
                    <a:pt x="411" y="0"/>
                    <a:pt x="340"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5" name="Google Shape;165;p13"/>
            <p:cNvSpPr/>
            <p:nvPr/>
          </p:nvSpPr>
          <p:spPr>
            <a:xfrm>
              <a:off x="7296999" y="2463766"/>
              <a:ext cx="329042" cy="186513"/>
            </a:xfrm>
            <a:custGeom>
              <a:rect b="b" l="l" r="r" t="t"/>
              <a:pathLst>
                <a:path extrusionOk="0" h="4092" w="7219">
                  <a:moveTo>
                    <a:pt x="404" y="0"/>
                  </a:moveTo>
                  <a:cubicBezTo>
                    <a:pt x="195" y="0"/>
                    <a:pt x="1" y="403"/>
                    <a:pt x="195" y="403"/>
                  </a:cubicBezTo>
                  <a:lnTo>
                    <a:pt x="6856" y="4033"/>
                  </a:lnTo>
                  <a:cubicBezTo>
                    <a:pt x="6894" y="4074"/>
                    <a:pt x="6933" y="4091"/>
                    <a:pt x="6969" y="4091"/>
                  </a:cubicBezTo>
                  <a:cubicBezTo>
                    <a:pt x="7116" y="4091"/>
                    <a:pt x="7218" y="3798"/>
                    <a:pt x="7050" y="3629"/>
                  </a:cubicBezTo>
                  <a:lnTo>
                    <a:pt x="404" y="0"/>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6" name="Google Shape;166;p13"/>
            <p:cNvSpPr/>
            <p:nvPr/>
          </p:nvSpPr>
          <p:spPr>
            <a:xfrm>
              <a:off x="7620067" y="3784801"/>
              <a:ext cx="182092" cy="122246"/>
            </a:xfrm>
            <a:custGeom>
              <a:rect b="b" l="l" r="r" t="t"/>
              <a:pathLst>
                <a:path extrusionOk="0" h="2682" w="3995">
                  <a:moveTo>
                    <a:pt x="372" y="1"/>
                  </a:moveTo>
                  <a:cubicBezTo>
                    <a:pt x="108" y="1"/>
                    <a:pt x="1" y="297"/>
                    <a:pt x="172" y="455"/>
                  </a:cubicBezTo>
                  <a:cubicBezTo>
                    <a:pt x="1172" y="1471"/>
                    <a:pt x="2381" y="2068"/>
                    <a:pt x="3591" y="2681"/>
                  </a:cubicBezTo>
                  <a:cubicBezTo>
                    <a:pt x="3995" y="2681"/>
                    <a:pt x="3995" y="2278"/>
                    <a:pt x="3801" y="2278"/>
                  </a:cubicBezTo>
                  <a:cubicBezTo>
                    <a:pt x="2591" y="1665"/>
                    <a:pt x="1381" y="1068"/>
                    <a:pt x="575" y="52"/>
                  </a:cubicBezTo>
                  <a:cubicBezTo>
                    <a:pt x="500" y="16"/>
                    <a:pt x="432" y="1"/>
                    <a:pt x="372"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7" name="Google Shape;167;p13"/>
            <p:cNvSpPr/>
            <p:nvPr/>
          </p:nvSpPr>
          <p:spPr>
            <a:xfrm>
              <a:off x="7292077" y="3994559"/>
              <a:ext cx="705897" cy="227991"/>
            </a:xfrm>
            <a:custGeom>
              <a:rect b="b" l="l" r="r" t="t"/>
              <a:pathLst>
                <a:path extrusionOk="0" h="5002" w="15487">
                  <a:moveTo>
                    <a:pt x="633" y="0"/>
                  </a:moveTo>
                  <a:cubicBezTo>
                    <a:pt x="197" y="0"/>
                    <a:pt x="0" y="727"/>
                    <a:pt x="512" y="902"/>
                  </a:cubicBezTo>
                  <a:cubicBezTo>
                    <a:pt x="3125" y="2515"/>
                    <a:pt x="6158" y="3918"/>
                    <a:pt x="9384" y="4725"/>
                  </a:cubicBezTo>
                  <a:cubicBezTo>
                    <a:pt x="9990" y="4912"/>
                    <a:pt x="10553" y="5002"/>
                    <a:pt x="11079" y="5002"/>
                  </a:cubicBezTo>
                  <a:cubicBezTo>
                    <a:pt x="12820" y="5002"/>
                    <a:pt x="14145" y="4015"/>
                    <a:pt x="15223" y="2305"/>
                  </a:cubicBezTo>
                  <a:cubicBezTo>
                    <a:pt x="15486" y="1915"/>
                    <a:pt x="15234" y="1608"/>
                    <a:pt x="14915" y="1608"/>
                  </a:cubicBezTo>
                  <a:cubicBezTo>
                    <a:pt x="14745" y="1608"/>
                    <a:pt x="14557" y="1695"/>
                    <a:pt x="14417" y="1902"/>
                  </a:cubicBezTo>
                  <a:cubicBezTo>
                    <a:pt x="13610" y="2918"/>
                    <a:pt x="12804" y="3918"/>
                    <a:pt x="11400" y="4128"/>
                  </a:cubicBezTo>
                  <a:cubicBezTo>
                    <a:pt x="10190" y="4128"/>
                    <a:pt x="8981" y="3725"/>
                    <a:pt x="7771" y="3321"/>
                  </a:cubicBezTo>
                  <a:cubicBezTo>
                    <a:pt x="5351" y="2515"/>
                    <a:pt x="3125" y="1305"/>
                    <a:pt x="915" y="95"/>
                  </a:cubicBezTo>
                  <a:cubicBezTo>
                    <a:pt x="814" y="29"/>
                    <a:pt x="719" y="0"/>
                    <a:pt x="63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8" name="Google Shape;168;p13"/>
            <p:cNvSpPr/>
            <p:nvPr/>
          </p:nvSpPr>
          <p:spPr>
            <a:xfrm>
              <a:off x="5284027" y="1771912"/>
              <a:ext cx="888354" cy="754668"/>
            </a:xfrm>
            <a:custGeom>
              <a:rect b="b" l="l" r="r" t="t"/>
              <a:pathLst>
                <a:path extrusionOk="0" h="16557" w="19490">
                  <a:moveTo>
                    <a:pt x="5314" y="1"/>
                  </a:moveTo>
                  <a:cubicBezTo>
                    <a:pt x="3869" y="1"/>
                    <a:pt x="2479" y="386"/>
                    <a:pt x="1613" y="1468"/>
                  </a:cubicBezTo>
                  <a:cubicBezTo>
                    <a:pt x="0" y="3485"/>
                    <a:pt x="2629" y="6307"/>
                    <a:pt x="4033" y="7727"/>
                  </a:cubicBezTo>
                  <a:cubicBezTo>
                    <a:pt x="6259" y="9937"/>
                    <a:pt x="11098" y="12163"/>
                    <a:pt x="10082" y="15986"/>
                  </a:cubicBezTo>
                  <a:cubicBezTo>
                    <a:pt x="10082" y="16342"/>
                    <a:pt x="10354" y="16556"/>
                    <a:pt x="10623" y="16556"/>
                  </a:cubicBezTo>
                  <a:cubicBezTo>
                    <a:pt x="10817" y="16556"/>
                    <a:pt x="11010" y="16445"/>
                    <a:pt x="11098" y="16195"/>
                  </a:cubicBezTo>
                  <a:cubicBezTo>
                    <a:pt x="11904" y="13372"/>
                    <a:pt x="9888" y="11356"/>
                    <a:pt x="7872" y="9743"/>
                  </a:cubicBezTo>
                  <a:cubicBezTo>
                    <a:pt x="6452" y="8533"/>
                    <a:pt x="0" y="3694"/>
                    <a:pt x="2823" y="1678"/>
                  </a:cubicBezTo>
                  <a:cubicBezTo>
                    <a:pt x="3486" y="1203"/>
                    <a:pt x="4279" y="1038"/>
                    <a:pt x="5100" y="1038"/>
                  </a:cubicBezTo>
                  <a:cubicBezTo>
                    <a:pt x="6038" y="1038"/>
                    <a:pt x="7012" y="1253"/>
                    <a:pt x="7872" y="1468"/>
                  </a:cubicBezTo>
                  <a:cubicBezTo>
                    <a:pt x="9485" y="1871"/>
                    <a:pt x="10888" y="2888"/>
                    <a:pt x="12501" y="3694"/>
                  </a:cubicBezTo>
                  <a:cubicBezTo>
                    <a:pt x="13706" y="4292"/>
                    <a:pt x="15129" y="4895"/>
                    <a:pt x="16510" y="4895"/>
                  </a:cubicBezTo>
                  <a:cubicBezTo>
                    <a:pt x="17441" y="4895"/>
                    <a:pt x="18351" y="4621"/>
                    <a:pt x="19163" y="3888"/>
                  </a:cubicBezTo>
                  <a:cubicBezTo>
                    <a:pt x="19489" y="3562"/>
                    <a:pt x="19150" y="2971"/>
                    <a:pt x="18693" y="2971"/>
                  </a:cubicBezTo>
                  <a:cubicBezTo>
                    <a:pt x="18585" y="2971"/>
                    <a:pt x="18470" y="3004"/>
                    <a:pt x="18356" y="3081"/>
                  </a:cubicBezTo>
                  <a:cubicBezTo>
                    <a:pt x="17698" y="3646"/>
                    <a:pt x="16974" y="3870"/>
                    <a:pt x="16217" y="3870"/>
                  </a:cubicBezTo>
                  <a:cubicBezTo>
                    <a:pt x="13729" y="3870"/>
                    <a:pt x="10888" y="1441"/>
                    <a:pt x="8872" y="662"/>
                  </a:cubicBezTo>
                  <a:cubicBezTo>
                    <a:pt x="7848" y="288"/>
                    <a:pt x="6561" y="1"/>
                    <a:pt x="5314"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sp>
          <p:nvSpPr>
            <p:cNvPr id="169" name="Google Shape;169;p13"/>
            <p:cNvSpPr/>
            <p:nvPr/>
          </p:nvSpPr>
          <p:spPr>
            <a:xfrm>
              <a:off x="5480110" y="1875515"/>
              <a:ext cx="338978" cy="238110"/>
            </a:xfrm>
            <a:custGeom>
              <a:rect b="b" l="l" r="r" t="t"/>
              <a:pathLst>
                <a:path extrusionOk="0" h="5224" w="7437">
                  <a:moveTo>
                    <a:pt x="1867" y="639"/>
                  </a:moveTo>
                  <a:cubicBezTo>
                    <a:pt x="2388" y="639"/>
                    <a:pt x="3019" y="847"/>
                    <a:pt x="3360" y="1018"/>
                  </a:cubicBezTo>
                  <a:cubicBezTo>
                    <a:pt x="4166" y="1212"/>
                    <a:pt x="4973" y="1615"/>
                    <a:pt x="5586" y="2421"/>
                  </a:cubicBezTo>
                  <a:cubicBezTo>
                    <a:pt x="6305" y="3141"/>
                    <a:pt x="6704" y="4501"/>
                    <a:pt x="5637" y="4501"/>
                  </a:cubicBezTo>
                  <a:cubicBezTo>
                    <a:pt x="5508" y="4501"/>
                    <a:pt x="5357" y="4481"/>
                    <a:pt x="5183" y="4438"/>
                  </a:cubicBezTo>
                  <a:cubicBezTo>
                    <a:pt x="4166" y="4244"/>
                    <a:pt x="3360" y="3841"/>
                    <a:pt x="2360" y="3438"/>
                  </a:cubicBezTo>
                  <a:cubicBezTo>
                    <a:pt x="2150" y="3034"/>
                    <a:pt x="1553" y="2825"/>
                    <a:pt x="1344" y="2421"/>
                  </a:cubicBezTo>
                  <a:cubicBezTo>
                    <a:pt x="646" y="1026"/>
                    <a:pt x="1155" y="639"/>
                    <a:pt x="1867" y="639"/>
                  </a:cubicBezTo>
                  <a:close/>
                  <a:moveTo>
                    <a:pt x="2145" y="1"/>
                  </a:moveTo>
                  <a:cubicBezTo>
                    <a:pt x="1114" y="1"/>
                    <a:pt x="0" y="431"/>
                    <a:pt x="134" y="1824"/>
                  </a:cubicBezTo>
                  <a:cubicBezTo>
                    <a:pt x="344" y="3631"/>
                    <a:pt x="3166" y="4647"/>
                    <a:pt x="4570" y="5051"/>
                  </a:cubicBezTo>
                  <a:cubicBezTo>
                    <a:pt x="4953" y="5160"/>
                    <a:pt x="5351" y="5224"/>
                    <a:pt x="5715" y="5224"/>
                  </a:cubicBezTo>
                  <a:cubicBezTo>
                    <a:pt x="6699" y="5224"/>
                    <a:pt x="7437" y="4756"/>
                    <a:pt x="6989" y="3438"/>
                  </a:cubicBezTo>
                  <a:cubicBezTo>
                    <a:pt x="6593" y="1854"/>
                    <a:pt x="5031" y="845"/>
                    <a:pt x="3448" y="244"/>
                  </a:cubicBezTo>
                  <a:lnTo>
                    <a:pt x="3448" y="244"/>
                  </a:lnTo>
                  <a:cubicBezTo>
                    <a:pt x="3421" y="232"/>
                    <a:pt x="3391" y="221"/>
                    <a:pt x="3360" y="211"/>
                  </a:cubicBezTo>
                  <a:lnTo>
                    <a:pt x="3360" y="211"/>
                  </a:lnTo>
                  <a:cubicBezTo>
                    <a:pt x="3360" y="211"/>
                    <a:pt x="3360" y="211"/>
                    <a:pt x="3360" y="211"/>
                  </a:cubicBezTo>
                  <a:cubicBezTo>
                    <a:pt x="3051" y="87"/>
                    <a:pt x="2606" y="1"/>
                    <a:pt x="2145"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latin typeface="Roboto"/>
                <a:ea typeface="Roboto"/>
                <a:cs typeface="Roboto"/>
                <a:sym typeface="Roboto"/>
              </a:endParaRPr>
            </a:p>
          </p:txBody>
        </p:sp>
      </p:grpSp>
      <p:sp>
        <p:nvSpPr>
          <p:cNvPr id="170" name="Google Shape;170;p13"/>
          <p:cNvSpPr/>
          <p:nvPr/>
        </p:nvSpPr>
        <p:spPr>
          <a:xfrm>
            <a:off x="3708369" y="-68402"/>
            <a:ext cx="2561942" cy="1620989"/>
          </a:xfrm>
          <a:custGeom>
            <a:rect b="b" l="l" r="r" t="t"/>
            <a:pathLst>
              <a:path extrusionOk="0" h="32701" w="54038">
                <a:moveTo>
                  <a:pt x="52907" y="1"/>
                </a:moveTo>
                <a:cubicBezTo>
                  <a:pt x="52603" y="1"/>
                  <a:pt x="52312" y="217"/>
                  <a:pt x="52425" y="563"/>
                </a:cubicBezTo>
                <a:cubicBezTo>
                  <a:pt x="52828" y="4193"/>
                  <a:pt x="52425" y="7822"/>
                  <a:pt x="51618" y="11258"/>
                </a:cubicBezTo>
                <a:cubicBezTo>
                  <a:pt x="50812" y="14274"/>
                  <a:pt x="49811" y="17307"/>
                  <a:pt x="48198" y="20130"/>
                </a:cubicBezTo>
                <a:cubicBezTo>
                  <a:pt x="45166" y="25162"/>
                  <a:pt x="40133" y="28598"/>
                  <a:pt x="34488" y="30211"/>
                </a:cubicBezTo>
                <a:cubicBezTo>
                  <a:pt x="31261" y="31211"/>
                  <a:pt x="28035" y="31614"/>
                  <a:pt x="24600" y="31614"/>
                </a:cubicBezTo>
                <a:cubicBezTo>
                  <a:pt x="21374" y="31614"/>
                  <a:pt x="17954" y="31421"/>
                  <a:pt x="14921" y="30614"/>
                </a:cubicBezTo>
                <a:cubicBezTo>
                  <a:pt x="9082" y="29001"/>
                  <a:pt x="5856" y="23953"/>
                  <a:pt x="3840" y="18710"/>
                </a:cubicBezTo>
                <a:cubicBezTo>
                  <a:pt x="1614" y="13468"/>
                  <a:pt x="1017" y="6612"/>
                  <a:pt x="3033" y="1176"/>
                </a:cubicBezTo>
                <a:cubicBezTo>
                  <a:pt x="3146" y="820"/>
                  <a:pt x="2855" y="605"/>
                  <a:pt x="2551" y="605"/>
                </a:cubicBezTo>
                <a:cubicBezTo>
                  <a:pt x="2331" y="605"/>
                  <a:pt x="2105" y="717"/>
                  <a:pt x="2017" y="967"/>
                </a:cubicBezTo>
                <a:cubicBezTo>
                  <a:pt x="1" y="6016"/>
                  <a:pt x="614" y="12468"/>
                  <a:pt x="2227" y="17500"/>
                </a:cubicBezTo>
                <a:cubicBezTo>
                  <a:pt x="4033" y="22743"/>
                  <a:pt x="7066" y="28598"/>
                  <a:pt x="12308" y="30808"/>
                </a:cubicBezTo>
                <a:cubicBezTo>
                  <a:pt x="15325" y="32227"/>
                  <a:pt x="18760" y="32421"/>
                  <a:pt x="21987" y="32631"/>
                </a:cubicBezTo>
                <a:cubicBezTo>
                  <a:pt x="22787" y="32676"/>
                  <a:pt x="23599" y="32700"/>
                  <a:pt x="24417" y="32700"/>
                </a:cubicBezTo>
                <a:cubicBezTo>
                  <a:pt x="27094" y="32700"/>
                  <a:pt x="29840" y="32442"/>
                  <a:pt x="32471" y="31824"/>
                </a:cubicBezTo>
                <a:cubicBezTo>
                  <a:pt x="38310" y="30614"/>
                  <a:pt x="44166" y="27582"/>
                  <a:pt x="47795" y="22549"/>
                </a:cubicBezTo>
                <a:cubicBezTo>
                  <a:pt x="50005" y="19517"/>
                  <a:pt x="51424" y="15887"/>
                  <a:pt x="52425" y="12258"/>
                </a:cubicBezTo>
                <a:cubicBezTo>
                  <a:pt x="53441" y="8435"/>
                  <a:pt x="54038" y="4402"/>
                  <a:pt x="53441" y="370"/>
                </a:cubicBezTo>
                <a:cubicBezTo>
                  <a:pt x="53353" y="113"/>
                  <a:pt x="53126" y="1"/>
                  <a:pt x="5290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1" name="Google Shape;171;p13"/>
          <p:cNvSpPr/>
          <p:nvPr/>
        </p:nvSpPr>
        <p:spPr>
          <a:xfrm>
            <a:off x="4598447" y="354135"/>
            <a:ext cx="601301" cy="565594"/>
          </a:xfrm>
          <a:custGeom>
            <a:rect b="b" l="l" r="r" t="t"/>
            <a:pathLst>
              <a:path extrusionOk="0" h="11410" w="12683">
                <a:moveTo>
                  <a:pt x="7034" y="615"/>
                </a:moveTo>
                <a:cubicBezTo>
                  <a:pt x="9571" y="615"/>
                  <a:pt x="11496" y="2650"/>
                  <a:pt x="11682" y="5153"/>
                </a:cubicBezTo>
                <a:cubicBezTo>
                  <a:pt x="11876" y="8380"/>
                  <a:pt x="9666" y="10589"/>
                  <a:pt x="6633" y="10799"/>
                </a:cubicBezTo>
                <a:cubicBezTo>
                  <a:pt x="4020" y="10799"/>
                  <a:pt x="1601" y="8976"/>
                  <a:pt x="988" y="6363"/>
                </a:cubicBezTo>
                <a:cubicBezTo>
                  <a:pt x="584" y="3331"/>
                  <a:pt x="3004" y="718"/>
                  <a:pt x="6036" y="718"/>
                </a:cubicBezTo>
                <a:cubicBezTo>
                  <a:pt x="6085" y="718"/>
                  <a:pt x="6127" y="709"/>
                  <a:pt x="6164" y="693"/>
                </a:cubicBezTo>
                <a:lnTo>
                  <a:pt x="6164" y="693"/>
                </a:lnTo>
                <a:cubicBezTo>
                  <a:pt x="6460" y="641"/>
                  <a:pt x="6751" y="615"/>
                  <a:pt x="7034" y="615"/>
                </a:cubicBezTo>
                <a:close/>
                <a:moveTo>
                  <a:pt x="6948" y="0"/>
                </a:moveTo>
                <a:cubicBezTo>
                  <a:pt x="6595" y="0"/>
                  <a:pt x="6234" y="32"/>
                  <a:pt x="5867" y="97"/>
                </a:cubicBezTo>
                <a:lnTo>
                  <a:pt x="5867" y="97"/>
                </a:lnTo>
                <a:cubicBezTo>
                  <a:pt x="5819" y="96"/>
                  <a:pt x="5771" y="95"/>
                  <a:pt x="5723" y="95"/>
                </a:cubicBezTo>
                <a:cubicBezTo>
                  <a:pt x="2630" y="95"/>
                  <a:pt x="1" y="2845"/>
                  <a:pt x="391" y="6154"/>
                </a:cubicBezTo>
                <a:cubicBezTo>
                  <a:pt x="576" y="9239"/>
                  <a:pt x="3535" y="11410"/>
                  <a:pt x="6615" y="11410"/>
                </a:cubicBezTo>
                <a:cubicBezTo>
                  <a:pt x="6755" y="11410"/>
                  <a:pt x="6896" y="11405"/>
                  <a:pt x="7036" y="11396"/>
                </a:cubicBezTo>
                <a:cubicBezTo>
                  <a:pt x="10472" y="10993"/>
                  <a:pt x="12682" y="8170"/>
                  <a:pt x="12279" y="4750"/>
                </a:cubicBezTo>
                <a:cubicBezTo>
                  <a:pt x="11923" y="1905"/>
                  <a:pt x="9685" y="0"/>
                  <a:pt x="694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2" name="Google Shape;172;p13"/>
          <p:cNvSpPr/>
          <p:nvPr/>
        </p:nvSpPr>
        <p:spPr>
          <a:xfrm>
            <a:off x="4234555" y="64892"/>
            <a:ext cx="1300124" cy="1174016"/>
          </a:xfrm>
          <a:custGeom>
            <a:rect b="b" l="l" r="r" t="t"/>
            <a:pathLst>
              <a:path extrusionOk="0" h="23684" w="27423">
                <a:moveTo>
                  <a:pt x="21348" y="1090"/>
                </a:moveTo>
                <a:cubicBezTo>
                  <a:pt x="22304" y="1090"/>
                  <a:pt x="23130" y="1550"/>
                  <a:pt x="23583" y="2923"/>
                </a:cubicBezTo>
                <a:cubicBezTo>
                  <a:pt x="23793" y="3923"/>
                  <a:pt x="23793" y="4730"/>
                  <a:pt x="23583" y="5746"/>
                </a:cubicBezTo>
                <a:cubicBezTo>
                  <a:pt x="23390" y="6343"/>
                  <a:pt x="22986" y="6746"/>
                  <a:pt x="22777" y="7359"/>
                </a:cubicBezTo>
                <a:cubicBezTo>
                  <a:pt x="22583" y="8359"/>
                  <a:pt x="22986" y="8972"/>
                  <a:pt x="23583" y="9779"/>
                </a:cubicBezTo>
                <a:cubicBezTo>
                  <a:pt x="25196" y="11989"/>
                  <a:pt x="27019" y="15021"/>
                  <a:pt x="25196" y="17844"/>
                </a:cubicBezTo>
                <a:cubicBezTo>
                  <a:pt x="24418" y="19104"/>
                  <a:pt x="23266" y="19430"/>
                  <a:pt x="21988" y="19430"/>
                </a:cubicBezTo>
                <a:cubicBezTo>
                  <a:pt x="20615" y="19430"/>
                  <a:pt x="19097" y="19054"/>
                  <a:pt x="17744" y="19054"/>
                </a:cubicBezTo>
                <a:cubicBezTo>
                  <a:pt x="15115" y="19247"/>
                  <a:pt x="14115" y="21667"/>
                  <a:pt x="11889" y="22473"/>
                </a:cubicBezTo>
                <a:cubicBezTo>
                  <a:pt x="11254" y="22685"/>
                  <a:pt x="10496" y="22800"/>
                  <a:pt x="9708" y="22800"/>
                </a:cubicBezTo>
                <a:cubicBezTo>
                  <a:pt x="7489" y="22800"/>
                  <a:pt x="5032" y="21888"/>
                  <a:pt x="4436" y="19650"/>
                </a:cubicBezTo>
                <a:cubicBezTo>
                  <a:pt x="4227" y="18650"/>
                  <a:pt x="4436" y="17634"/>
                  <a:pt x="4227" y="16634"/>
                </a:cubicBezTo>
                <a:cubicBezTo>
                  <a:pt x="3823" y="15424"/>
                  <a:pt x="3227" y="14618"/>
                  <a:pt x="2420" y="13602"/>
                </a:cubicBezTo>
                <a:cubicBezTo>
                  <a:pt x="1614" y="12602"/>
                  <a:pt x="597" y="11182"/>
                  <a:pt x="1001" y="9779"/>
                </a:cubicBezTo>
                <a:cubicBezTo>
                  <a:pt x="1404" y="8359"/>
                  <a:pt x="3017" y="7359"/>
                  <a:pt x="3823" y="6343"/>
                </a:cubicBezTo>
                <a:cubicBezTo>
                  <a:pt x="5243" y="4327"/>
                  <a:pt x="5840" y="2117"/>
                  <a:pt x="8872" y="2117"/>
                </a:cubicBezTo>
                <a:cubicBezTo>
                  <a:pt x="10485" y="2117"/>
                  <a:pt x="11889" y="2714"/>
                  <a:pt x="13502" y="2923"/>
                </a:cubicBezTo>
                <a:cubicBezTo>
                  <a:pt x="13901" y="2971"/>
                  <a:pt x="14275" y="2995"/>
                  <a:pt x="14634" y="2995"/>
                </a:cubicBezTo>
                <a:cubicBezTo>
                  <a:pt x="15726" y="2995"/>
                  <a:pt x="16676" y="2772"/>
                  <a:pt x="17744" y="2310"/>
                </a:cubicBezTo>
                <a:cubicBezTo>
                  <a:pt x="18847" y="1763"/>
                  <a:pt x="20193" y="1090"/>
                  <a:pt x="21348" y="1090"/>
                </a:cubicBezTo>
                <a:close/>
                <a:moveTo>
                  <a:pt x="21317" y="1"/>
                </a:moveTo>
                <a:cubicBezTo>
                  <a:pt x="21010" y="1"/>
                  <a:pt x="20689" y="34"/>
                  <a:pt x="20357" y="100"/>
                </a:cubicBezTo>
                <a:cubicBezTo>
                  <a:pt x="19147" y="504"/>
                  <a:pt x="17938" y="1101"/>
                  <a:pt x="16937" y="1504"/>
                </a:cubicBezTo>
                <a:cubicBezTo>
                  <a:pt x="15921" y="1907"/>
                  <a:pt x="15115" y="2117"/>
                  <a:pt x="14115" y="2117"/>
                </a:cubicBezTo>
                <a:cubicBezTo>
                  <a:pt x="12905" y="1907"/>
                  <a:pt x="11889" y="1504"/>
                  <a:pt x="10679" y="1310"/>
                </a:cubicBezTo>
                <a:cubicBezTo>
                  <a:pt x="10022" y="1209"/>
                  <a:pt x="9402" y="1145"/>
                  <a:pt x="8817" y="1145"/>
                </a:cubicBezTo>
                <a:cubicBezTo>
                  <a:pt x="7077" y="1145"/>
                  <a:pt x="5644" y="1709"/>
                  <a:pt x="4436" y="3520"/>
                </a:cubicBezTo>
                <a:cubicBezTo>
                  <a:pt x="3630" y="4730"/>
                  <a:pt x="2823" y="5940"/>
                  <a:pt x="1807" y="6956"/>
                </a:cubicBezTo>
                <a:cubicBezTo>
                  <a:pt x="1001" y="7956"/>
                  <a:pt x="1" y="8972"/>
                  <a:pt x="1" y="10376"/>
                </a:cubicBezTo>
                <a:cubicBezTo>
                  <a:pt x="1" y="11585"/>
                  <a:pt x="404" y="12795"/>
                  <a:pt x="1210" y="13602"/>
                </a:cubicBezTo>
                <a:cubicBezTo>
                  <a:pt x="1614" y="14215"/>
                  <a:pt x="2210" y="14811"/>
                  <a:pt x="2614" y="15424"/>
                </a:cubicBezTo>
                <a:cubicBezTo>
                  <a:pt x="3227" y="16424"/>
                  <a:pt x="3227" y="17231"/>
                  <a:pt x="3420" y="18247"/>
                </a:cubicBezTo>
                <a:cubicBezTo>
                  <a:pt x="3420" y="19457"/>
                  <a:pt x="3630" y="20860"/>
                  <a:pt x="4436" y="21876"/>
                </a:cubicBezTo>
                <a:cubicBezTo>
                  <a:pt x="5243" y="22683"/>
                  <a:pt x="6646" y="23280"/>
                  <a:pt x="7856" y="23490"/>
                </a:cubicBezTo>
                <a:cubicBezTo>
                  <a:pt x="8476" y="23621"/>
                  <a:pt x="9067" y="23684"/>
                  <a:pt x="9633" y="23684"/>
                </a:cubicBezTo>
                <a:cubicBezTo>
                  <a:pt x="11646" y="23684"/>
                  <a:pt x="13348" y="22883"/>
                  <a:pt x="14921" y="21473"/>
                </a:cubicBezTo>
                <a:cubicBezTo>
                  <a:pt x="16086" y="20448"/>
                  <a:pt x="17142" y="20163"/>
                  <a:pt x="18326" y="20163"/>
                </a:cubicBezTo>
                <a:cubicBezTo>
                  <a:pt x="18780" y="20163"/>
                  <a:pt x="19254" y="20205"/>
                  <a:pt x="19760" y="20263"/>
                </a:cubicBezTo>
                <a:cubicBezTo>
                  <a:pt x="20462" y="20360"/>
                  <a:pt x="21216" y="20461"/>
                  <a:pt x="21946" y="20461"/>
                </a:cubicBezTo>
                <a:cubicBezTo>
                  <a:pt x="22676" y="20461"/>
                  <a:pt x="23382" y="20360"/>
                  <a:pt x="23986" y="20054"/>
                </a:cubicBezTo>
                <a:cubicBezTo>
                  <a:pt x="26616" y="18844"/>
                  <a:pt x="27422" y="15618"/>
                  <a:pt x="26616" y="13198"/>
                </a:cubicBezTo>
                <a:cubicBezTo>
                  <a:pt x="26406" y="12392"/>
                  <a:pt x="26003" y="11585"/>
                  <a:pt x="25599" y="10779"/>
                </a:cubicBezTo>
                <a:cubicBezTo>
                  <a:pt x="25003" y="9972"/>
                  <a:pt x="23583" y="8762"/>
                  <a:pt x="23793" y="7762"/>
                </a:cubicBezTo>
                <a:cubicBezTo>
                  <a:pt x="23986" y="6956"/>
                  <a:pt x="24390" y="6149"/>
                  <a:pt x="24599" y="5343"/>
                </a:cubicBezTo>
                <a:cubicBezTo>
                  <a:pt x="24786" y="4363"/>
                  <a:pt x="24793" y="3578"/>
                  <a:pt x="24619" y="2800"/>
                </a:cubicBezTo>
                <a:lnTo>
                  <a:pt x="24619" y="2800"/>
                </a:lnTo>
                <a:cubicBezTo>
                  <a:pt x="24615" y="2772"/>
                  <a:pt x="24609" y="2743"/>
                  <a:pt x="24599" y="2714"/>
                </a:cubicBezTo>
                <a:lnTo>
                  <a:pt x="24599" y="2714"/>
                </a:lnTo>
                <a:cubicBezTo>
                  <a:pt x="24599" y="2714"/>
                  <a:pt x="24599" y="2714"/>
                  <a:pt x="24599" y="2714"/>
                </a:cubicBezTo>
                <a:cubicBezTo>
                  <a:pt x="24596" y="2702"/>
                  <a:pt x="24593" y="2690"/>
                  <a:pt x="24589" y="2678"/>
                </a:cubicBezTo>
                <a:lnTo>
                  <a:pt x="24589" y="2678"/>
                </a:lnTo>
                <a:cubicBezTo>
                  <a:pt x="24072" y="856"/>
                  <a:pt x="22867" y="1"/>
                  <a:pt x="2131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3" name="Google Shape;173;p13"/>
          <p:cNvSpPr/>
          <p:nvPr/>
        </p:nvSpPr>
        <p:spPr>
          <a:xfrm>
            <a:off x="5641100" y="479251"/>
            <a:ext cx="123076" cy="112821"/>
          </a:xfrm>
          <a:custGeom>
            <a:rect b="b" l="l" r="r" t="t"/>
            <a:pathLst>
              <a:path extrusionOk="0" h="2276" w="2596">
                <a:moveTo>
                  <a:pt x="826" y="506"/>
                </a:moveTo>
                <a:cubicBezTo>
                  <a:pt x="868" y="545"/>
                  <a:pt x="921" y="581"/>
                  <a:pt x="982" y="613"/>
                </a:cubicBezTo>
                <a:cubicBezTo>
                  <a:pt x="1176" y="613"/>
                  <a:pt x="1579" y="613"/>
                  <a:pt x="1982" y="807"/>
                </a:cubicBezTo>
                <a:cubicBezTo>
                  <a:pt x="2192" y="1210"/>
                  <a:pt x="1982" y="1613"/>
                  <a:pt x="1579" y="1823"/>
                </a:cubicBezTo>
                <a:cubicBezTo>
                  <a:pt x="1520" y="1837"/>
                  <a:pt x="1462" y="1844"/>
                  <a:pt x="1406" y="1844"/>
                </a:cubicBezTo>
                <a:cubicBezTo>
                  <a:pt x="750" y="1844"/>
                  <a:pt x="310" y="941"/>
                  <a:pt x="826" y="506"/>
                </a:cubicBezTo>
                <a:close/>
                <a:moveTo>
                  <a:pt x="982" y="0"/>
                </a:moveTo>
                <a:cubicBezTo>
                  <a:pt x="836" y="0"/>
                  <a:pt x="743" y="53"/>
                  <a:pt x="703" y="131"/>
                </a:cubicBezTo>
                <a:lnTo>
                  <a:pt x="703" y="131"/>
                </a:lnTo>
                <a:cubicBezTo>
                  <a:pt x="255" y="404"/>
                  <a:pt x="0" y="906"/>
                  <a:pt x="176" y="1420"/>
                </a:cubicBezTo>
                <a:cubicBezTo>
                  <a:pt x="336" y="1914"/>
                  <a:pt x="784" y="2275"/>
                  <a:pt x="1272" y="2275"/>
                </a:cubicBezTo>
                <a:cubicBezTo>
                  <a:pt x="1373" y="2275"/>
                  <a:pt x="1476" y="2260"/>
                  <a:pt x="1579" y="2226"/>
                </a:cubicBezTo>
                <a:cubicBezTo>
                  <a:pt x="1982" y="2226"/>
                  <a:pt x="2595" y="1613"/>
                  <a:pt x="2595" y="1016"/>
                </a:cubicBezTo>
                <a:cubicBezTo>
                  <a:pt x="2397" y="254"/>
                  <a:pt x="1665" y="212"/>
                  <a:pt x="1082" y="33"/>
                </a:cubicBezTo>
                <a:lnTo>
                  <a:pt x="1082" y="33"/>
                </a:lnTo>
                <a:cubicBezTo>
                  <a:pt x="1050" y="13"/>
                  <a:pt x="1016" y="0"/>
                  <a:pt x="98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4" name="Google Shape;174;p13"/>
          <p:cNvSpPr/>
          <p:nvPr/>
        </p:nvSpPr>
        <p:spPr>
          <a:xfrm>
            <a:off x="5458845" y="436719"/>
            <a:ext cx="104160" cy="98644"/>
          </a:xfrm>
          <a:custGeom>
            <a:rect b="b" l="l" r="r" t="t"/>
            <a:pathLst>
              <a:path extrusionOk="0" h="1990" w="2197">
                <a:moveTo>
                  <a:pt x="958" y="471"/>
                </a:moveTo>
                <a:cubicBezTo>
                  <a:pt x="1460" y="570"/>
                  <a:pt x="1755" y="1106"/>
                  <a:pt x="1390" y="1471"/>
                </a:cubicBezTo>
                <a:cubicBezTo>
                  <a:pt x="1273" y="1527"/>
                  <a:pt x="1174" y="1551"/>
                  <a:pt x="1087" y="1551"/>
                </a:cubicBezTo>
                <a:cubicBezTo>
                  <a:pt x="873" y="1551"/>
                  <a:pt x="733" y="1410"/>
                  <a:pt x="584" y="1261"/>
                </a:cubicBezTo>
                <a:cubicBezTo>
                  <a:pt x="584" y="1073"/>
                  <a:pt x="584" y="684"/>
                  <a:pt x="958" y="471"/>
                </a:cubicBezTo>
                <a:close/>
                <a:moveTo>
                  <a:pt x="715" y="0"/>
                </a:moveTo>
                <a:cubicBezTo>
                  <a:pt x="668" y="0"/>
                  <a:pt x="623" y="16"/>
                  <a:pt x="584" y="52"/>
                </a:cubicBezTo>
                <a:cubicBezTo>
                  <a:pt x="526" y="52"/>
                  <a:pt x="503" y="87"/>
                  <a:pt x="504" y="137"/>
                </a:cubicBezTo>
                <a:lnTo>
                  <a:pt x="504" y="137"/>
                </a:lnTo>
                <a:cubicBezTo>
                  <a:pt x="156" y="538"/>
                  <a:pt x="0" y="1095"/>
                  <a:pt x="181" y="1471"/>
                </a:cubicBezTo>
                <a:cubicBezTo>
                  <a:pt x="438" y="1851"/>
                  <a:pt x="695" y="1989"/>
                  <a:pt x="1006" y="1989"/>
                </a:cubicBezTo>
                <a:cubicBezTo>
                  <a:pt x="1183" y="1989"/>
                  <a:pt x="1378" y="1945"/>
                  <a:pt x="1600" y="1874"/>
                </a:cubicBezTo>
                <a:cubicBezTo>
                  <a:pt x="2003" y="1665"/>
                  <a:pt x="2197" y="1068"/>
                  <a:pt x="2003" y="665"/>
                </a:cubicBezTo>
                <a:cubicBezTo>
                  <a:pt x="1675" y="336"/>
                  <a:pt x="1346" y="136"/>
                  <a:pt x="903" y="73"/>
                </a:cubicBezTo>
                <a:lnTo>
                  <a:pt x="903" y="73"/>
                </a:lnTo>
                <a:cubicBezTo>
                  <a:pt x="846" y="29"/>
                  <a:pt x="779" y="0"/>
                  <a:pt x="71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5" name="Google Shape;175;p13"/>
          <p:cNvSpPr/>
          <p:nvPr/>
        </p:nvSpPr>
        <p:spPr>
          <a:xfrm>
            <a:off x="5611182" y="736570"/>
            <a:ext cx="95626" cy="92944"/>
          </a:xfrm>
          <a:custGeom>
            <a:rect b="b" l="l" r="r" t="t"/>
            <a:pathLst>
              <a:path extrusionOk="0" h="1875" w="2017">
                <a:moveTo>
                  <a:pt x="1000" y="455"/>
                </a:moveTo>
                <a:cubicBezTo>
                  <a:pt x="1210" y="455"/>
                  <a:pt x="1404" y="665"/>
                  <a:pt x="1404" y="858"/>
                </a:cubicBezTo>
                <a:cubicBezTo>
                  <a:pt x="1404" y="1068"/>
                  <a:pt x="1210" y="1261"/>
                  <a:pt x="1000" y="1261"/>
                </a:cubicBezTo>
                <a:cubicBezTo>
                  <a:pt x="943" y="1323"/>
                  <a:pt x="885" y="1349"/>
                  <a:pt x="830" y="1349"/>
                </a:cubicBezTo>
                <a:cubicBezTo>
                  <a:pt x="701" y="1349"/>
                  <a:pt x="597" y="1204"/>
                  <a:pt x="597" y="1068"/>
                </a:cubicBezTo>
                <a:cubicBezTo>
                  <a:pt x="597" y="665"/>
                  <a:pt x="807" y="455"/>
                  <a:pt x="1000" y="455"/>
                </a:cubicBezTo>
                <a:close/>
                <a:moveTo>
                  <a:pt x="913" y="0"/>
                </a:moveTo>
                <a:cubicBezTo>
                  <a:pt x="879" y="0"/>
                  <a:pt x="843" y="16"/>
                  <a:pt x="807" y="52"/>
                </a:cubicBezTo>
                <a:cubicBezTo>
                  <a:pt x="403" y="261"/>
                  <a:pt x="0" y="665"/>
                  <a:pt x="194" y="1068"/>
                </a:cubicBezTo>
                <a:cubicBezTo>
                  <a:pt x="194" y="1471"/>
                  <a:pt x="597" y="1874"/>
                  <a:pt x="1000" y="1874"/>
                </a:cubicBezTo>
                <a:cubicBezTo>
                  <a:pt x="1404" y="1874"/>
                  <a:pt x="1807" y="1471"/>
                  <a:pt x="1807" y="1068"/>
                </a:cubicBezTo>
                <a:cubicBezTo>
                  <a:pt x="2016" y="665"/>
                  <a:pt x="1613" y="261"/>
                  <a:pt x="1210" y="52"/>
                </a:cubicBezTo>
                <a:cubicBezTo>
                  <a:pt x="1171" y="16"/>
                  <a:pt x="1133" y="0"/>
                  <a:pt x="1097" y="0"/>
                </a:cubicBezTo>
                <a:cubicBezTo>
                  <a:pt x="1063" y="0"/>
                  <a:pt x="1031" y="15"/>
                  <a:pt x="1004" y="39"/>
                </a:cubicBezTo>
                <a:lnTo>
                  <a:pt x="1004" y="39"/>
                </a:lnTo>
                <a:cubicBezTo>
                  <a:pt x="978" y="15"/>
                  <a:pt x="947" y="0"/>
                  <a:pt x="913"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6" name="Google Shape;176;p13"/>
          <p:cNvSpPr/>
          <p:nvPr/>
        </p:nvSpPr>
        <p:spPr>
          <a:xfrm>
            <a:off x="5077078" y="1218840"/>
            <a:ext cx="113500" cy="110392"/>
          </a:xfrm>
          <a:custGeom>
            <a:rect b="b" l="l" r="r" t="t"/>
            <a:pathLst>
              <a:path extrusionOk="0" h="2227" w="2394">
                <a:moveTo>
                  <a:pt x="1168" y="442"/>
                </a:moveTo>
                <a:cubicBezTo>
                  <a:pt x="1378" y="511"/>
                  <a:pt x="1637" y="664"/>
                  <a:pt x="1781" y="807"/>
                </a:cubicBezTo>
                <a:cubicBezTo>
                  <a:pt x="1990" y="1211"/>
                  <a:pt x="1781" y="1614"/>
                  <a:pt x="1377" y="1614"/>
                </a:cubicBezTo>
                <a:cubicBezTo>
                  <a:pt x="1263" y="1671"/>
                  <a:pt x="1157" y="1696"/>
                  <a:pt x="1062" y="1696"/>
                </a:cubicBezTo>
                <a:cubicBezTo>
                  <a:pt x="481" y="1696"/>
                  <a:pt x="281" y="780"/>
                  <a:pt x="974" y="614"/>
                </a:cubicBezTo>
                <a:cubicBezTo>
                  <a:pt x="1070" y="564"/>
                  <a:pt x="1132" y="503"/>
                  <a:pt x="1168" y="442"/>
                </a:cubicBezTo>
                <a:close/>
                <a:moveTo>
                  <a:pt x="974" y="1"/>
                </a:moveTo>
                <a:cubicBezTo>
                  <a:pt x="865" y="1"/>
                  <a:pt x="750" y="130"/>
                  <a:pt x="744" y="242"/>
                </a:cubicBezTo>
                <a:lnTo>
                  <a:pt x="744" y="242"/>
                </a:lnTo>
                <a:cubicBezTo>
                  <a:pt x="279" y="372"/>
                  <a:pt x="0" y="890"/>
                  <a:pt x="168" y="1420"/>
                </a:cubicBezTo>
                <a:cubicBezTo>
                  <a:pt x="377" y="2017"/>
                  <a:pt x="780" y="2227"/>
                  <a:pt x="1377" y="2227"/>
                </a:cubicBezTo>
                <a:cubicBezTo>
                  <a:pt x="1990" y="2017"/>
                  <a:pt x="2393" y="1614"/>
                  <a:pt x="2393" y="1017"/>
                </a:cubicBezTo>
                <a:cubicBezTo>
                  <a:pt x="2393" y="404"/>
                  <a:pt x="1587" y="1"/>
                  <a:pt x="97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7" name="Google Shape;177;p13"/>
          <p:cNvSpPr/>
          <p:nvPr/>
        </p:nvSpPr>
        <p:spPr>
          <a:xfrm>
            <a:off x="4014276" y="509637"/>
            <a:ext cx="121939" cy="110194"/>
          </a:xfrm>
          <a:custGeom>
            <a:rect b="b" l="l" r="r" t="t"/>
            <a:pathLst>
              <a:path extrusionOk="0" h="2223" w="2572">
                <a:moveTo>
                  <a:pt x="1259" y="406"/>
                </a:moveTo>
                <a:lnTo>
                  <a:pt x="1259" y="406"/>
                </a:lnTo>
                <a:cubicBezTo>
                  <a:pt x="1823" y="479"/>
                  <a:pt x="1802" y="1807"/>
                  <a:pt x="1017" y="1807"/>
                </a:cubicBezTo>
                <a:cubicBezTo>
                  <a:pt x="808" y="1807"/>
                  <a:pt x="614" y="1613"/>
                  <a:pt x="614" y="1210"/>
                </a:cubicBezTo>
                <a:cubicBezTo>
                  <a:pt x="433" y="1029"/>
                  <a:pt x="565" y="559"/>
                  <a:pt x="864" y="559"/>
                </a:cubicBezTo>
                <a:cubicBezTo>
                  <a:pt x="911" y="559"/>
                  <a:pt x="962" y="571"/>
                  <a:pt x="1017" y="597"/>
                </a:cubicBezTo>
                <a:cubicBezTo>
                  <a:pt x="1110" y="597"/>
                  <a:pt x="1207" y="503"/>
                  <a:pt x="1259" y="406"/>
                </a:cubicBezTo>
                <a:close/>
                <a:moveTo>
                  <a:pt x="1211" y="0"/>
                </a:moveTo>
                <a:cubicBezTo>
                  <a:pt x="1141" y="0"/>
                  <a:pt x="1097" y="52"/>
                  <a:pt x="1077" y="119"/>
                </a:cubicBezTo>
                <a:lnTo>
                  <a:pt x="1077" y="119"/>
                </a:lnTo>
                <a:cubicBezTo>
                  <a:pt x="994" y="81"/>
                  <a:pt x="914" y="64"/>
                  <a:pt x="839" y="64"/>
                </a:cubicBezTo>
                <a:cubicBezTo>
                  <a:pt x="443" y="64"/>
                  <a:pt x="164" y="537"/>
                  <a:pt x="1" y="1000"/>
                </a:cubicBezTo>
                <a:cubicBezTo>
                  <a:pt x="1" y="1613"/>
                  <a:pt x="211" y="2210"/>
                  <a:pt x="1017" y="2210"/>
                </a:cubicBezTo>
                <a:cubicBezTo>
                  <a:pt x="1067" y="2219"/>
                  <a:pt x="1116" y="2223"/>
                  <a:pt x="1164" y="2223"/>
                </a:cubicBezTo>
                <a:cubicBezTo>
                  <a:pt x="2257" y="2223"/>
                  <a:pt x="2571" y="0"/>
                  <a:pt x="121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8" name="Google Shape;178;p13"/>
          <p:cNvSpPr/>
          <p:nvPr/>
        </p:nvSpPr>
        <p:spPr>
          <a:xfrm>
            <a:off x="4081602" y="757191"/>
            <a:ext cx="104824" cy="132302"/>
          </a:xfrm>
          <a:custGeom>
            <a:rect b="b" l="l" r="r" t="t"/>
            <a:pathLst>
              <a:path extrusionOk="0" h="2669" w="2211">
                <a:moveTo>
                  <a:pt x="1240" y="625"/>
                </a:moveTo>
                <a:cubicBezTo>
                  <a:pt x="1678" y="906"/>
                  <a:pt x="1766" y="1379"/>
                  <a:pt x="1614" y="1862"/>
                </a:cubicBezTo>
                <a:cubicBezTo>
                  <a:pt x="1404" y="1862"/>
                  <a:pt x="1210" y="2055"/>
                  <a:pt x="1210" y="2055"/>
                </a:cubicBezTo>
                <a:cubicBezTo>
                  <a:pt x="1131" y="2096"/>
                  <a:pt x="1059" y="2114"/>
                  <a:pt x="995" y="2114"/>
                </a:cubicBezTo>
                <a:cubicBezTo>
                  <a:pt x="733" y="2114"/>
                  <a:pt x="597" y="1820"/>
                  <a:pt x="597" y="1652"/>
                </a:cubicBezTo>
                <a:cubicBezTo>
                  <a:pt x="597" y="1458"/>
                  <a:pt x="597" y="1249"/>
                  <a:pt x="807" y="1055"/>
                </a:cubicBezTo>
                <a:cubicBezTo>
                  <a:pt x="807" y="1055"/>
                  <a:pt x="1001" y="845"/>
                  <a:pt x="807" y="652"/>
                </a:cubicBezTo>
                <a:lnTo>
                  <a:pt x="807" y="652"/>
                </a:lnTo>
                <a:cubicBezTo>
                  <a:pt x="863" y="708"/>
                  <a:pt x="937" y="732"/>
                  <a:pt x="1009" y="732"/>
                </a:cubicBezTo>
                <a:cubicBezTo>
                  <a:pt x="1106" y="732"/>
                  <a:pt x="1200" y="688"/>
                  <a:pt x="1240" y="625"/>
                </a:cubicBezTo>
                <a:close/>
                <a:moveTo>
                  <a:pt x="920" y="0"/>
                </a:moveTo>
                <a:cubicBezTo>
                  <a:pt x="803" y="0"/>
                  <a:pt x="704" y="225"/>
                  <a:pt x="722" y="354"/>
                </a:cubicBezTo>
                <a:lnTo>
                  <a:pt x="722" y="354"/>
                </a:lnTo>
                <a:cubicBezTo>
                  <a:pt x="505" y="540"/>
                  <a:pt x="317" y="932"/>
                  <a:pt x="194" y="1055"/>
                </a:cubicBezTo>
                <a:cubicBezTo>
                  <a:pt x="0" y="1652"/>
                  <a:pt x="194" y="2458"/>
                  <a:pt x="1001" y="2668"/>
                </a:cubicBezTo>
                <a:cubicBezTo>
                  <a:pt x="1614" y="2668"/>
                  <a:pt x="2210" y="2055"/>
                  <a:pt x="2210" y="1458"/>
                </a:cubicBezTo>
                <a:cubicBezTo>
                  <a:pt x="2210" y="652"/>
                  <a:pt x="1614" y="39"/>
                  <a:pt x="1001" y="39"/>
                </a:cubicBezTo>
                <a:cubicBezTo>
                  <a:pt x="974" y="12"/>
                  <a:pt x="946" y="0"/>
                  <a:pt x="92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9" name="Google Shape;179;p13"/>
          <p:cNvSpPr/>
          <p:nvPr/>
        </p:nvSpPr>
        <p:spPr>
          <a:xfrm>
            <a:off x="3852172" y="-26763"/>
            <a:ext cx="361454" cy="1218629"/>
          </a:xfrm>
          <a:custGeom>
            <a:rect b="b" l="l" r="r" t="t"/>
            <a:pathLst>
              <a:path extrusionOk="0" h="24584" w="7624">
                <a:moveTo>
                  <a:pt x="1901" y="1"/>
                </a:moveTo>
                <a:cubicBezTo>
                  <a:pt x="1807" y="1"/>
                  <a:pt x="1693" y="47"/>
                  <a:pt x="1613" y="127"/>
                </a:cubicBezTo>
                <a:cubicBezTo>
                  <a:pt x="404" y="4159"/>
                  <a:pt x="0" y="8805"/>
                  <a:pt x="807" y="12837"/>
                </a:cubicBezTo>
                <a:cubicBezTo>
                  <a:pt x="1404" y="17273"/>
                  <a:pt x="3823" y="21306"/>
                  <a:pt x="7049" y="24532"/>
                </a:cubicBezTo>
                <a:cubicBezTo>
                  <a:pt x="7088" y="24568"/>
                  <a:pt x="7134" y="24583"/>
                  <a:pt x="7181" y="24583"/>
                </a:cubicBezTo>
                <a:cubicBezTo>
                  <a:pt x="7387" y="24583"/>
                  <a:pt x="7623" y="24286"/>
                  <a:pt x="7453" y="24129"/>
                </a:cubicBezTo>
                <a:cubicBezTo>
                  <a:pt x="4227" y="21096"/>
                  <a:pt x="1807" y="17064"/>
                  <a:pt x="1210" y="12628"/>
                </a:cubicBezTo>
                <a:cubicBezTo>
                  <a:pt x="404" y="8595"/>
                  <a:pt x="807" y="4159"/>
                  <a:pt x="2017" y="336"/>
                </a:cubicBezTo>
                <a:cubicBezTo>
                  <a:pt x="2131" y="98"/>
                  <a:pt x="2037" y="1"/>
                  <a:pt x="190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0" name="Google Shape;180;p13"/>
          <p:cNvSpPr/>
          <p:nvPr/>
        </p:nvSpPr>
        <p:spPr>
          <a:xfrm>
            <a:off x="4293726" y="1246351"/>
            <a:ext cx="504490" cy="192431"/>
          </a:xfrm>
          <a:custGeom>
            <a:rect b="b" l="l" r="r" t="t"/>
            <a:pathLst>
              <a:path extrusionOk="0" h="3882" w="10641">
                <a:moveTo>
                  <a:pt x="427" y="0"/>
                </a:moveTo>
                <a:cubicBezTo>
                  <a:pt x="230" y="0"/>
                  <a:pt x="0" y="294"/>
                  <a:pt x="156" y="462"/>
                </a:cubicBezTo>
                <a:cubicBezTo>
                  <a:pt x="2979" y="2672"/>
                  <a:pt x="6608" y="3285"/>
                  <a:pt x="10044" y="3882"/>
                </a:cubicBezTo>
                <a:cubicBezTo>
                  <a:pt x="10447" y="3882"/>
                  <a:pt x="10641" y="3478"/>
                  <a:pt x="10237" y="3478"/>
                </a:cubicBezTo>
                <a:cubicBezTo>
                  <a:pt x="6818" y="2882"/>
                  <a:pt x="3382" y="2269"/>
                  <a:pt x="559" y="59"/>
                </a:cubicBezTo>
                <a:cubicBezTo>
                  <a:pt x="521" y="18"/>
                  <a:pt x="475" y="0"/>
                  <a:pt x="427"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1" name="Google Shape;181;p13"/>
          <p:cNvSpPr/>
          <p:nvPr/>
        </p:nvSpPr>
        <p:spPr>
          <a:xfrm>
            <a:off x="4855566" y="1416824"/>
            <a:ext cx="124499" cy="29742"/>
          </a:xfrm>
          <a:custGeom>
            <a:rect b="b" l="l" r="r" t="t"/>
            <a:pathLst>
              <a:path extrusionOk="0" h="600" w="2626">
                <a:moveTo>
                  <a:pt x="2372" y="1"/>
                </a:moveTo>
                <a:cubicBezTo>
                  <a:pt x="2331" y="1"/>
                  <a:pt x="2283" y="12"/>
                  <a:pt x="2226" y="39"/>
                </a:cubicBezTo>
                <a:cubicBezTo>
                  <a:pt x="1818" y="39"/>
                  <a:pt x="1416" y="133"/>
                  <a:pt x="1012" y="133"/>
                </a:cubicBezTo>
                <a:cubicBezTo>
                  <a:pt x="811" y="133"/>
                  <a:pt x="608" y="109"/>
                  <a:pt x="404" y="39"/>
                </a:cubicBezTo>
                <a:cubicBezTo>
                  <a:pt x="210" y="39"/>
                  <a:pt x="0" y="443"/>
                  <a:pt x="404" y="443"/>
                </a:cubicBezTo>
                <a:cubicBezTo>
                  <a:pt x="710" y="548"/>
                  <a:pt x="1065" y="600"/>
                  <a:pt x="1418" y="600"/>
                </a:cubicBezTo>
                <a:cubicBezTo>
                  <a:pt x="1771" y="600"/>
                  <a:pt x="2122" y="548"/>
                  <a:pt x="2420" y="443"/>
                </a:cubicBezTo>
                <a:cubicBezTo>
                  <a:pt x="2600" y="443"/>
                  <a:pt x="2626" y="1"/>
                  <a:pt x="237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13"/>
          <p:cNvSpPr/>
          <p:nvPr/>
        </p:nvSpPr>
        <p:spPr>
          <a:xfrm>
            <a:off x="5324383" y="618543"/>
            <a:ext cx="732153" cy="740278"/>
          </a:xfrm>
          <a:custGeom>
            <a:rect b="b" l="l" r="r" t="t"/>
            <a:pathLst>
              <a:path extrusionOk="0" h="14934" w="15443">
                <a:moveTo>
                  <a:pt x="15108" y="0"/>
                </a:moveTo>
                <a:cubicBezTo>
                  <a:pt x="15010" y="0"/>
                  <a:pt x="14921" y="67"/>
                  <a:pt x="14921" y="223"/>
                </a:cubicBezTo>
                <a:cubicBezTo>
                  <a:pt x="13711" y="7675"/>
                  <a:pt x="6646" y="11708"/>
                  <a:pt x="194" y="14337"/>
                </a:cubicBezTo>
                <a:cubicBezTo>
                  <a:pt x="0" y="14530"/>
                  <a:pt x="194" y="14934"/>
                  <a:pt x="404" y="14934"/>
                </a:cubicBezTo>
                <a:cubicBezTo>
                  <a:pt x="7049" y="12111"/>
                  <a:pt x="14114" y="7885"/>
                  <a:pt x="15324" y="416"/>
                </a:cubicBezTo>
                <a:cubicBezTo>
                  <a:pt x="15443" y="169"/>
                  <a:pt x="15264" y="0"/>
                  <a:pt x="1510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3" name="Google Shape;183;p13"/>
          <p:cNvSpPr/>
          <p:nvPr/>
        </p:nvSpPr>
        <p:spPr>
          <a:xfrm>
            <a:off x="6021871" y="-25128"/>
            <a:ext cx="57366" cy="498773"/>
          </a:xfrm>
          <a:custGeom>
            <a:rect b="b" l="l" r="r" t="t"/>
            <a:pathLst>
              <a:path extrusionOk="0" h="10062" w="1210">
                <a:moveTo>
                  <a:pt x="815" y="1"/>
                </a:moveTo>
                <a:cubicBezTo>
                  <a:pt x="714" y="1"/>
                  <a:pt x="613" y="102"/>
                  <a:pt x="613" y="303"/>
                </a:cubicBezTo>
                <a:cubicBezTo>
                  <a:pt x="807" y="3320"/>
                  <a:pt x="613" y="6546"/>
                  <a:pt x="0" y="9772"/>
                </a:cubicBezTo>
                <a:cubicBezTo>
                  <a:pt x="0" y="9921"/>
                  <a:pt x="203" y="10061"/>
                  <a:pt x="396" y="10061"/>
                </a:cubicBezTo>
                <a:cubicBezTo>
                  <a:pt x="475" y="10061"/>
                  <a:pt x="552" y="10038"/>
                  <a:pt x="613" y="9982"/>
                </a:cubicBezTo>
                <a:cubicBezTo>
                  <a:pt x="1016" y="6756"/>
                  <a:pt x="1210" y="3529"/>
                  <a:pt x="1016" y="303"/>
                </a:cubicBezTo>
                <a:cubicBezTo>
                  <a:pt x="1016" y="102"/>
                  <a:pt x="916" y="1"/>
                  <a:pt x="815"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4" name="Google Shape;184;p13"/>
          <p:cNvSpPr/>
          <p:nvPr/>
        </p:nvSpPr>
        <p:spPr>
          <a:xfrm>
            <a:off x="4713945" y="483811"/>
            <a:ext cx="277064" cy="331177"/>
          </a:xfrm>
          <a:custGeom>
            <a:rect b="b" l="l" r="r" t="t"/>
            <a:pathLst>
              <a:path extrusionOk="0" h="6681" w="5844">
                <a:moveTo>
                  <a:pt x="1972" y="662"/>
                </a:moveTo>
                <a:cubicBezTo>
                  <a:pt x="3929" y="662"/>
                  <a:pt x="4907" y="4808"/>
                  <a:pt x="3391" y="5764"/>
                </a:cubicBezTo>
                <a:cubicBezTo>
                  <a:pt x="3064" y="6009"/>
                  <a:pt x="2770" y="6113"/>
                  <a:pt x="2509" y="6113"/>
                </a:cubicBezTo>
                <a:cubicBezTo>
                  <a:pt x="1484" y="6113"/>
                  <a:pt x="971" y="4502"/>
                  <a:pt x="971" y="3538"/>
                </a:cubicBezTo>
                <a:cubicBezTo>
                  <a:pt x="971" y="2537"/>
                  <a:pt x="1181" y="1521"/>
                  <a:pt x="1778" y="715"/>
                </a:cubicBezTo>
                <a:cubicBezTo>
                  <a:pt x="1792" y="700"/>
                  <a:pt x="1806" y="685"/>
                  <a:pt x="1818" y="670"/>
                </a:cubicBezTo>
                <a:lnTo>
                  <a:pt x="1818" y="670"/>
                </a:lnTo>
                <a:cubicBezTo>
                  <a:pt x="1870" y="665"/>
                  <a:pt x="1921" y="662"/>
                  <a:pt x="1972" y="662"/>
                </a:cubicBezTo>
                <a:close/>
                <a:moveTo>
                  <a:pt x="2230" y="0"/>
                </a:moveTo>
                <a:cubicBezTo>
                  <a:pt x="2023" y="0"/>
                  <a:pt x="1807" y="38"/>
                  <a:pt x="1584" y="118"/>
                </a:cubicBezTo>
                <a:cubicBezTo>
                  <a:pt x="1290" y="118"/>
                  <a:pt x="1186" y="303"/>
                  <a:pt x="1200" y="473"/>
                </a:cubicBezTo>
                <a:lnTo>
                  <a:pt x="1200" y="473"/>
                </a:lnTo>
                <a:cubicBezTo>
                  <a:pt x="147" y="1547"/>
                  <a:pt x="1" y="3609"/>
                  <a:pt x="568" y="4957"/>
                </a:cubicBezTo>
                <a:cubicBezTo>
                  <a:pt x="861" y="5976"/>
                  <a:pt x="1690" y="6681"/>
                  <a:pt x="2660" y="6681"/>
                </a:cubicBezTo>
                <a:cubicBezTo>
                  <a:pt x="3025" y="6681"/>
                  <a:pt x="3410" y="6581"/>
                  <a:pt x="3794" y="6360"/>
                </a:cubicBezTo>
                <a:cubicBezTo>
                  <a:pt x="5844" y="5068"/>
                  <a:pt x="4638" y="0"/>
                  <a:pt x="223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5" name="Google Shape;185;p13"/>
          <p:cNvSpPr/>
          <p:nvPr/>
        </p:nvSpPr>
        <p:spPr>
          <a:xfrm>
            <a:off x="4989412" y="559207"/>
            <a:ext cx="105582" cy="125363"/>
          </a:xfrm>
          <a:custGeom>
            <a:rect b="b" l="l" r="r" t="t"/>
            <a:pathLst>
              <a:path extrusionOk="0" h="2529" w="2227">
                <a:moveTo>
                  <a:pt x="728" y="808"/>
                </a:moveTo>
                <a:cubicBezTo>
                  <a:pt x="938" y="813"/>
                  <a:pt x="1246" y="842"/>
                  <a:pt x="1420" y="1016"/>
                </a:cubicBezTo>
                <a:cubicBezTo>
                  <a:pt x="1420" y="1210"/>
                  <a:pt x="1613" y="1420"/>
                  <a:pt x="1420" y="1613"/>
                </a:cubicBezTo>
                <a:cubicBezTo>
                  <a:pt x="1315" y="1718"/>
                  <a:pt x="1162" y="1771"/>
                  <a:pt x="1035" y="1771"/>
                </a:cubicBezTo>
                <a:cubicBezTo>
                  <a:pt x="908" y="1771"/>
                  <a:pt x="807" y="1718"/>
                  <a:pt x="807" y="1613"/>
                </a:cubicBezTo>
                <a:cubicBezTo>
                  <a:pt x="644" y="1451"/>
                  <a:pt x="618" y="1141"/>
                  <a:pt x="728" y="808"/>
                </a:cubicBezTo>
                <a:close/>
                <a:moveTo>
                  <a:pt x="613" y="0"/>
                </a:moveTo>
                <a:cubicBezTo>
                  <a:pt x="488" y="0"/>
                  <a:pt x="401" y="79"/>
                  <a:pt x="354" y="186"/>
                </a:cubicBezTo>
                <a:lnTo>
                  <a:pt x="354" y="186"/>
                </a:lnTo>
                <a:cubicBezTo>
                  <a:pt x="353" y="186"/>
                  <a:pt x="352" y="186"/>
                  <a:pt x="351" y="186"/>
                </a:cubicBezTo>
                <a:cubicBezTo>
                  <a:pt x="214" y="186"/>
                  <a:pt x="79" y="251"/>
                  <a:pt x="0" y="404"/>
                </a:cubicBezTo>
                <a:cubicBezTo>
                  <a:pt x="0" y="1016"/>
                  <a:pt x="0" y="1613"/>
                  <a:pt x="403" y="2226"/>
                </a:cubicBezTo>
                <a:cubicBezTo>
                  <a:pt x="605" y="2428"/>
                  <a:pt x="859" y="2529"/>
                  <a:pt x="1113" y="2529"/>
                </a:cubicBezTo>
                <a:cubicBezTo>
                  <a:pt x="1367" y="2529"/>
                  <a:pt x="1621" y="2428"/>
                  <a:pt x="1823" y="2226"/>
                </a:cubicBezTo>
                <a:cubicBezTo>
                  <a:pt x="2226" y="1823"/>
                  <a:pt x="2226" y="1210"/>
                  <a:pt x="2017" y="807"/>
                </a:cubicBezTo>
                <a:cubicBezTo>
                  <a:pt x="1613" y="210"/>
                  <a:pt x="1210" y="0"/>
                  <a:pt x="613"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6" name="Google Shape;186;p13"/>
          <p:cNvSpPr/>
          <p:nvPr/>
        </p:nvSpPr>
        <p:spPr>
          <a:xfrm>
            <a:off x="5286121" y="1296318"/>
            <a:ext cx="695884" cy="382333"/>
          </a:xfrm>
          <a:custGeom>
            <a:rect b="b" l="l" r="r" t="t"/>
            <a:pathLst>
              <a:path extrusionOk="0" h="7713" w="14678">
                <a:moveTo>
                  <a:pt x="14234" y="1"/>
                </a:moveTo>
                <a:cubicBezTo>
                  <a:pt x="14190" y="1"/>
                  <a:pt x="14149" y="16"/>
                  <a:pt x="14115" y="51"/>
                </a:cubicBezTo>
                <a:cubicBezTo>
                  <a:pt x="10679" y="4293"/>
                  <a:pt x="5646" y="6713"/>
                  <a:pt x="404" y="6906"/>
                </a:cubicBezTo>
                <a:cubicBezTo>
                  <a:pt x="1" y="6906"/>
                  <a:pt x="1" y="7713"/>
                  <a:pt x="404" y="7713"/>
                </a:cubicBezTo>
                <a:cubicBezTo>
                  <a:pt x="5840" y="7519"/>
                  <a:pt x="11082" y="4890"/>
                  <a:pt x="14518" y="664"/>
                </a:cubicBezTo>
                <a:cubicBezTo>
                  <a:pt x="14677" y="332"/>
                  <a:pt x="14433" y="1"/>
                  <a:pt x="1423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7" name="Google Shape;187;p13"/>
          <p:cNvSpPr/>
          <p:nvPr/>
        </p:nvSpPr>
        <p:spPr>
          <a:xfrm>
            <a:off x="5696810" y="1496235"/>
            <a:ext cx="255161" cy="162441"/>
          </a:xfrm>
          <a:custGeom>
            <a:rect b="b" l="l" r="r" t="t"/>
            <a:pathLst>
              <a:path extrusionOk="0" h="3277" w="5382">
                <a:moveTo>
                  <a:pt x="4781" y="0"/>
                </a:moveTo>
                <a:cubicBezTo>
                  <a:pt x="4729" y="0"/>
                  <a:pt x="4681" y="16"/>
                  <a:pt x="4646" y="50"/>
                </a:cubicBezTo>
                <a:cubicBezTo>
                  <a:pt x="3437" y="1067"/>
                  <a:pt x="2017" y="1873"/>
                  <a:pt x="404" y="2470"/>
                </a:cubicBezTo>
                <a:cubicBezTo>
                  <a:pt x="1" y="2680"/>
                  <a:pt x="210" y="3277"/>
                  <a:pt x="614" y="3277"/>
                </a:cubicBezTo>
                <a:cubicBezTo>
                  <a:pt x="2227" y="2470"/>
                  <a:pt x="3840" y="1664"/>
                  <a:pt x="5050" y="663"/>
                </a:cubicBezTo>
                <a:cubicBezTo>
                  <a:pt x="5381" y="332"/>
                  <a:pt x="5026" y="0"/>
                  <a:pt x="478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8" name="Google Shape;188;p13"/>
          <p:cNvSpPr/>
          <p:nvPr/>
        </p:nvSpPr>
        <p:spPr>
          <a:xfrm>
            <a:off x="6140735" y="511323"/>
            <a:ext cx="1157468" cy="872184"/>
          </a:xfrm>
          <a:custGeom>
            <a:rect b="b" l="l" r="r" t="t"/>
            <a:pathLst>
              <a:path extrusionOk="0" h="17595" w="24414">
                <a:moveTo>
                  <a:pt x="597" y="0"/>
                </a:moveTo>
                <a:cubicBezTo>
                  <a:pt x="293" y="0"/>
                  <a:pt x="1" y="216"/>
                  <a:pt x="122" y="563"/>
                </a:cubicBezTo>
                <a:cubicBezTo>
                  <a:pt x="719" y="2983"/>
                  <a:pt x="2139" y="4402"/>
                  <a:pt x="3945" y="6015"/>
                </a:cubicBezTo>
                <a:cubicBezTo>
                  <a:pt x="5768" y="7628"/>
                  <a:pt x="7784" y="8838"/>
                  <a:pt x="9994" y="10241"/>
                </a:cubicBezTo>
                <a:cubicBezTo>
                  <a:pt x="14237" y="12870"/>
                  <a:pt x="19076" y="14887"/>
                  <a:pt x="23302" y="17500"/>
                </a:cubicBezTo>
                <a:cubicBezTo>
                  <a:pt x="23403" y="17566"/>
                  <a:pt x="23504" y="17595"/>
                  <a:pt x="23599" y="17595"/>
                </a:cubicBezTo>
                <a:cubicBezTo>
                  <a:pt x="24079" y="17595"/>
                  <a:pt x="24413" y="16868"/>
                  <a:pt x="23915" y="16693"/>
                </a:cubicBezTo>
                <a:cubicBezTo>
                  <a:pt x="19882" y="14274"/>
                  <a:pt x="15640" y="12258"/>
                  <a:pt x="11607" y="9838"/>
                </a:cubicBezTo>
                <a:cubicBezTo>
                  <a:pt x="9397" y="8838"/>
                  <a:pt x="7381" y="7418"/>
                  <a:pt x="5558" y="6015"/>
                </a:cubicBezTo>
                <a:cubicBezTo>
                  <a:pt x="3542" y="4402"/>
                  <a:pt x="1735" y="2789"/>
                  <a:pt x="1123" y="369"/>
                </a:cubicBezTo>
                <a:cubicBezTo>
                  <a:pt x="1041" y="113"/>
                  <a:pt x="816" y="0"/>
                  <a:pt x="597"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9" name="Google Shape;189;p13"/>
          <p:cNvSpPr/>
          <p:nvPr/>
        </p:nvSpPr>
        <p:spPr>
          <a:xfrm>
            <a:off x="7121608" y="1334140"/>
            <a:ext cx="229464" cy="229807"/>
          </a:xfrm>
          <a:custGeom>
            <a:rect b="b" l="l" r="r" t="t"/>
            <a:pathLst>
              <a:path extrusionOk="0" h="4636" w="4840">
                <a:moveTo>
                  <a:pt x="2946" y="1"/>
                </a:moveTo>
                <a:cubicBezTo>
                  <a:pt x="2504" y="1"/>
                  <a:pt x="2276" y="739"/>
                  <a:pt x="2614" y="901"/>
                </a:cubicBezTo>
                <a:cubicBezTo>
                  <a:pt x="3630" y="1304"/>
                  <a:pt x="3824" y="2514"/>
                  <a:pt x="3017" y="3127"/>
                </a:cubicBezTo>
                <a:cubicBezTo>
                  <a:pt x="2760" y="3507"/>
                  <a:pt x="2261" y="3645"/>
                  <a:pt x="1774" y="3645"/>
                </a:cubicBezTo>
                <a:cubicBezTo>
                  <a:pt x="1497" y="3645"/>
                  <a:pt x="1223" y="3600"/>
                  <a:pt x="1001" y="3530"/>
                </a:cubicBezTo>
                <a:cubicBezTo>
                  <a:pt x="194" y="3530"/>
                  <a:pt x="1" y="4530"/>
                  <a:pt x="598" y="4530"/>
                </a:cubicBezTo>
                <a:cubicBezTo>
                  <a:pt x="1015" y="4592"/>
                  <a:pt x="1431" y="4635"/>
                  <a:pt x="1830" y="4635"/>
                </a:cubicBezTo>
                <a:cubicBezTo>
                  <a:pt x="2790" y="4635"/>
                  <a:pt x="3657" y="4384"/>
                  <a:pt x="4227" y="3530"/>
                </a:cubicBezTo>
                <a:cubicBezTo>
                  <a:pt x="4840" y="2320"/>
                  <a:pt x="4437" y="707"/>
                  <a:pt x="3227" y="94"/>
                </a:cubicBezTo>
                <a:cubicBezTo>
                  <a:pt x="3127" y="29"/>
                  <a:pt x="3032" y="1"/>
                  <a:pt x="294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0" name="Google Shape;190;p13"/>
          <p:cNvSpPr/>
          <p:nvPr/>
        </p:nvSpPr>
        <p:spPr>
          <a:xfrm>
            <a:off x="6209009" y="801210"/>
            <a:ext cx="176176" cy="301832"/>
          </a:xfrm>
          <a:custGeom>
            <a:rect b="b" l="l" r="r" t="t"/>
            <a:pathLst>
              <a:path extrusionOk="0" h="6089" w="3716">
                <a:moveTo>
                  <a:pt x="3327" y="0"/>
                </a:moveTo>
                <a:cubicBezTo>
                  <a:pt x="3250" y="0"/>
                  <a:pt x="3175" y="49"/>
                  <a:pt x="3118" y="167"/>
                </a:cubicBezTo>
                <a:cubicBezTo>
                  <a:pt x="2312" y="2183"/>
                  <a:pt x="1296" y="3796"/>
                  <a:pt x="295" y="5603"/>
                </a:cubicBezTo>
                <a:cubicBezTo>
                  <a:pt x="1" y="5898"/>
                  <a:pt x="240" y="6089"/>
                  <a:pt x="472" y="6089"/>
                </a:cubicBezTo>
                <a:cubicBezTo>
                  <a:pt x="558" y="6089"/>
                  <a:pt x="642" y="6063"/>
                  <a:pt x="699" y="6006"/>
                </a:cubicBezTo>
                <a:cubicBezTo>
                  <a:pt x="1909" y="4200"/>
                  <a:pt x="2909" y="2377"/>
                  <a:pt x="3715" y="570"/>
                </a:cubicBezTo>
                <a:cubicBezTo>
                  <a:pt x="3715" y="285"/>
                  <a:pt x="3514" y="0"/>
                  <a:pt x="3327"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1" name="Google Shape;191;p13"/>
          <p:cNvSpPr/>
          <p:nvPr/>
        </p:nvSpPr>
        <p:spPr>
          <a:xfrm>
            <a:off x="6280365" y="850780"/>
            <a:ext cx="169206" cy="279178"/>
          </a:xfrm>
          <a:custGeom>
            <a:rect b="b" l="l" r="r" t="t"/>
            <a:pathLst>
              <a:path extrusionOk="0" h="5632" w="3569">
                <a:moveTo>
                  <a:pt x="3230" y="0"/>
                </a:moveTo>
                <a:cubicBezTo>
                  <a:pt x="3156" y="0"/>
                  <a:pt x="3078" y="49"/>
                  <a:pt x="3017" y="167"/>
                </a:cubicBezTo>
                <a:cubicBezTo>
                  <a:pt x="1613" y="1587"/>
                  <a:pt x="807" y="3393"/>
                  <a:pt x="0" y="5216"/>
                </a:cubicBezTo>
                <a:cubicBezTo>
                  <a:pt x="0" y="5463"/>
                  <a:pt x="225" y="5632"/>
                  <a:pt x="447" y="5632"/>
                </a:cubicBezTo>
                <a:cubicBezTo>
                  <a:pt x="587" y="5632"/>
                  <a:pt x="726" y="5565"/>
                  <a:pt x="807" y="5410"/>
                </a:cubicBezTo>
                <a:cubicBezTo>
                  <a:pt x="1404" y="3603"/>
                  <a:pt x="2210" y="1990"/>
                  <a:pt x="3420" y="570"/>
                </a:cubicBezTo>
                <a:cubicBezTo>
                  <a:pt x="3568" y="285"/>
                  <a:pt x="3410" y="0"/>
                  <a:pt x="323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2" name="Google Shape;192;p13"/>
          <p:cNvSpPr/>
          <p:nvPr/>
        </p:nvSpPr>
        <p:spPr>
          <a:xfrm>
            <a:off x="7140716" y="1378754"/>
            <a:ext cx="104824" cy="110392"/>
          </a:xfrm>
          <a:custGeom>
            <a:rect b="b" l="l" r="r" t="t"/>
            <a:pathLst>
              <a:path extrusionOk="0" h="2227" w="2211">
                <a:moveTo>
                  <a:pt x="1404" y="614"/>
                </a:moveTo>
                <a:cubicBezTo>
                  <a:pt x="1614" y="614"/>
                  <a:pt x="1614" y="1211"/>
                  <a:pt x="1614" y="1211"/>
                </a:cubicBezTo>
                <a:cubicBezTo>
                  <a:pt x="1465" y="1359"/>
                  <a:pt x="1325" y="1500"/>
                  <a:pt x="1180" y="1500"/>
                </a:cubicBezTo>
                <a:cubicBezTo>
                  <a:pt x="1121" y="1500"/>
                  <a:pt x="1062" y="1477"/>
                  <a:pt x="1001" y="1420"/>
                </a:cubicBezTo>
                <a:cubicBezTo>
                  <a:pt x="617" y="1420"/>
                  <a:pt x="599" y="688"/>
                  <a:pt x="1128" y="619"/>
                </a:cubicBezTo>
                <a:lnTo>
                  <a:pt x="1128" y="619"/>
                </a:lnTo>
                <a:cubicBezTo>
                  <a:pt x="1164" y="640"/>
                  <a:pt x="1205" y="652"/>
                  <a:pt x="1252" y="652"/>
                </a:cubicBezTo>
                <a:cubicBezTo>
                  <a:pt x="1298" y="652"/>
                  <a:pt x="1349" y="640"/>
                  <a:pt x="1404" y="614"/>
                </a:cubicBezTo>
                <a:close/>
                <a:moveTo>
                  <a:pt x="1211" y="1"/>
                </a:moveTo>
                <a:cubicBezTo>
                  <a:pt x="598" y="1"/>
                  <a:pt x="1" y="404"/>
                  <a:pt x="1" y="1211"/>
                </a:cubicBezTo>
                <a:cubicBezTo>
                  <a:pt x="1" y="1614"/>
                  <a:pt x="598" y="2227"/>
                  <a:pt x="1001" y="2227"/>
                </a:cubicBezTo>
                <a:cubicBezTo>
                  <a:pt x="1614" y="2227"/>
                  <a:pt x="2211" y="1824"/>
                  <a:pt x="2211" y="1211"/>
                </a:cubicBezTo>
                <a:cubicBezTo>
                  <a:pt x="2211" y="614"/>
                  <a:pt x="1808" y="1"/>
                  <a:pt x="121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193" name="Google Shape;193;p13"/>
          <p:cNvGrpSpPr/>
          <p:nvPr/>
        </p:nvGrpSpPr>
        <p:grpSpPr>
          <a:xfrm>
            <a:off x="7291746" y="-70488"/>
            <a:ext cx="585409" cy="2771566"/>
            <a:chOff x="7368103" y="-81950"/>
            <a:chExt cx="562731" cy="2548332"/>
          </a:xfrm>
        </p:grpSpPr>
        <p:sp>
          <p:nvSpPr>
            <p:cNvPr id="194" name="Google Shape;194;p13"/>
            <p:cNvSpPr/>
            <p:nvPr/>
          </p:nvSpPr>
          <p:spPr>
            <a:xfrm>
              <a:off x="7379361" y="-81950"/>
              <a:ext cx="280545" cy="2548332"/>
            </a:xfrm>
            <a:custGeom>
              <a:rect b="b" l="l" r="r" t="t"/>
              <a:pathLst>
                <a:path extrusionOk="0" h="55909" w="6155">
                  <a:moveTo>
                    <a:pt x="5701" y="1"/>
                  </a:moveTo>
                  <a:cubicBezTo>
                    <a:pt x="5449" y="1"/>
                    <a:pt x="5146" y="202"/>
                    <a:pt x="5049" y="605"/>
                  </a:cubicBezTo>
                  <a:cubicBezTo>
                    <a:pt x="4033" y="9284"/>
                    <a:pt x="3033" y="18155"/>
                    <a:pt x="2017" y="26817"/>
                  </a:cubicBezTo>
                  <a:cubicBezTo>
                    <a:pt x="1614" y="31463"/>
                    <a:pt x="1017" y="35899"/>
                    <a:pt x="614" y="40528"/>
                  </a:cubicBezTo>
                  <a:cubicBezTo>
                    <a:pt x="210" y="45367"/>
                    <a:pt x="1" y="50416"/>
                    <a:pt x="1" y="55449"/>
                  </a:cubicBezTo>
                  <a:cubicBezTo>
                    <a:pt x="1" y="55755"/>
                    <a:pt x="255" y="55909"/>
                    <a:pt x="509" y="55909"/>
                  </a:cubicBezTo>
                  <a:cubicBezTo>
                    <a:pt x="763" y="55909"/>
                    <a:pt x="1017" y="55755"/>
                    <a:pt x="1017" y="55449"/>
                  </a:cubicBezTo>
                  <a:cubicBezTo>
                    <a:pt x="1017" y="50416"/>
                    <a:pt x="1210" y="45367"/>
                    <a:pt x="1614" y="40528"/>
                  </a:cubicBezTo>
                  <a:cubicBezTo>
                    <a:pt x="2017" y="35899"/>
                    <a:pt x="2630" y="31463"/>
                    <a:pt x="3033" y="26817"/>
                  </a:cubicBezTo>
                  <a:cubicBezTo>
                    <a:pt x="4033" y="18155"/>
                    <a:pt x="5049" y="9284"/>
                    <a:pt x="6049" y="605"/>
                  </a:cubicBezTo>
                  <a:cubicBezTo>
                    <a:pt x="6154" y="202"/>
                    <a:pt x="5953" y="1"/>
                    <a:pt x="570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5" name="Google Shape;195;p13"/>
            <p:cNvSpPr/>
            <p:nvPr/>
          </p:nvSpPr>
          <p:spPr>
            <a:xfrm>
              <a:off x="7368103" y="945142"/>
              <a:ext cx="562731" cy="1519546"/>
            </a:xfrm>
            <a:custGeom>
              <a:rect b="b" l="l" r="r" t="t"/>
              <a:pathLst>
                <a:path extrusionOk="0" h="33338" w="12346">
                  <a:moveTo>
                    <a:pt x="11492" y="1"/>
                  </a:moveTo>
                  <a:cubicBezTo>
                    <a:pt x="11240" y="1"/>
                    <a:pt x="11039" y="154"/>
                    <a:pt x="11136" y="460"/>
                  </a:cubicBezTo>
                  <a:cubicBezTo>
                    <a:pt x="11345" y="3687"/>
                    <a:pt x="10942" y="6703"/>
                    <a:pt x="10539" y="9929"/>
                  </a:cubicBezTo>
                  <a:cubicBezTo>
                    <a:pt x="10135" y="12752"/>
                    <a:pt x="9523" y="15784"/>
                    <a:pt x="8716" y="18607"/>
                  </a:cubicBezTo>
                  <a:cubicBezTo>
                    <a:pt x="7103" y="23850"/>
                    <a:pt x="4490" y="28689"/>
                    <a:pt x="457" y="32512"/>
                  </a:cubicBezTo>
                  <a:cubicBezTo>
                    <a:pt x="0" y="32812"/>
                    <a:pt x="332" y="33337"/>
                    <a:pt x="698" y="33337"/>
                  </a:cubicBezTo>
                  <a:cubicBezTo>
                    <a:pt x="823" y="33337"/>
                    <a:pt x="952" y="33276"/>
                    <a:pt x="1054" y="33125"/>
                  </a:cubicBezTo>
                  <a:cubicBezTo>
                    <a:pt x="5296" y="29495"/>
                    <a:pt x="7909" y="24656"/>
                    <a:pt x="9523" y="19414"/>
                  </a:cubicBezTo>
                  <a:cubicBezTo>
                    <a:pt x="10329" y="16381"/>
                    <a:pt x="10942" y="13155"/>
                    <a:pt x="11539" y="10139"/>
                  </a:cubicBezTo>
                  <a:cubicBezTo>
                    <a:pt x="11942" y="6913"/>
                    <a:pt x="12345" y="3687"/>
                    <a:pt x="12152" y="460"/>
                  </a:cubicBezTo>
                  <a:cubicBezTo>
                    <a:pt x="12047" y="154"/>
                    <a:pt x="11744" y="1"/>
                    <a:pt x="1149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6" name="Google Shape;196;p13"/>
            <p:cNvSpPr/>
            <p:nvPr/>
          </p:nvSpPr>
          <p:spPr>
            <a:xfrm>
              <a:off x="7508260" y="900292"/>
              <a:ext cx="413730" cy="93074"/>
            </a:xfrm>
            <a:custGeom>
              <a:rect b="b" l="l" r="r" t="t"/>
              <a:pathLst>
                <a:path extrusionOk="0" h="2042" w="9077">
                  <a:moveTo>
                    <a:pt x="462" y="0"/>
                  </a:moveTo>
                  <a:cubicBezTo>
                    <a:pt x="0" y="0"/>
                    <a:pt x="49" y="850"/>
                    <a:pt x="608" y="1041"/>
                  </a:cubicBezTo>
                  <a:cubicBezTo>
                    <a:pt x="3221" y="1235"/>
                    <a:pt x="5851" y="1638"/>
                    <a:pt x="8464" y="2041"/>
                  </a:cubicBezTo>
                  <a:cubicBezTo>
                    <a:pt x="9077" y="2041"/>
                    <a:pt x="9077" y="1041"/>
                    <a:pt x="8464" y="1041"/>
                  </a:cubicBezTo>
                  <a:cubicBezTo>
                    <a:pt x="5851" y="638"/>
                    <a:pt x="3221" y="235"/>
                    <a:pt x="608" y="25"/>
                  </a:cubicBezTo>
                  <a:cubicBezTo>
                    <a:pt x="555" y="8"/>
                    <a:pt x="506" y="0"/>
                    <a:pt x="462"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7" name="Google Shape;197;p13"/>
            <p:cNvSpPr/>
            <p:nvPr/>
          </p:nvSpPr>
          <p:spPr>
            <a:xfrm>
              <a:off x="7480821" y="1053030"/>
              <a:ext cx="119146" cy="911418"/>
            </a:xfrm>
            <a:custGeom>
              <a:rect b="b" l="l" r="r" t="t"/>
              <a:pathLst>
                <a:path extrusionOk="0" h="19996" w="2614">
                  <a:moveTo>
                    <a:pt x="2412" y="1"/>
                  </a:moveTo>
                  <a:cubicBezTo>
                    <a:pt x="2311" y="1"/>
                    <a:pt x="2210" y="102"/>
                    <a:pt x="2210" y="303"/>
                  </a:cubicBezTo>
                  <a:cubicBezTo>
                    <a:pt x="1807" y="6755"/>
                    <a:pt x="1001" y="13208"/>
                    <a:pt x="1" y="19660"/>
                  </a:cubicBezTo>
                  <a:cubicBezTo>
                    <a:pt x="1" y="19898"/>
                    <a:pt x="141" y="19996"/>
                    <a:pt x="296" y="19996"/>
                  </a:cubicBezTo>
                  <a:cubicBezTo>
                    <a:pt x="404" y="19996"/>
                    <a:pt x="518" y="19949"/>
                    <a:pt x="597" y="19869"/>
                  </a:cubicBezTo>
                  <a:cubicBezTo>
                    <a:pt x="1614" y="13417"/>
                    <a:pt x="2210" y="6755"/>
                    <a:pt x="2614" y="303"/>
                  </a:cubicBezTo>
                  <a:cubicBezTo>
                    <a:pt x="2614" y="102"/>
                    <a:pt x="2513" y="1"/>
                    <a:pt x="241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8" name="Google Shape;198;p13"/>
            <p:cNvSpPr/>
            <p:nvPr/>
          </p:nvSpPr>
          <p:spPr>
            <a:xfrm>
              <a:off x="7452881" y="2021461"/>
              <a:ext cx="36829" cy="118645"/>
            </a:xfrm>
            <a:custGeom>
              <a:rect b="b" l="l" r="r" t="t"/>
              <a:pathLst>
                <a:path extrusionOk="0" h="2603" w="808">
                  <a:moveTo>
                    <a:pt x="561" y="0"/>
                  </a:moveTo>
                  <a:cubicBezTo>
                    <a:pt x="477" y="0"/>
                    <a:pt x="404" y="64"/>
                    <a:pt x="404" y="236"/>
                  </a:cubicBezTo>
                  <a:cubicBezTo>
                    <a:pt x="210" y="832"/>
                    <a:pt x="210" y="1639"/>
                    <a:pt x="1" y="2445"/>
                  </a:cubicBezTo>
                  <a:cubicBezTo>
                    <a:pt x="1" y="2550"/>
                    <a:pt x="154" y="2603"/>
                    <a:pt x="307" y="2603"/>
                  </a:cubicBezTo>
                  <a:cubicBezTo>
                    <a:pt x="460" y="2603"/>
                    <a:pt x="614" y="2550"/>
                    <a:pt x="614" y="2445"/>
                  </a:cubicBezTo>
                  <a:cubicBezTo>
                    <a:pt x="614" y="1639"/>
                    <a:pt x="614" y="1042"/>
                    <a:pt x="807" y="236"/>
                  </a:cubicBezTo>
                  <a:cubicBezTo>
                    <a:pt x="807" y="115"/>
                    <a:pt x="674" y="0"/>
                    <a:pt x="561"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9" name="Google Shape;199;p13"/>
            <p:cNvSpPr/>
            <p:nvPr/>
          </p:nvSpPr>
          <p:spPr>
            <a:xfrm>
              <a:off x="7438524" y="2177525"/>
              <a:ext cx="32772" cy="48999"/>
            </a:xfrm>
            <a:custGeom>
              <a:rect b="b" l="l" r="r" t="t"/>
              <a:pathLst>
                <a:path extrusionOk="0" h="1075" w="719">
                  <a:moveTo>
                    <a:pt x="431" y="1"/>
                  </a:moveTo>
                  <a:cubicBezTo>
                    <a:pt x="321" y="1"/>
                    <a:pt x="203" y="62"/>
                    <a:pt x="122" y="231"/>
                  </a:cubicBezTo>
                  <a:lnTo>
                    <a:pt x="122" y="844"/>
                  </a:lnTo>
                  <a:cubicBezTo>
                    <a:pt x="0" y="957"/>
                    <a:pt x="85" y="1074"/>
                    <a:pt x="219" y="1074"/>
                  </a:cubicBezTo>
                  <a:cubicBezTo>
                    <a:pt x="316" y="1074"/>
                    <a:pt x="437" y="1013"/>
                    <a:pt x="525" y="844"/>
                  </a:cubicBezTo>
                  <a:cubicBezTo>
                    <a:pt x="525" y="634"/>
                    <a:pt x="525" y="441"/>
                    <a:pt x="719" y="231"/>
                  </a:cubicBezTo>
                  <a:cubicBezTo>
                    <a:pt x="719" y="119"/>
                    <a:pt x="583" y="1"/>
                    <a:pt x="43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0" name="Google Shape;200;p13"/>
            <p:cNvSpPr/>
            <p:nvPr/>
          </p:nvSpPr>
          <p:spPr>
            <a:xfrm>
              <a:off x="7526401" y="787665"/>
              <a:ext cx="248548" cy="185738"/>
            </a:xfrm>
            <a:custGeom>
              <a:rect b="b" l="l" r="r" t="t"/>
              <a:pathLst>
                <a:path extrusionOk="0" h="4075" w="5453">
                  <a:moveTo>
                    <a:pt x="1938" y="1"/>
                  </a:moveTo>
                  <a:cubicBezTo>
                    <a:pt x="1562" y="1"/>
                    <a:pt x="1185" y="25"/>
                    <a:pt x="807" y="76"/>
                  </a:cubicBezTo>
                  <a:cubicBezTo>
                    <a:pt x="1" y="76"/>
                    <a:pt x="1" y="1093"/>
                    <a:pt x="807" y="1093"/>
                  </a:cubicBezTo>
                  <a:cubicBezTo>
                    <a:pt x="1133" y="1036"/>
                    <a:pt x="1475" y="1010"/>
                    <a:pt x="1823" y="1010"/>
                  </a:cubicBezTo>
                  <a:cubicBezTo>
                    <a:pt x="2693" y="1010"/>
                    <a:pt x="3606" y="1172"/>
                    <a:pt x="4436" y="1428"/>
                  </a:cubicBezTo>
                  <a:lnTo>
                    <a:pt x="4436" y="1428"/>
                  </a:lnTo>
                  <a:cubicBezTo>
                    <a:pt x="4433" y="2123"/>
                    <a:pt x="4410" y="2818"/>
                    <a:pt x="4243" y="3512"/>
                  </a:cubicBezTo>
                  <a:cubicBezTo>
                    <a:pt x="4243" y="3859"/>
                    <a:pt x="4515" y="4075"/>
                    <a:pt x="4781" y="4075"/>
                  </a:cubicBezTo>
                  <a:cubicBezTo>
                    <a:pt x="4973" y="4075"/>
                    <a:pt x="5162" y="3963"/>
                    <a:pt x="5243" y="3706"/>
                  </a:cubicBezTo>
                  <a:cubicBezTo>
                    <a:pt x="5453" y="2899"/>
                    <a:pt x="5453" y="1899"/>
                    <a:pt x="5453" y="1093"/>
                  </a:cubicBezTo>
                  <a:cubicBezTo>
                    <a:pt x="5453" y="883"/>
                    <a:pt x="5243" y="689"/>
                    <a:pt x="5049" y="480"/>
                  </a:cubicBezTo>
                  <a:cubicBezTo>
                    <a:pt x="4008" y="184"/>
                    <a:pt x="2975" y="1"/>
                    <a:pt x="1938"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1" name="Google Shape;201;p13"/>
            <p:cNvSpPr/>
            <p:nvPr/>
          </p:nvSpPr>
          <p:spPr>
            <a:xfrm>
              <a:off x="7691809" y="-81950"/>
              <a:ext cx="193442" cy="917525"/>
            </a:xfrm>
            <a:custGeom>
              <a:rect b="b" l="l" r="r" t="t"/>
              <a:pathLst>
                <a:path extrusionOk="0" h="20130" w="4244">
                  <a:moveTo>
                    <a:pt x="3130" y="1"/>
                  </a:moveTo>
                  <a:cubicBezTo>
                    <a:pt x="2880" y="1"/>
                    <a:pt x="2630" y="202"/>
                    <a:pt x="2630" y="605"/>
                  </a:cubicBezTo>
                  <a:cubicBezTo>
                    <a:pt x="3227" y="6864"/>
                    <a:pt x="1420" y="13316"/>
                    <a:pt x="1" y="19559"/>
                  </a:cubicBezTo>
                  <a:cubicBezTo>
                    <a:pt x="1" y="19915"/>
                    <a:pt x="344" y="20130"/>
                    <a:pt x="632" y="20130"/>
                  </a:cubicBezTo>
                  <a:cubicBezTo>
                    <a:pt x="839" y="20130"/>
                    <a:pt x="1017" y="20018"/>
                    <a:pt x="1017" y="19768"/>
                  </a:cubicBezTo>
                  <a:cubicBezTo>
                    <a:pt x="2421" y="13510"/>
                    <a:pt x="4243" y="7058"/>
                    <a:pt x="3630" y="605"/>
                  </a:cubicBezTo>
                  <a:cubicBezTo>
                    <a:pt x="3630" y="202"/>
                    <a:pt x="3380" y="1"/>
                    <a:pt x="3130"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02" name="Google Shape;202;p13"/>
          <p:cNvSpPr txBox="1"/>
          <p:nvPr/>
        </p:nvSpPr>
        <p:spPr>
          <a:xfrm>
            <a:off x="284250" y="3727950"/>
            <a:ext cx="46479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6641"/>
                </a:solidFill>
                <a:latin typeface="Roboto"/>
                <a:ea typeface="Roboto"/>
                <a:cs typeface="Roboto"/>
                <a:sym typeface="Roboto"/>
              </a:rPr>
              <a:t>Pod 3 - Group 9</a:t>
            </a:r>
            <a:endParaRPr b="1">
              <a:solidFill>
                <a:srgbClr val="386641"/>
              </a:solidFill>
              <a:latin typeface="Roboto"/>
              <a:ea typeface="Roboto"/>
              <a:cs typeface="Roboto"/>
              <a:sym typeface="Roboto"/>
            </a:endParaRPr>
          </a:p>
          <a:p>
            <a:pPr indent="0" lvl="0" marL="0" rtl="0" algn="l">
              <a:spcBef>
                <a:spcPts val="0"/>
              </a:spcBef>
              <a:spcAft>
                <a:spcPts val="0"/>
              </a:spcAft>
              <a:buNone/>
            </a:pPr>
            <a:r>
              <a:rPr b="1" lang="en">
                <a:solidFill>
                  <a:srgbClr val="386641"/>
                </a:solidFill>
                <a:latin typeface="Roboto"/>
                <a:ea typeface="Roboto"/>
                <a:cs typeface="Roboto"/>
                <a:sym typeface="Roboto"/>
              </a:rPr>
              <a:t>Kelly Bearne | Dami Anibaba | Ida Reis | Temi Akindele</a:t>
            </a:r>
            <a:endParaRPr b="1">
              <a:solidFill>
                <a:srgbClr val="38664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2"/>
          <p:cNvSpPr/>
          <p:nvPr/>
        </p:nvSpPr>
        <p:spPr>
          <a:xfrm>
            <a:off x="159300" y="1169450"/>
            <a:ext cx="6184500" cy="1587900"/>
          </a:xfrm>
          <a:prstGeom prst="roundRect">
            <a:avLst>
              <a:gd fmla="val 16667" name="adj"/>
            </a:avLst>
          </a:prstGeom>
          <a:solidFill>
            <a:srgbClr val="A7C95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Favourites Page</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Allow the user to store favourite recipes so that they can refer back to it later </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Allow the user to store favourite recipes in categories </a:t>
            </a:r>
            <a:endParaRPr b="1" sz="1200">
              <a:solidFill>
                <a:schemeClr val="dk1"/>
              </a:solidFill>
              <a:latin typeface="Roboto"/>
              <a:ea typeface="Roboto"/>
              <a:cs typeface="Roboto"/>
              <a:sym typeface="Roboto"/>
            </a:endParaRPr>
          </a:p>
        </p:txBody>
      </p:sp>
      <p:sp>
        <p:nvSpPr>
          <p:cNvPr id="2082" name="Google Shape;2082;p22"/>
          <p:cNvSpPr/>
          <p:nvPr/>
        </p:nvSpPr>
        <p:spPr>
          <a:xfrm>
            <a:off x="159300" y="2989225"/>
            <a:ext cx="6184500" cy="1500600"/>
          </a:xfrm>
          <a:prstGeom prst="roundRect">
            <a:avLst>
              <a:gd fmla="val 16667" name="adj"/>
            </a:avLst>
          </a:prstGeom>
          <a:solidFill>
            <a:srgbClr val="F2E8C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Categories for recipes</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Vegetarian</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Pescatarian</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Vegan </a:t>
            </a:r>
            <a:endParaRPr>
              <a:solidFill>
                <a:schemeClr val="dk1"/>
              </a:solidFill>
            </a:endParaRPr>
          </a:p>
        </p:txBody>
      </p:sp>
      <p:sp>
        <p:nvSpPr>
          <p:cNvPr id="2083" name="Google Shape;2083;p22"/>
          <p:cNvSpPr/>
          <p:nvPr/>
        </p:nvSpPr>
        <p:spPr>
          <a:xfrm>
            <a:off x="159300" y="175475"/>
            <a:ext cx="63303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latin typeface="Roboto"/>
                <a:ea typeface="Roboto"/>
                <a:cs typeface="Roboto"/>
                <a:sym typeface="Roboto"/>
              </a:rPr>
              <a:t>Directions for Future Development</a:t>
            </a:r>
            <a:endParaRPr b="1" sz="2500">
              <a:latin typeface="Roboto"/>
              <a:ea typeface="Roboto"/>
              <a:cs typeface="Roboto"/>
              <a:sym typeface="Roboto"/>
            </a:endParaRPr>
          </a:p>
        </p:txBody>
      </p:sp>
      <p:grpSp>
        <p:nvGrpSpPr>
          <p:cNvPr id="2084" name="Google Shape;2084;p22"/>
          <p:cNvGrpSpPr/>
          <p:nvPr/>
        </p:nvGrpSpPr>
        <p:grpSpPr>
          <a:xfrm>
            <a:off x="8118143" y="44899"/>
            <a:ext cx="692017" cy="659309"/>
            <a:chOff x="1723740" y="3419213"/>
            <a:chExt cx="635111" cy="605093"/>
          </a:xfrm>
        </p:grpSpPr>
        <p:sp>
          <p:nvSpPr>
            <p:cNvPr id="2085" name="Google Shape;2085;p22"/>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2"/>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2"/>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2"/>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2"/>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2"/>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2"/>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2"/>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2"/>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2"/>
            <p:cNvSpPr/>
            <p:nvPr/>
          </p:nvSpPr>
          <p:spPr>
            <a:xfrm>
              <a:off x="2009656" y="3821384"/>
              <a:ext cx="38" cy="1182"/>
            </a:xfrm>
            <a:custGeom>
              <a:rect b="b" l="l" r="r" t="t"/>
              <a:pathLst>
                <a:path extrusionOk="0" h="31" w="1">
                  <a:moveTo>
                    <a:pt x="1" y="0"/>
                  </a:moveTo>
                  <a:lnTo>
                    <a:pt x="1" y="31"/>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2"/>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2"/>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22"/>
          <p:cNvGrpSpPr/>
          <p:nvPr/>
        </p:nvGrpSpPr>
        <p:grpSpPr>
          <a:xfrm>
            <a:off x="7898118" y="87049"/>
            <a:ext cx="692017" cy="659309"/>
            <a:chOff x="1723740" y="3419213"/>
            <a:chExt cx="635111" cy="605093"/>
          </a:xfrm>
        </p:grpSpPr>
        <p:sp>
          <p:nvSpPr>
            <p:cNvPr id="2157" name="Google Shape;2157;p22"/>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2"/>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2"/>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2"/>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2"/>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2"/>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2"/>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2"/>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2"/>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2"/>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2"/>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2"/>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2"/>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2"/>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2"/>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2"/>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2"/>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2"/>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2"/>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2"/>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2"/>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2"/>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2"/>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2"/>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2"/>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2"/>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2"/>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2"/>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2"/>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2"/>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2"/>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2"/>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2"/>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2"/>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2"/>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2"/>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2"/>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2"/>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2"/>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2"/>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2"/>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2"/>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2"/>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2"/>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2"/>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2"/>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2"/>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2"/>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2"/>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2"/>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2"/>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2"/>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2"/>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2"/>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2"/>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2"/>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2"/>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2"/>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2"/>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2"/>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2"/>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2"/>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2"/>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2"/>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2"/>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2"/>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2"/>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2"/>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2"/>
            <p:cNvSpPr/>
            <p:nvPr/>
          </p:nvSpPr>
          <p:spPr>
            <a:xfrm>
              <a:off x="2009656" y="3821384"/>
              <a:ext cx="38" cy="1182"/>
            </a:xfrm>
            <a:custGeom>
              <a:rect b="b" l="l" r="r" t="t"/>
              <a:pathLst>
                <a:path extrusionOk="0" h="31" w="1">
                  <a:moveTo>
                    <a:pt x="1" y="0"/>
                  </a:moveTo>
                  <a:lnTo>
                    <a:pt x="1" y="31"/>
                  </a:ln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2"/>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2"/>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22"/>
          <p:cNvSpPr/>
          <p:nvPr/>
        </p:nvSpPr>
        <p:spPr>
          <a:xfrm>
            <a:off x="6588825" y="1169450"/>
            <a:ext cx="2494800" cy="36153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b="1" i="1" sz="1200" u="sng">
              <a:solidFill>
                <a:schemeClr val="lt1"/>
              </a:solidFill>
              <a:latin typeface="Roboto"/>
              <a:ea typeface="Roboto"/>
              <a:cs typeface="Roboto"/>
              <a:sym typeface="Roboto"/>
            </a:endParaRPr>
          </a:p>
          <a:p>
            <a:pPr indent="0" lvl="0" marL="0" rtl="0" algn="l">
              <a:spcBef>
                <a:spcPts val="0"/>
              </a:spcBef>
              <a:spcAft>
                <a:spcPts val="0"/>
              </a:spcAft>
              <a:buNone/>
            </a:pPr>
            <a:r>
              <a:rPr b="1" lang="en" sz="1200" u="sng">
                <a:solidFill>
                  <a:schemeClr val="lt1"/>
                </a:solidFill>
                <a:latin typeface="Roboto"/>
                <a:ea typeface="Roboto"/>
                <a:cs typeface="Roboto"/>
                <a:sym typeface="Roboto"/>
              </a:rPr>
              <a:t>Pseudocode Example</a:t>
            </a:r>
            <a:r>
              <a:rPr b="1" lang="en" sz="1200">
                <a:solidFill>
                  <a:schemeClr val="lt1"/>
                </a:solidFill>
                <a:latin typeface="Roboto"/>
                <a:ea typeface="Roboto"/>
                <a:cs typeface="Roboto"/>
                <a:sym typeface="Roboto"/>
              </a:rPr>
              <a:t> </a:t>
            </a:r>
            <a:endParaRPr b="1" sz="12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rPr b="1" i="1" lang="en" sz="900">
                <a:solidFill>
                  <a:schemeClr val="lt1"/>
                </a:solidFill>
                <a:latin typeface="Roboto"/>
                <a:ea typeface="Roboto"/>
                <a:cs typeface="Roboto"/>
                <a:sym typeface="Roboto"/>
              </a:rPr>
              <a:t>//Initialise favorites from local storage or empty object</a:t>
            </a:r>
            <a:br>
              <a:rPr b="1" i="1" lang="en" sz="900">
                <a:solidFill>
                  <a:schemeClr val="lt1"/>
                </a:solidFill>
                <a:latin typeface="Roboto"/>
                <a:ea typeface="Roboto"/>
                <a:cs typeface="Roboto"/>
                <a:sym typeface="Roboto"/>
              </a:rPr>
            </a:br>
            <a:br>
              <a:rPr b="1" i="1" lang="en" sz="900">
                <a:solidFill>
                  <a:schemeClr val="lt1"/>
                </a:solidFill>
                <a:latin typeface="Roboto"/>
                <a:ea typeface="Roboto"/>
                <a:cs typeface="Roboto"/>
                <a:sym typeface="Roboto"/>
              </a:rPr>
            </a:br>
            <a:r>
              <a:rPr b="1" i="1" lang="en" sz="900">
                <a:solidFill>
                  <a:schemeClr val="lt1"/>
                </a:solidFill>
                <a:latin typeface="Roboto"/>
                <a:ea typeface="Roboto"/>
                <a:cs typeface="Roboto"/>
                <a:sym typeface="Roboto"/>
              </a:rPr>
              <a:t>//Function to add a recipe to favorites</a:t>
            </a:r>
            <a:endParaRPr b="1" i="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rPr b="1" i="1" lang="en" sz="900">
                <a:solidFill>
                  <a:schemeClr val="lt1"/>
                </a:solidFill>
                <a:latin typeface="Roboto"/>
                <a:ea typeface="Roboto"/>
                <a:cs typeface="Roboto"/>
                <a:sym typeface="Roboto"/>
              </a:rPr>
              <a:t>//Event listener for favorite button clicks</a:t>
            </a:r>
            <a:endParaRPr b="1" i="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rPr b="1" i="1" lang="en" sz="900">
                <a:solidFill>
                  <a:schemeClr val="lt1"/>
                </a:solidFill>
                <a:latin typeface="Roboto"/>
                <a:ea typeface="Roboto"/>
                <a:cs typeface="Roboto"/>
                <a:sym typeface="Roboto"/>
              </a:rPr>
              <a:t>//Function to display favorite recipes</a:t>
            </a:r>
            <a:endParaRPr b="1" i="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rPr b="1" i="1" lang="en" sz="900">
                <a:solidFill>
                  <a:schemeClr val="lt1"/>
                </a:solidFill>
                <a:latin typeface="Roboto"/>
                <a:ea typeface="Roboto"/>
                <a:cs typeface="Roboto"/>
                <a:sym typeface="Roboto"/>
              </a:rPr>
              <a:t>//Display favorite on page load</a:t>
            </a:r>
            <a:endParaRPr b="1" i="1" sz="900">
              <a:solidFill>
                <a:schemeClr val="lt1"/>
              </a:solidFill>
              <a:latin typeface="Roboto"/>
              <a:ea typeface="Roboto"/>
              <a:cs typeface="Roboto"/>
              <a:sym typeface="Roboto"/>
            </a:endParaRPr>
          </a:p>
        </p:txBody>
      </p:sp>
      <p:grpSp>
        <p:nvGrpSpPr>
          <p:cNvPr id="2229" name="Google Shape;2229;p22"/>
          <p:cNvGrpSpPr/>
          <p:nvPr/>
        </p:nvGrpSpPr>
        <p:grpSpPr>
          <a:xfrm>
            <a:off x="8270543" y="197299"/>
            <a:ext cx="692017" cy="659309"/>
            <a:chOff x="1723740" y="3419213"/>
            <a:chExt cx="635111" cy="605093"/>
          </a:xfrm>
        </p:grpSpPr>
        <p:sp>
          <p:nvSpPr>
            <p:cNvPr id="2230" name="Google Shape;2230;p22"/>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2"/>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2"/>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2"/>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2"/>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2"/>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2"/>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2"/>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2"/>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2"/>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2"/>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2"/>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2"/>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2"/>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2"/>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2"/>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2"/>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2"/>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2"/>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2"/>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2"/>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2"/>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2"/>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2"/>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2"/>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2"/>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2"/>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2"/>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2"/>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2"/>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2"/>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2"/>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2"/>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2"/>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2"/>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2"/>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2"/>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2"/>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2"/>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2"/>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2"/>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2"/>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2"/>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2"/>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2"/>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2"/>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2"/>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2"/>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2"/>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2"/>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2"/>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2"/>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2"/>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2"/>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2"/>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2"/>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2"/>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2"/>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2"/>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2"/>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2"/>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2"/>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2"/>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2"/>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2"/>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2"/>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2"/>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2"/>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2"/>
            <p:cNvSpPr/>
            <p:nvPr/>
          </p:nvSpPr>
          <p:spPr>
            <a:xfrm>
              <a:off x="2009656" y="3821384"/>
              <a:ext cx="38" cy="1182"/>
            </a:xfrm>
            <a:custGeom>
              <a:rect b="b" l="l" r="r" t="t"/>
              <a:pathLst>
                <a:path extrusionOk="0" h="31" w="1">
                  <a:moveTo>
                    <a:pt x="1" y="0"/>
                  </a:moveTo>
                  <a:lnTo>
                    <a:pt x="1" y="3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2"/>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2"/>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pic>
        <p:nvPicPr>
          <p:cNvPr id="2305" name="Google Shape;2305;p23"/>
          <p:cNvPicPr preferRelativeResize="0"/>
          <p:nvPr/>
        </p:nvPicPr>
        <p:blipFill>
          <a:blip r:embed="rId3">
            <a:alphaModFix/>
          </a:blip>
          <a:stretch>
            <a:fillRect/>
          </a:stretch>
        </p:blipFill>
        <p:spPr>
          <a:xfrm>
            <a:off x="736650" y="1269225"/>
            <a:ext cx="4754991" cy="3820975"/>
          </a:xfrm>
          <a:prstGeom prst="rect">
            <a:avLst/>
          </a:prstGeom>
          <a:noFill/>
          <a:ln>
            <a:noFill/>
          </a:ln>
        </p:spPr>
      </p:pic>
      <p:pic>
        <p:nvPicPr>
          <p:cNvPr id="2306" name="Google Shape;2306;p23"/>
          <p:cNvPicPr preferRelativeResize="0"/>
          <p:nvPr/>
        </p:nvPicPr>
        <p:blipFill>
          <a:blip r:embed="rId4">
            <a:alphaModFix/>
          </a:blip>
          <a:stretch>
            <a:fillRect/>
          </a:stretch>
        </p:blipFill>
        <p:spPr>
          <a:xfrm>
            <a:off x="5684016" y="1269225"/>
            <a:ext cx="2772476" cy="3820976"/>
          </a:xfrm>
          <a:prstGeom prst="rect">
            <a:avLst/>
          </a:prstGeom>
          <a:noFill/>
          <a:ln>
            <a:noFill/>
          </a:ln>
        </p:spPr>
      </p:pic>
      <p:sp>
        <p:nvSpPr>
          <p:cNvPr id="2307" name="Google Shape;2307;p23"/>
          <p:cNvSpPr/>
          <p:nvPr/>
        </p:nvSpPr>
        <p:spPr>
          <a:xfrm>
            <a:off x="4013100" y="196525"/>
            <a:ext cx="11178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u="sng">
                <a:solidFill>
                  <a:srgbClr val="6A994E"/>
                </a:solidFill>
                <a:latin typeface="Roboto"/>
                <a:ea typeface="Roboto"/>
                <a:cs typeface="Roboto"/>
                <a:sym typeface="Roboto"/>
                <a:hlinkClick r:id="rId5">
                  <a:extLst>
                    <a:ext uri="{A12FA001-AC4F-418D-AE19-62706E023703}">
                      <ahyp:hlinkClr val="tx"/>
                    </a:ext>
                  </a:extLst>
                </a:hlinkClick>
              </a:rPr>
              <a:t>Demo</a:t>
            </a:r>
            <a:endParaRPr b="1" sz="2500">
              <a:solidFill>
                <a:schemeClr val="dk1"/>
              </a:solidFill>
              <a:latin typeface="Roboto"/>
              <a:ea typeface="Roboto"/>
              <a:cs typeface="Roboto"/>
              <a:sym typeface="Roboto"/>
            </a:endParaRPr>
          </a:p>
        </p:txBody>
      </p:sp>
      <p:sp>
        <p:nvSpPr>
          <p:cNvPr id="2308" name="Google Shape;2308;p23"/>
          <p:cNvSpPr/>
          <p:nvPr/>
        </p:nvSpPr>
        <p:spPr>
          <a:xfrm>
            <a:off x="736650" y="205875"/>
            <a:ext cx="2010900" cy="924600"/>
          </a:xfrm>
          <a:prstGeom prst="roundRect">
            <a:avLst>
              <a:gd fmla="val 16667" name="adj"/>
            </a:avLst>
          </a:prstGeom>
          <a:solidFill>
            <a:srgbClr val="F2E8C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Deployed Page</a:t>
            </a:r>
            <a:endParaRPr b="1" sz="700">
              <a:latin typeface="Roboto"/>
              <a:ea typeface="Roboto"/>
              <a:cs typeface="Roboto"/>
              <a:sym typeface="Roboto"/>
            </a:endParaRPr>
          </a:p>
          <a:p>
            <a:pPr indent="0" lvl="0" marL="0" rtl="0" algn="l">
              <a:spcBef>
                <a:spcPts val="0"/>
              </a:spcBef>
              <a:spcAft>
                <a:spcPts val="0"/>
              </a:spcAft>
              <a:buNone/>
            </a:pPr>
            <a:r>
              <a:t/>
            </a:r>
            <a:endParaRPr b="1" sz="700">
              <a:latin typeface="Roboto"/>
              <a:ea typeface="Roboto"/>
              <a:cs typeface="Roboto"/>
              <a:sym typeface="Roboto"/>
            </a:endParaRPr>
          </a:p>
          <a:p>
            <a:pPr indent="0" lvl="0" marL="0" rtl="0" algn="l">
              <a:spcBef>
                <a:spcPts val="0"/>
              </a:spcBef>
              <a:spcAft>
                <a:spcPts val="0"/>
              </a:spcAft>
              <a:buNone/>
            </a:pPr>
            <a:r>
              <a:rPr b="1" lang="en" sz="700" u="sng">
                <a:latin typeface="Roboto"/>
                <a:ea typeface="Roboto"/>
                <a:cs typeface="Roboto"/>
                <a:sym typeface="Roboto"/>
                <a:hlinkClick r:id="rId6"/>
              </a:rPr>
              <a:t>https://kbearne.github.io/Flavour-Hub/</a:t>
            </a:r>
            <a:endParaRPr b="1" sz="700">
              <a:latin typeface="Roboto"/>
              <a:ea typeface="Roboto"/>
              <a:cs typeface="Roboto"/>
              <a:sym typeface="Roboto"/>
            </a:endParaRPr>
          </a:p>
          <a:p>
            <a:pPr indent="0" lvl="0" marL="0" rtl="0" algn="l">
              <a:spcBef>
                <a:spcPts val="0"/>
              </a:spcBef>
              <a:spcAft>
                <a:spcPts val="0"/>
              </a:spcAft>
              <a:buNone/>
            </a:pPr>
            <a:r>
              <a:t/>
            </a:r>
            <a:endParaRPr b="1" sz="700">
              <a:solidFill>
                <a:schemeClr val="dk1"/>
              </a:solidFill>
              <a:latin typeface="Roboto"/>
              <a:ea typeface="Roboto"/>
              <a:cs typeface="Roboto"/>
              <a:sym typeface="Roboto"/>
            </a:endParaRPr>
          </a:p>
          <a:p>
            <a:pPr indent="0" lvl="0" marL="0" rtl="0" algn="l">
              <a:spcBef>
                <a:spcPts val="0"/>
              </a:spcBef>
              <a:spcAft>
                <a:spcPts val="0"/>
              </a:spcAft>
              <a:buNone/>
            </a:pPr>
            <a:r>
              <a:rPr b="1" lang="en" sz="700">
                <a:solidFill>
                  <a:schemeClr val="dk1"/>
                </a:solidFill>
                <a:latin typeface="Roboto"/>
                <a:ea typeface="Roboto"/>
                <a:cs typeface="Roboto"/>
                <a:sym typeface="Roboto"/>
              </a:rPr>
              <a:t>GitHub Repo</a:t>
            </a:r>
            <a:endParaRPr b="1" sz="700">
              <a:solidFill>
                <a:schemeClr val="dk1"/>
              </a:solidFill>
              <a:latin typeface="Roboto"/>
              <a:ea typeface="Roboto"/>
              <a:cs typeface="Roboto"/>
              <a:sym typeface="Roboto"/>
            </a:endParaRPr>
          </a:p>
          <a:p>
            <a:pPr indent="0" lvl="0" marL="0" rtl="0" algn="l">
              <a:spcBef>
                <a:spcPts val="0"/>
              </a:spcBef>
              <a:spcAft>
                <a:spcPts val="0"/>
              </a:spcAft>
              <a:buNone/>
            </a:pPr>
            <a:r>
              <a:t/>
            </a:r>
            <a:endParaRPr b="1" sz="700">
              <a:solidFill>
                <a:schemeClr val="dk1"/>
              </a:solidFill>
              <a:latin typeface="Roboto"/>
              <a:ea typeface="Roboto"/>
              <a:cs typeface="Roboto"/>
              <a:sym typeface="Roboto"/>
            </a:endParaRPr>
          </a:p>
          <a:p>
            <a:pPr indent="0" lvl="0" marL="0" rtl="0" algn="l">
              <a:spcBef>
                <a:spcPts val="0"/>
              </a:spcBef>
              <a:spcAft>
                <a:spcPts val="0"/>
              </a:spcAft>
              <a:buNone/>
            </a:pPr>
            <a:r>
              <a:rPr b="1" lang="en" sz="700" u="sng">
                <a:solidFill>
                  <a:schemeClr val="dk1"/>
                </a:solidFill>
                <a:latin typeface="Roboto"/>
                <a:ea typeface="Roboto"/>
                <a:cs typeface="Roboto"/>
                <a:sym typeface="Roboto"/>
                <a:hlinkClick r:id="rId7">
                  <a:extLst>
                    <a:ext uri="{A12FA001-AC4F-418D-AE19-62706E023703}">
                      <ahyp:hlinkClr val="tx"/>
                    </a:ext>
                  </a:extLst>
                </a:hlinkClick>
              </a:rPr>
              <a:t>https://github.com/kbearne/Flavour-Hub</a:t>
            </a:r>
            <a:r>
              <a:rPr b="1" lang="en" sz="700">
                <a:solidFill>
                  <a:schemeClr val="dk1"/>
                </a:solidFill>
                <a:latin typeface="Roboto"/>
                <a:ea typeface="Roboto"/>
                <a:cs typeface="Roboto"/>
                <a:sym typeface="Roboto"/>
              </a:rPr>
              <a:t> </a:t>
            </a:r>
            <a:r>
              <a:rPr b="1" lang="en" sz="700">
                <a:latin typeface="Roboto"/>
                <a:ea typeface="Roboto"/>
                <a:cs typeface="Roboto"/>
                <a:sym typeface="Roboto"/>
              </a:rPr>
              <a:t> </a:t>
            </a:r>
            <a:endParaRPr b="1" sz="700">
              <a:latin typeface="Roboto"/>
              <a:ea typeface="Roboto"/>
              <a:cs typeface="Roboto"/>
              <a:sym typeface="Roboto"/>
            </a:endParaRPr>
          </a:p>
          <a:p>
            <a:pPr indent="0" lvl="0" marL="0" rtl="0" algn="l">
              <a:spcBef>
                <a:spcPts val="0"/>
              </a:spcBef>
              <a:spcAft>
                <a:spcPts val="0"/>
              </a:spcAft>
              <a:buNone/>
            </a:pPr>
            <a:r>
              <a:t/>
            </a:r>
            <a:endParaRPr b="1" sz="7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4"/>
          <p:cNvSpPr/>
          <p:nvPr/>
        </p:nvSpPr>
        <p:spPr>
          <a:xfrm>
            <a:off x="2874450" y="2197350"/>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Roboto"/>
                <a:ea typeface="Roboto"/>
                <a:cs typeface="Roboto"/>
                <a:sym typeface="Roboto"/>
              </a:rPr>
              <a:t>Thank You!</a:t>
            </a:r>
            <a:endParaRPr b="1" sz="25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nvSpPr>
        <p:spPr>
          <a:xfrm>
            <a:off x="3099229" y="1529175"/>
            <a:ext cx="2962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oboto Medium"/>
                <a:ea typeface="Roboto Medium"/>
                <a:cs typeface="Roboto Medium"/>
                <a:sym typeface="Roboto Medium"/>
              </a:rPr>
              <a:t>Elevator Pitch</a:t>
            </a:r>
            <a:endParaRPr sz="2800">
              <a:solidFill>
                <a:srgbClr val="000000"/>
              </a:solidFill>
              <a:latin typeface="Roboto Medium"/>
              <a:ea typeface="Roboto Medium"/>
              <a:cs typeface="Roboto Medium"/>
              <a:sym typeface="Roboto Medium"/>
            </a:endParaRPr>
          </a:p>
        </p:txBody>
      </p:sp>
      <p:grpSp>
        <p:nvGrpSpPr>
          <p:cNvPr id="208" name="Google Shape;208;p14"/>
          <p:cNvGrpSpPr/>
          <p:nvPr/>
        </p:nvGrpSpPr>
        <p:grpSpPr>
          <a:xfrm>
            <a:off x="954819" y="3125449"/>
            <a:ext cx="1582145" cy="1582366"/>
            <a:chOff x="946500" y="1381550"/>
            <a:chExt cx="1791175" cy="1791425"/>
          </a:xfrm>
        </p:grpSpPr>
        <p:sp>
          <p:nvSpPr>
            <p:cNvPr id="209" name="Google Shape;209;p14"/>
            <p:cNvSpPr/>
            <p:nvPr/>
          </p:nvSpPr>
          <p:spPr>
            <a:xfrm>
              <a:off x="946500" y="1381550"/>
              <a:ext cx="1791175" cy="1791425"/>
            </a:xfrm>
            <a:custGeom>
              <a:rect b="b" l="l" r="r" t="t"/>
              <a:pathLst>
                <a:path extrusionOk="0" h="71657" w="71647">
                  <a:moveTo>
                    <a:pt x="35764" y="68647"/>
                  </a:moveTo>
                  <a:lnTo>
                    <a:pt x="36578" y="68647"/>
                  </a:lnTo>
                  <a:cubicBezTo>
                    <a:pt x="36458" y="67832"/>
                    <a:pt x="36227" y="65174"/>
                    <a:pt x="33569" y="63665"/>
                  </a:cubicBezTo>
                  <a:lnTo>
                    <a:pt x="32643" y="63665"/>
                  </a:lnTo>
                  <a:cubicBezTo>
                    <a:pt x="34838" y="65285"/>
                    <a:pt x="34958" y="67832"/>
                    <a:pt x="34958" y="68647"/>
                  </a:cubicBezTo>
                  <a:close/>
                  <a:moveTo>
                    <a:pt x="35764" y="71193"/>
                  </a:moveTo>
                  <a:cubicBezTo>
                    <a:pt x="26040" y="71193"/>
                    <a:pt x="17243" y="67258"/>
                    <a:pt x="10881" y="60776"/>
                  </a:cubicBezTo>
                  <a:cubicBezTo>
                    <a:pt x="4510" y="54405"/>
                    <a:pt x="464" y="45607"/>
                    <a:pt x="464" y="35884"/>
                  </a:cubicBezTo>
                  <a:cubicBezTo>
                    <a:pt x="464" y="26050"/>
                    <a:pt x="4510" y="17252"/>
                    <a:pt x="10881" y="10881"/>
                  </a:cubicBezTo>
                  <a:cubicBezTo>
                    <a:pt x="17243" y="4520"/>
                    <a:pt x="26040" y="584"/>
                    <a:pt x="35764" y="584"/>
                  </a:cubicBezTo>
                  <a:cubicBezTo>
                    <a:pt x="45607" y="584"/>
                    <a:pt x="54404" y="4520"/>
                    <a:pt x="60766" y="10881"/>
                  </a:cubicBezTo>
                  <a:cubicBezTo>
                    <a:pt x="67137" y="17252"/>
                    <a:pt x="71073" y="26050"/>
                    <a:pt x="71073" y="35884"/>
                  </a:cubicBezTo>
                  <a:cubicBezTo>
                    <a:pt x="71073" y="45607"/>
                    <a:pt x="67137" y="54405"/>
                    <a:pt x="60766" y="60776"/>
                  </a:cubicBezTo>
                  <a:cubicBezTo>
                    <a:pt x="54404" y="67258"/>
                    <a:pt x="45607" y="71193"/>
                    <a:pt x="35764" y="71193"/>
                  </a:cubicBezTo>
                  <a:close/>
                  <a:moveTo>
                    <a:pt x="61118" y="61239"/>
                  </a:moveTo>
                  <a:cubicBezTo>
                    <a:pt x="54636" y="67721"/>
                    <a:pt x="45718" y="71656"/>
                    <a:pt x="35764" y="71656"/>
                  </a:cubicBezTo>
                  <a:cubicBezTo>
                    <a:pt x="25929" y="71656"/>
                    <a:pt x="16901" y="67721"/>
                    <a:pt x="10418" y="61239"/>
                  </a:cubicBezTo>
                  <a:cubicBezTo>
                    <a:pt x="3936" y="54756"/>
                    <a:pt x="1" y="45728"/>
                    <a:pt x="1" y="35884"/>
                  </a:cubicBezTo>
                  <a:cubicBezTo>
                    <a:pt x="1" y="25929"/>
                    <a:pt x="3936" y="17021"/>
                    <a:pt x="10418" y="10539"/>
                  </a:cubicBezTo>
                  <a:cubicBezTo>
                    <a:pt x="16901" y="4057"/>
                    <a:pt x="25929" y="1"/>
                    <a:pt x="35764" y="1"/>
                  </a:cubicBezTo>
                  <a:cubicBezTo>
                    <a:pt x="45718" y="1"/>
                    <a:pt x="54636" y="4057"/>
                    <a:pt x="61118" y="10539"/>
                  </a:cubicBezTo>
                  <a:cubicBezTo>
                    <a:pt x="67600" y="17021"/>
                    <a:pt x="71647" y="25929"/>
                    <a:pt x="71647" y="35884"/>
                  </a:cubicBezTo>
                  <a:cubicBezTo>
                    <a:pt x="71647" y="45728"/>
                    <a:pt x="67600" y="54756"/>
                    <a:pt x="61118" y="61239"/>
                  </a:cubicBezTo>
                  <a:close/>
                  <a:moveTo>
                    <a:pt x="34958" y="3131"/>
                  </a:moveTo>
                  <a:cubicBezTo>
                    <a:pt x="34958" y="3825"/>
                    <a:pt x="35301" y="6603"/>
                    <a:pt x="37847" y="7992"/>
                  </a:cubicBezTo>
                  <a:cubicBezTo>
                    <a:pt x="38310" y="7992"/>
                    <a:pt x="38662" y="8103"/>
                    <a:pt x="39005" y="8103"/>
                  </a:cubicBezTo>
                  <a:cubicBezTo>
                    <a:pt x="36921" y="6372"/>
                    <a:pt x="36810" y="3825"/>
                    <a:pt x="36810" y="3131"/>
                  </a:cubicBezTo>
                  <a:lnTo>
                    <a:pt x="35764" y="3131"/>
                  </a:lnTo>
                  <a:close/>
                  <a:moveTo>
                    <a:pt x="37153" y="7992"/>
                  </a:moveTo>
                  <a:cubicBezTo>
                    <a:pt x="34838" y="6372"/>
                    <a:pt x="34606" y="3825"/>
                    <a:pt x="34606" y="3131"/>
                  </a:cubicBezTo>
                  <a:cubicBezTo>
                    <a:pt x="34032" y="3131"/>
                    <a:pt x="33448" y="3131"/>
                    <a:pt x="32985" y="3242"/>
                  </a:cubicBezTo>
                  <a:cubicBezTo>
                    <a:pt x="32985" y="3936"/>
                    <a:pt x="33569" y="6603"/>
                    <a:pt x="36227" y="7872"/>
                  </a:cubicBezTo>
                  <a:cubicBezTo>
                    <a:pt x="36458" y="7872"/>
                    <a:pt x="36810" y="7872"/>
                    <a:pt x="37153" y="7992"/>
                  </a:cubicBezTo>
                  <a:close/>
                  <a:moveTo>
                    <a:pt x="35421" y="7872"/>
                  </a:moveTo>
                  <a:cubicBezTo>
                    <a:pt x="33106" y="6483"/>
                    <a:pt x="32643" y="3936"/>
                    <a:pt x="32643" y="3242"/>
                  </a:cubicBezTo>
                  <a:cubicBezTo>
                    <a:pt x="32059" y="3362"/>
                    <a:pt x="31485" y="3362"/>
                    <a:pt x="31022" y="3473"/>
                  </a:cubicBezTo>
                  <a:cubicBezTo>
                    <a:pt x="31133" y="4168"/>
                    <a:pt x="31717" y="6835"/>
                    <a:pt x="34495" y="7992"/>
                  </a:cubicBezTo>
                  <a:cubicBezTo>
                    <a:pt x="34838" y="7872"/>
                    <a:pt x="35189" y="7872"/>
                    <a:pt x="35421" y="7872"/>
                  </a:cubicBezTo>
                  <a:close/>
                  <a:moveTo>
                    <a:pt x="33800" y="7992"/>
                  </a:moveTo>
                  <a:cubicBezTo>
                    <a:pt x="31365" y="6714"/>
                    <a:pt x="30791" y="4168"/>
                    <a:pt x="30670" y="3473"/>
                  </a:cubicBezTo>
                  <a:cubicBezTo>
                    <a:pt x="30096" y="3594"/>
                    <a:pt x="29513" y="3705"/>
                    <a:pt x="29050" y="3825"/>
                  </a:cubicBezTo>
                  <a:cubicBezTo>
                    <a:pt x="29170" y="4520"/>
                    <a:pt x="29976" y="7066"/>
                    <a:pt x="32874" y="8103"/>
                  </a:cubicBezTo>
                  <a:cubicBezTo>
                    <a:pt x="33106" y="7992"/>
                    <a:pt x="33448" y="7992"/>
                    <a:pt x="33800" y="7992"/>
                  </a:cubicBezTo>
                  <a:close/>
                  <a:moveTo>
                    <a:pt x="32059" y="8103"/>
                  </a:moveTo>
                  <a:cubicBezTo>
                    <a:pt x="29633" y="6946"/>
                    <a:pt x="28818" y="4520"/>
                    <a:pt x="28707" y="3825"/>
                  </a:cubicBezTo>
                  <a:cubicBezTo>
                    <a:pt x="28124" y="3936"/>
                    <a:pt x="27661" y="4168"/>
                    <a:pt x="27087" y="4288"/>
                  </a:cubicBezTo>
                  <a:cubicBezTo>
                    <a:pt x="27318" y="4983"/>
                    <a:pt x="28244" y="7529"/>
                    <a:pt x="31133" y="8335"/>
                  </a:cubicBezTo>
                  <a:cubicBezTo>
                    <a:pt x="31485" y="8224"/>
                    <a:pt x="31717" y="8224"/>
                    <a:pt x="32059" y="8103"/>
                  </a:cubicBezTo>
                  <a:close/>
                  <a:moveTo>
                    <a:pt x="30439" y="8455"/>
                  </a:moveTo>
                  <a:cubicBezTo>
                    <a:pt x="27892" y="7409"/>
                    <a:pt x="26966" y="4983"/>
                    <a:pt x="26735" y="4399"/>
                  </a:cubicBezTo>
                  <a:cubicBezTo>
                    <a:pt x="26272" y="4520"/>
                    <a:pt x="25698" y="4631"/>
                    <a:pt x="25235" y="4862"/>
                  </a:cubicBezTo>
                  <a:cubicBezTo>
                    <a:pt x="25466" y="5557"/>
                    <a:pt x="26624" y="7992"/>
                    <a:pt x="29513" y="8566"/>
                  </a:cubicBezTo>
                  <a:cubicBezTo>
                    <a:pt x="29865" y="8566"/>
                    <a:pt x="30096" y="8455"/>
                    <a:pt x="30439" y="8455"/>
                  </a:cubicBezTo>
                  <a:close/>
                  <a:moveTo>
                    <a:pt x="29633" y="9029"/>
                  </a:moveTo>
                  <a:lnTo>
                    <a:pt x="29513" y="9029"/>
                  </a:lnTo>
                  <a:cubicBezTo>
                    <a:pt x="29050" y="9150"/>
                    <a:pt x="28476" y="9261"/>
                    <a:pt x="28013" y="9381"/>
                  </a:cubicBezTo>
                  <a:lnTo>
                    <a:pt x="27892" y="9381"/>
                  </a:lnTo>
                  <a:cubicBezTo>
                    <a:pt x="27429" y="9613"/>
                    <a:pt x="26855" y="9724"/>
                    <a:pt x="26392" y="9955"/>
                  </a:cubicBezTo>
                  <a:lnTo>
                    <a:pt x="26392" y="9955"/>
                  </a:lnTo>
                  <a:cubicBezTo>
                    <a:pt x="25809" y="10187"/>
                    <a:pt x="25346" y="10307"/>
                    <a:pt x="24883" y="10539"/>
                  </a:cubicBezTo>
                  <a:lnTo>
                    <a:pt x="24772" y="10539"/>
                  </a:lnTo>
                  <a:lnTo>
                    <a:pt x="23383" y="11233"/>
                  </a:lnTo>
                  <a:lnTo>
                    <a:pt x="23262" y="11233"/>
                  </a:lnTo>
                  <a:cubicBezTo>
                    <a:pt x="22799" y="11576"/>
                    <a:pt x="22336" y="11807"/>
                    <a:pt x="21873" y="12039"/>
                  </a:cubicBezTo>
                  <a:lnTo>
                    <a:pt x="21873" y="12039"/>
                  </a:lnTo>
                  <a:cubicBezTo>
                    <a:pt x="19790" y="13317"/>
                    <a:pt x="17938" y="14706"/>
                    <a:pt x="16317" y="16326"/>
                  </a:cubicBezTo>
                  <a:cubicBezTo>
                    <a:pt x="14465" y="18178"/>
                    <a:pt x="12845" y="20373"/>
                    <a:pt x="11576" y="22688"/>
                  </a:cubicBezTo>
                  <a:lnTo>
                    <a:pt x="11576" y="22688"/>
                  </a:lnTo>
                  <a:cubicBezTo>
                    <a:pt x="11344" y="23151"/>
                    <a:pt x="11113" y="23614"/>
                    <a:pt x="10881" y="24198"/>
                  </a:cubicBezTo>
                  <a:lnTo>
                    <a:pt x="10761" y="24198"/>
                  </a:lnTo>
                  <a:cubicBezTo>
                    <a:pt x="10650" y="24661"/>
                    <a:pt x="10418" y="25124"/>
                    <a:pt x="10187" y="25698"/>
                  </a:cubicBezTo>
                  <a:lnTo>
                    <a:pt x="10187" y="25698"/>
                  </a:lnTo>
                  <a:cubicBezTo>
                    <a:pt x="9955" y="26281"/>
                    <a:pt x="9835" y="26744"/>
                    <a:pt x="9603" y="27207"/>
                  </a:cubicBezTo>
                  <a:lnTo>
                    <a:pt x="9603" y="27318"/>
                  </a:lnTo>
                  <a:cubicBezTo>
                    <a:pt x="9372" y="27781"/>
                    <a:pt x="9261" y="28365"/>
                    <a:pt x="9140" y="28828"/>
                  </a:cubicBezTo>
                  <a:lnTo>
                    <a:pt x="9140" y="28828"/>
                  </a:lnTo>
                  <a:cubicBezTo>
                    <a:pt x="9029" y="29402"/>
                    <a:pt x="8909" y="29985"/>
                    <a:pt x="8798" y="30448"/>
                  </a:cubicBezTo>
                  <a:lnTo>
                    <a:pt x="8798" y="30448"/>
                  </a:lnTo>
                  <a:cubicBezTo>
                    <a:pt x="8446" y="32180"/>
                    <a:pt x="8214" y="34032"/>
                    <a:pt x="8214" y="35884"/>
                  </a:cubicBezTo>
                  <a:cubicBezTo>
                    <a:pt x="8214" y="37968"/>
                    <a:pt x="8446" y="40051"/>
                    <a:pt x="8909" y="42024"/>
                  </a:cubicBezTo>
                  <a:lnTo>
                    <a:pt x="8909" y="42024"/>
                  </a:lnTo>
                  <a:cubicBezTo>
                    <a:pt x="9029" y="42598"/>
                    <a:pt x="9140" y="43061"/>
                    <a:pt x="9372" y="43644"/>
                  </a:cubicBezTo>
                  <a:lnTo>
                    <a:pt x="9372" y="43644"/>
                  </a:lnTo>
                  <a:cubicBezTo>
                    <a:pt x="9492" y="44218"/>
                    <a:pt x="9724" y="44681"/>
                    <a:pt x="9835" y="45144"/>
                  </a:cubicBezTo>
                  <a:lnTo>
                    <a:pt x="9835" y="45265"/>
                  </a:lnTo>
                  <a:cubicBezTo>
                    <a:pt x="10066" y="45728"/>
                    <a:pt x="10298" y="46302"/>
                    <a:pt x="10529" y="46765"/>
                  </a:cubicBezTo>
                  <a:lnTo>
                    <a:pt x="10529" y="46765"/>
                  </a:lnTo>
                  <a:cubicBezTo>
                    <a:pt x="10761" y="47348"/>
                    <a:pt x="10993" y="47811"/>
                    <a:pt x="11224" y="48274"/>
                  </a:cubicBezTo>
                  <a:lnTo>
                    <a:pt x="11224" y="48274"/>
                  </a:lnTo>
                  <a:cubicBezTo>
                    <a:pt x="11456" y="48737"/>
                    <a:pt x="11687" y="49311"/>
                    <a:pt x="12039" y="49774"/>
                  </a:cubicBezTo>
                  <a:lnTo>
                    <a:pt x="12039" y="49774"/>
                  </a:lnTo>
                  <a:cubicBezTo>
                    <a:pt x="13196" y="51747"/>
                    <a:pt x="14697" y="53710"/>
                    <a:pt x="16317" y="55331"/>
                  </a:cubicBezTo>
                  <a:cubicBezTo>
                    <a:pt x="18169" y="57183"/>
                    <a:pt x="20253" y="58803"/>
                    <a:pt x="22568" y="60081"/>
                  </a:cubicBezTo>
                  <a:lnTo>
                    <a:pt x="22568" y="60081"/>
                  </a:lnTo>
                  <a:cubicBezTo>
                    <a:pt x="23031" y="60313"/>
                    <a:pt x="23614" y="60544"/>
                    <a:pt x="24077" y="60776"/>
                  </a:cubicBezTo>
                  <a:lnTo>
                    <a:pt x="24077" y="60776"/>
                  </a:lnTo>
                  <a:cubicBezTo>
                    <a:pt x="24540" y="61007"/>
                    <a:pt x="25114" y="61239"/>
                    <a:pt x="25577" y="61470"/>
                  </a:cubicBezTo>
                  <a:lnTo>
                    <a:pt x="25577" y="61470"/>
                  </a:lnTo>
                  <a:cubicBezTo>
                    <a:pt x="26161" y="61702"/>
                    <a:pt x="26624" y="61813"/>
                    <a:pt x="27087" y="62044"/>
                  </a:cubicBezTo>
                  <a:lnTo>
                    <a:pt x="27198" y="62044"/>
                  </a:lnTo>
                  <a:cubicBezTo>
                    <a:pt x="27661" y="62165"/>
                    <a:pt x="28244" y="62396"/>
                    <a:pt x="28707" y="62507"/>
                  </a:cubicBezTo>
                  <a:lnTo>
                    <a:pt x="28818" y="62507"/>
                  </a:lnTo>
                  <a:cubicBezTo>
                    <a:pt x="29281" y="62628"/>
                    <a:pt x="29865" y="62739"/>
                    <a:pt x="30328" y="62859"/>
                  </a:cubicBezTo>
                  <a:lnTo>
                    <a:pt x="30439" y="62859"/>
                  </a:lnTo>
                  <a:cubicBezTo>
                    <a:pt x="32180" y="63202"/>
                    <a:pt x="33912" y="63433"/>
                    <a:pt x="35764" y="63433"/>
                  </a:cubicBezTo>
                  <a:cubicBezTo>
                    <a:pt x="37847" y="63433"/>
                    <a:pt x="39931" y="63202"/>
                    <a:pt x="41903" y="62739"/>
                  </a:cubicBezTo>
                  <a:lnTo>
                    <a:pt x="41903" y="62739"/>
                  </a:lnTo>
                  <a:cubicBezTo>
                    <a:pt x="42477" y="62628"/>
                    <a:pt x="42940" y="62507"/>
                    <a:pt x="43524" y="62276"/>
                  </a:cubicBezTo>
                  <a:lnTo>
                    <a:pt x="43524" y="62276"/>
                  </a:lnTo>
                  <a:cubicBezTo>
                    <a:pt x="44098" y="62165"/>
                    <a:pt x="44561" y="62044"/>
                    <a:pt x="45144" y="61813"/>
                  </a:cubicBezTo>
                  <a:lnTo>
                    <a:pt x="45144" y="61813"/>
                  </a:lnTo>
                  <a:cubicBezTo>
                    <a:pt x="45607" y="61581"/>
                    <a:pt x="46181" y="61470"/>
                    <a:pt x="46644" y="61239"/>
                  </a:cubicBezTo>
                  <a:lnTo>
                    <a:pt x="46644" y="61239"/>
                  </a:lnTo>
                  <a:cubicBezTo>
                    <a:pt x="47228" y="61007"/>
                    <a:pt x="47691" y="60776"/>
                    <a:pt x="48154" y="60544"/>
                  </a:cubicBezTo>
                  <a:lnTo>
                    <a:pt x="48154" y="60424"/>
                  </a:lnTo>
                  <a:cubicBezTo>
                    <a:pt x="48728" y="60192"/>
                    <a:pt x="49191" y="59961"/>
                    <a:pt x="49654" y="59729"/>
                  </a:cubicBezTo>
                  <a:lnTo>
                    <a:pt x="49654" y="59729"/>
                  </a:lnTo>
                  <a:cubicBezTo>
                    <a:pt x="51737" y="58461"/>
                    <a:pt x="53589" y="57071"/>
                    <a:pt x="55330" y="55331"/>
                  </a:cubicBezTo>
                  <a:cubicBezTo>
                    <a:pt x="57182" y="53479"/>
                    <a:pt x="58683" y="51395"/>
                    <a:pt x="59960" y="49080"/>
                  </a:cubicBezTo>
                  <a:lnTo>
                    <a:pt x="59960" y="49080"/>
                  </a:lnTo>
                  <a:cubicBezTo>
                    <a:pt x="60192" y="48617"/>
                    <a:pt x="60535" y="48154"/>
                    <a:pt x="60766" y="47691"/>
                  </a:cubicBezTo>
                  <a:lnTo>
                    <a:pt x="60766" y="47580"/>
                  </a:lnTo>
                  <a:cubicBezTo>
                    <a:pt x="60998" y="47117"/>
                    <a:pt x="61229" y="46654"/>
                    <a:pt x="61349" y="46191"/>
                  </a:cubicBezTo>
                  <a:cubicBezTo>
                    <a:pt x="61349" y="46070"/>
                    <a:pt x="61349" y="46070"/>
                    <a:pt x="61461" y="46070"/>
                  </a:cubicBezTo>
                  <a:cubicBezTo>
                    <a:pt x="61581" y="45607"/>
                    <a:pt x="61812" y="45144"/>
                    <a:pt x="61924" y="44570"/>
                  </a:cubicBezTo>
                  <a:lnTo>
                    <a:pt x="61924" y="44570"/>
                  </a:lnTo>
                  <a:cubicBezTo>
                    <a:pt x="62155" y="43987"/>
                    <a:pt x="62276" y="43524"/>
                    <a:pt x="62387" y="42950"/>
                  </a:cubicBezTo>
                  <a:lnTo>
                    <a:pt x="62507" y="42950"/>
                  </a:lnTo>
                  <a:cubicBezTo>
                    <a:pt x="62618" y="42366"/>
                    <a:pt x="62739" y="41903"/>
                    <a:pt x="62850" y="41329"/>
                  </a:cubicBezTo>
                  <a:lnTo>
                    <a:pt x="62850" y="41329"/>
                  </a:lnTo>
                  <a:cubicBezTo>
                    <a:pt x="63202" y="39588"/>
                    <a:pt x="63313" y="37736"/>
                    <a:pt x="63313" y="35884"/>
                  </a:cubicBezTo>
                  <a:cubicBezTo>
                    <a:pt x="63313" y="34384"/>
                    <a:pt x="63202" y="32874"/>
                    <a:pt x="62970" y="31374"/>
                  </a:cubicBezTo>
                  <a:lnTo>
                    <a:pt x="62970" y="31374"/>
                  </a:lnTo>
                  <a:cubicBezTo>
                    <a:pt x="62970" y="30911"/>
                    <a:pt x="62850" y="30328"/>
                    <a:pt x="62739" y="29754"/>
                  </a:cubicBezTo>
                  <a:lnTo>
                    <a:pt x="62739" y="29754"/>
                  </a:lnTo>
                  <a:cubicBezTo>
                    <a:pt x="62618" y="29291"/>
                    <a:pt x="62387" y="28707"/>
                    <a:pt x="62276" y="28244"/>
                  </a:cubicBezTo>
                  <a:lnTo>
                    <a:pt x="62276" y="28133"/>
                  </a:lnTo>
                  <a:cubicBezTo>
                    <a:pt x="62155" y="27670"/>
                    <a:pt x="61924" y="27087"/>
                    <a:pt x="61812" y="26624"/>
                  </a:cubicBezTo>
                  <a:lnTo>
                    <a:pt x="61812" y="26513"/>
                  </a:lnTo>
                  <a:cubicBezTo>
                    <a:pt x="61581" y="26050"/>
                    <a:pt x="61349" y="25587"/>
                    <a:pt x="61229" y="25124"/>
                  </a:cubicBezTo>
                  <a:lnTo>
                    <a:pt x="61118" y="25003"/>
                  </a:lnTo>
                  <a:cubicBezTo>
                    <a:pt x="60998" y="24540"/>
                    <a:pt x="60766" y="24077"/>
                    <a:pt x="60535" y="23503"/>
                  </a:cubicBezTo>
                  <a:lnTo>
                    <a:pt x="60423" y="23503"/>
                  </a:lnTo>
                  <a:lnTo>
                    <a:pt x="59729" y="22114"/>
                  </a:lnTo>
                  <a:lnTo>
                    <a:pt x="59729" y="22114"/>
                  </a:lnTo>
                  <a:cubicBezTo>
                    <a:pt x="58451" y="20031"/>
                    <a:pt x="56951" y="18058"/>
                    <a:pt x="55330" y="16326"/>
                  </a:cubicBezTo>
                  <a:cubicBezTo>
                    <a:pt x="53478" y="14586"/>
                    <a:pt x="51395" y="12965"/>
                    <a:pt x="49191" y="11696"/>
                  </a:cubicBezTo>
                  <a:lnTo>
                    <a:pt x="49080" y="11696"/>
                  </a:lnTo>
                  <a:lnTo>
                    <a:pt x="47691" y="11002"/>
                  </a:lnTo>
                  <a:lnTo>
                    <a:pt x="47570" y="10881"/>
                  </a:lnTo>
                  <a:cubicBezTo>
                    <a:pt x="47107" y="10770"/>
                    <a:pt x="46644" y="10539"/>
                    <a:pt x="46181" y="10307"/>
                  </a:cubicBezTo>
                  <a:lnTo>
                    <a:pt x="46070" y="10307"/>
                  </a:lnTo>
                  <a:cubicBezTo>
                    <a:pt x="45607" y="10076"/>
                    <a:pt x="45144" y="9844"/>
                    <a:pt x="44561" y="9724"/>
                  </a:cubicBezTo>
                  <a:lnTo>
                    <a:pt x="44561" y="9724"/>
                  </a:lnTo>
                  <a:cubicBezTo>
                    <a:pt x="43987" y="9492"/>
                    <a:pt x="43524" y="9381"/>
                    <a:pt x="43061" y="9261"/>
                  </a:cubicBezTo>
                  <a:lnTo>
                    <a:pt x="42940" y="9261"/>
                  </a:lnTo>
                  <a:cubicBezTo>
                    <a:pt x="42477" y="9029"/>
                    <a:pt x="41903" y="8918"/>
                    <a:pt x="41320" y="8798"/>
                  </a:cubicBezTo>
                  <a:lnTo>
                    <a:pt x="41320" y="8798"/>
                  </a:lnTo>
                  <a:cubicBezTo>
                    <a:pt x="39588" y="8455"/>
                    <a:pt x="37736" y="8335"/>
                    <a:pt x="35764" y="8335"/>
                  </a:cubicBezTo>
                  <a:cubicBezTo>
                    <a:pt x="33680" y="8335"/>
                    <a:pt x="31596" y="8566"/>
                    <a:pt x="29633" y="9029"/>
                  </a:cubicBezTo>
                  <a:close/>
                  <a:moveTo>
                    <a:pt x="28707" y="8798"/>
                  </a:moveTo>
                  <a:cubicBezTo>
                    <a:pt x="26161" y="7992"/>
                    <a:pt x="25114" y="5677"/>
                    <a:pt x="24883" y="4983"/>
                  </a:cubicBezTo>
                  <a:cubicBezTo>
                    <a:pt x="24420" y="5094"/>
                    <a:pt x="23846" y="5325"/>
                    <a:pt x="23383" y="5557"/>
                  </a:cubicBezTo>
                  <a:cubicBezTo>
                    <a:pt x="23725" y="6140"/>
                    <a:pt x="24883" y="8566"/>
                    <a:pt x="27892" y="9029"/>
                  </a:cubicBezTo>
                  <a:cubicBezTo>
                    <a:pt x="28124" y="8918"/>
                    <a:pt x="28476" y="8918"/>
                    <a:pt x="28707" y="8798"/>
                  </a:cubicBezTo>
                  <a:close/>
                  <a:moveTo>
                    <a:pt x="27087" y="9261"/>
                  </a:moveTo>
                  <a:cubicBezTo>
                    <a:pt x="24540" y="8566"/>
                    <a:pt x="23383" y="6372"/>
                    <a:pt x="23031" y="5677"/>
                  </a:cubicBezTo>
                  <a:cubicBezTo>
                    <a:pt x="22568" y="5909"/>
                    <a:pt x="22105" y="6140"/>
                    <a:pt x="21531" y="6372"/>
                  </a:cubicBezTo>
                  <a:cubicBezTo>
                    <a:pt x="21873" y="6946"/>
                    <a:pt x="23262" y="9381"/>
                    <a:pt x="26272" y="9613"/>
                  </a:cubicBezTo>
                  <a:cubicBezTo>
                    <a:pt x="26503" y="9492"/>
                    <a:pt x="26855" y="9381"/>
                    <a:pt x="27087" y="9261"/>
                  </a:cubicBezTo>
                  <a:close/>
                  <a:moveTo>
                    <a:pt x="25577" y="9844"/>
                  </a:moveTo>
                  <a:cubicBezTo>
                    <a:pt x="22920" y="9261"/>
                    <a:pt x="21531" y="7177"/>
                    <a:pt x="21299" y="6483"/>
                  </a:cubicBezTo>
                  <a:cubicBezTo>
                    <a:pt x="20716" y="6714"/>
                    <a:pt x="20253" y="6946"/>
                    <a:pt x="19790" y="7298"/>
                  </a:cubicBezTo>
                  <a:cubicBezTo>
                    <a:pt x="20253" y="7872"/>
                    <a:pt x="21762" y="10187"/>
                    <a:pt x="24772" y="10187"/>
                  </a:cubicBezTo>
                  <a:cubicBezTo>
                    <a:pt x="25003" y="10076"/>
                    <a:pt x="25235" y="9955"/>
                    <a:pt x="25577" y="9844"/>
                  </a:cubicBezTo>
                  <a:close/>
                  <a:moveTo>
                    <a:pt x="23957" y="10539"/>
                  </a:moveTo>
                  <a:cubicBezTo>
                    <a:pt x="21299" y="10187"/>
                    <a:pt x="19910" y="7992"/>
                    <a:pt x="19558" y="7409"/>
                  </a:cubicBezTo>
                  <a:cubicBezTo>
                    <a:pt x="19095" y="7761"/>
                    <a:pt x="18632" y="7992"/>
                    <a:pt x="18169" y="8224"/>
                  </a:cubicBezTo>
                  <a:cubicBezTo>
                    <a:pt x="18521" y="8918"/>
                    <a:pt x="20253" y="11002"/>
                    <a:pt x="23151" y="10881"/>
                  </a:cubicBezTo>
                  <a:cubicBezTo>
                    <a:pt x="23494" y="10770"/>
                    <a:pt x="23725" y="10650"/>
                    <a:pt x="23957" y="10539"/>
                  </a:cubicBezTo>
                  <a:close/>
                  <a:moveTo>
                    <a:pt x="22457" y="11233"/>
                  </a:moveTo>
                  <a:cubicBezTo>
                    <a:pt x="19790" y="11113"/>
                    <a:pt x="18169" y="9029"/>
                    <a:pt x="17827" y="8455"/>
                  </a:cubicBezTo>
                  <a:cubicBezTo>
                    <a:pt x="17364" y="8798"/>
                    <a:pt x="16901" y="9029"/>
                    <a:pt x="16549" y="9381"/>
                  </a:cubicBezTo>
                  <a:cubicBezTo>
                    <a:pt x="16901" y="9955"/>
                    <a:pt x="18753" y="12039"/>
                    <a:pt x="21762" y="11696"/>
                  </a:cubicBezTo>
                  <a:cubicBezTo>
                    <a:pt x="21994" y="11576"/>
                    <a:pt x="22225" y="11465"/>
                    <a:pt x="22457" y="11233"/>
                  </a:cubicBezTo>
                  <a:close/>
                  <a:moveTo>
                    <a:pt x="21068" y="12159"/>
                  </a:moveTo>
                  <a:cubicBezTo>
                    <a:pt x="18290" y="12039"/>
                    <a:pt x="16669" y="10187"/>
                    <a:pt x="16206" y="9613"/>
                  </a:cubicBezTo>
                  <a:cubicBezTo>
                    <a:pt x="15743" y="9955"/>
                    <a:pt x="15391" y="10307"/>
                    <a:pt x="14928" y="10650"/>
                  </a:cubicBezTo>
                  <a:cubicBezTo>
                    <a:pt x="15391" y="11113"/>
                    <a:pt x="17364" y="13085"/>
                    <a:pt x="20253" y="12622"/>
                  </a:cubicBezTo>
                  <a:cubicBezTo>
                    <a:pt x="20484" y="12391"/>
                    <a:pt x="20836" y="12270"/>
                    <a:pt x="21068" y="12159"/>
                  </a:cubicBezTo>
                  <a:close/>
                  <a:moveTo>
                    <a:pt x="19679" y="13085"/>
                  </a:moveTo>
                  <a:cubicBezTo>
                    <a:pt x="16901" y="13196"/>
                    <a:pt x="15160" y="11344"/>
                    <a:pt x="14697" y="10881"/>
                  </a:cubicBezTo>
                  <a:cubicBezTo>
                    <a:pt x="14234" y="11233"/>
                    <a:pt x="13891" y="11576"/>
                    <a:pt x="13428" y="11928"/>
                  </a:cubicBezTo>
                  <a:cubicBezTo>
                    <a:pt x="14002" y="12391"/>
                    <a:pt x="15974" y="14243"/>
                    <a:pt x="18864" y="13548"/>
                  </a:cubicBezTo>
                  <a:cubicBezTo>
                    <a:pt x="19216" y="13428"/>
                    <a:pt x="19447" y="13196"/>
                    <a:pt x="19679" y="13085"/>
                  </a:cubicBezTo>
                  <a:close/>
                  <a:moveTo>
                    <a:pt x="13076" y="11807"/>
                  </a:moveTo>
                  <a:lnTo>
                    <a:pt x="13076" y="11807"/>
                  </a:lnTo>
                  <a:lnTo>
                    <a:pt x="13076" y="11696"/>
                  </a:lnTo>
                  <a:cubicBezTo>
                    <a:pt x="18984" y="6140"/>
                    <a:pt x="26966" y="2779"/>
                    <a:pt x="35764" y="2779"/>
                  </a:cubicBezTo>
                  <a:lnTo>
                    <a:pt x="37041" y="2779"/>
                  </a:lnTo>
                  <a:lnTo>
                    <a:pt x="37041" y="2779"/>
                  </a:lnTo>
                  <a:cubicBezTo>
                    <a:pt x="45376" y="3010"/>
                    <a:pt x="53015" y="6483"/>
                    <a:pt x="58683" y="11807"/>
                  </a:cubicBezTo>
                  <a:lnTo>
                    <a:pt x="58683" y="11807"/>
                  </a:lnTo>
                  <a:cubicBezTo>
                    <a:pt x="58803" y="12039"/>
                    <a:pt x="59034" y="12270"/>
                    <a:pt x="59266" y="12391"/>
                  </a:cubicBezTo>
                  <a:cubicBezTo>
                    <a:pt x="65165" y="18410"/>
                    <a:pt x="68869" y="26744"/>
                    <a:pt x="68869" y="35884"/>
                  </a:cubicBezTo>
                  <a:lnTo>
                    <a:pt x="68869" y="36930"/>
                  </a:lnTo>
                  <a:lnTo>
                    <a:pt x="68869" y="37042"/>
                  </a:lnTo>
                  <a:lnTo>
                    <a:pt x="68869" y="37042"/>
                  </a:lnTo>
                  <a:cubicBezTo>
                    <a:pt x="68637" y="45376"/>
                    <a:pt x="65285" y="52904"/>
                    <a:pt x="59840" y="58572"/>
                  </a:cubicBezTo>
                  <a:lnTo>
                    <a:pt x="59840" y="58692"/>
                  </a:lnTo>
                  <a:lnTo>
                    <a:pt x="59840" y="58692"/>
                  </a:lnTo>
                  <a:cubicBezTo>
                    <a:pt x="59609" y="58803"/>
                    <a:pt x="59377" y="59035"/>
                    <a:pt x="59266" y="59266"/>
                  </a:cubicBezTo>
                  <a:cubicBezTo>
                    <a:pt x="58914" y="59498"/>
                    <a:pt x="58683" y="59729"/>
                    <a:pt x="58451" y="60081"/>
                  </a:cubicBezTo>
                  <a:lnTo>
                    <a:pt x="58451" y="60081"/>
                  </a:lnTo>
                  <a:cubicBezTo>
                    <a:pt x="52552" y="65637"/>
                    <a:pt x="44561" y="68989"/>
                    <a:pt x="35764" y="68989"/>
                  </a:cubicBezTo>
                  <a:lnTo>
                    <a:pt x="34726" y="68989"/>
                  </a:lnTo>
                  <a:lnTo>
                    <a:pt x="34726" y="68989"/>
                  </a:lnTo>
                  <a:lnTo>
                    <a:pt x="34726" y="68989"/>
                  </a:lnTo>
                  <a:cubicBezTo>
                    <a:pt x="26392" y="68647"/>
                    <a:pt x="18753" y="65285"/>
                    <a:pt x="13076" y="59961"/>
                  </a:cubicBezTo>
                  <a:lnTo>
                    <a:pt x="13076" y="59961"/>
                  </a:lnTo>
                  <a:lnTo>
                    <a:pt x="13076" y="59961"/>
                  </a:lnTo>
                  <a:lnTo>
                    <a:pt x="12382" y="59266"/>
                  </a:lnTo>
                  <a:lnTo>
                    <a:pt x="11687" y="58572"/>
                  </a:lnTo>
                  <a:lnTo>
                    <a:pt x="11687" y="58572"/>
                  </a:lnTo>
                  <a:lnTo>
                    <a:pt x="11687" y="58572"/>
                  </a:lnTo>
                  <a:cubicBezTo>
                    <a:pt x="6131" y="52552"/>
                    <a:pt x="2658" y="44570"/>
                    <a:pt x="2658" y="35884"/>
                  </a:cubicBezTo>
                  <a:lnTo>
                    <a:pt x="2658" y="34847"/>
                  </a:lnTo>
                  <a:lnTo>
                    <a:pt x="2658" y="34847"/>
                  </a:lnTo>
                  <a:lnTo>
                    <a:pt x="2658" y="34847"/>
                  </a:lnTo>
                  <a:cubicBezTo>
                    <a:pt x="2890" y="26513"/>
                    <a:pt x="6251" y="18873"/>
                    <a:pt x="11687" y="13196"/>
                  </a:cubicBezTo>
                  <a:lnTo>
                    <a:pt x="11687" y="13196"/>
                  </a:lnTo>
                  <a:lnTo>
                    <a:pt x="11687" y="13196"/>
                  </a:lnTo>
                  <a:cubicBezTo>
                    <a:pt x="11919" y="12965"/>
                    <a:pt x="12150" y="12622"/>
                    <a:pt x="12382" y="12391"/>
                  </a:cubicBezTo>
                  <a:cubicBezTo>
                    <a:pt x="12613" y="12159"/>
                    <a:pt x="12845" y="11928"/>
                    <a:pt x="13076" y="11807"/>
                  </a:cubicBezTo>
                  <a:close/>
                  <a:moveTo>
                    <a:pt x="18290" y="14122"/>
                  </a:moveTo>
                  <a:cubicBezTo>
                    <a:pt x="15623" y="14354"/>
                    <a:pt x="13659" y="12622"/>
                    <a:pt x="13196" y="12159"/>
                  </a:cubicBezTo>
                  <a:lnTo>
                    <a:pt x="12613" y="12733"/>
                  </a:lnTo>
                  <a:lnTo>
                    <a:pt x="12039" y="13317"/>
                  </a:lnTo>
                  <a:cubicBezTo>
                    <a:pt x="12613" y="13780"/>
                    <a:pt x="14697" y="15512"/>
                    <a:pt x="17595" y="14706"/>
                  </a:cubicBezTo>
                  <a:cubicBezTo>
                    <a:pt x="17827" y="14474"/>
                    <a:pt x="18058" y="14243"/>
                    <a:pt x="18290" y="14122"/>
                  </a:cubicBezTo>
                  <a:close/>
                  <a:moveTo>
                    <a:pt x="17012" y="15169"/>
                  </a:moveTo>
                  <a:cubicBezTo>
                    <a:pt x="14354" y="15632"/>
                    <a:pt x="12382" y="14011"/>
                    <a:pt x="11807" y="13548"/>
                  </a:cubicBezTo>
                  <a:cubicBezTo>
                    <a:pt x="11456" y="14011"/>
                    <a:pt x="11113" y="14354"/>
                    <a:pt x="10761" y="14817"/>
                  </a:cubicBezTo>
                  <a:cubicBezTo>
                    <a:pt x="11344" y="15169"/>
                    <a:pt x="13539" y="16789"/>
                    <a:pt x="16317" y="15743"/>
                  </a:cubicBezTo>
                  <a:cubicBezTo>
                    <a:pt x="16549" y="15632"/>
                    <a:pt x="16780" y="15400"/>
                    <a:pt x="17012" y="15169"/>
                  </a:cubicBezTo>
                  <a:close/>
                  <a:moveTo>
                    <a:pt x="15854" y="16326"/>
                  </a:moveTo>
                  <a:cubicBezTo>
                    <a:pt x="13196" y="16901"/>
                    <a:pt x="11113" y="15512"/>
                    <a:pt x="10529" y="15049"/>
                  </a:cubicBezTo>
                  <a:cubicBezTo>
                    <a:pt x="10187" y="15512"/>
                    <a:pt x="9835" y="15863"/>
                    <a:pt x="9492" y="16326"/>
                  </a:cubicBezTo>
                  <a:cubicBezTo>
                    <a:pt x="10066" y="16789"/>
                    <a:pt x="12502" y="18178"/>
                    <a:pt x="15160" y="17021"/>
                  </a:cubicBezTo>
                  <a:close/>
                  <a:moveTo>
                    <a:pt x="14697" y="17595"/>
                  </a:moveTo>
                  <a:cubicBezTo>
                    <a:pt x="12039" y="18290"/>
                    <a:pt x="9835" y="17021"/>
                    <a:pt x="9261" y="16669"/>
                  </a:cubicBezTo>
                  <a:cubicBezTo>
                    <a:pt x="9029" y="17021"/>
                    <a:pt x="8677" y="17484"/>
                    <a:pt x="8335" y="17947"/>
                  </a:cubicBezTo>
                  <a:cubicBezTo>
                    <a:pt x="9029" y="18290"/>
                    <a:pt x="11456" y="19568"/>
                    <a:pt x="14122" y="18290"/>
                  </a:cubicBezTo>
                  <a:cubicBezTo>
                    <a:pt x="14234" y="18058"/>
                    <a:pt x="14465" y="17827"/>
                    <a:pt x="14697" y="17595"/>
                  </a:cubicBezTo>
                  <a:close/>
                  <a:moveTo>
                    <a:pt x="13659" y="18873"/>
                  </a:moveTo>
                  <a:cubicBezTo>
                    <a:pt x="10993" y="19799"/>
                    <a:pt x="8798" y="18641"/>
                    <a:pt x="8214" y="18290"/>
                  </a:cubicBezTo>
                  <a:cubicBezTo>
                    <a:pt x="7872" y="18641"/>
                    <a:pt x="7640" y="19105"/>
                    <a:pt x="7409" y="19568"/>
                  </a:cubicBezTo>
                  <a:cubicBezTo>
                    <a:pt x="7983" y="19910"/>
                    <a:pt x="10529" y="21068"/>
                    <a:pt x="13076" y="19568"/>
                  </a:cubicBezTo>
                  <a:cubicBezTo>
                    <a:pt x="13196" y="19336"/>
                    <a:pt x="13428" y="19105"/>
                    <a:pt x="13659" y="18873"/>
                  </a:cubicBezTo>
                  <a:close/>
                  <a:moveTo>
                    <a:pt x="12613" y="20262"/>
                  </a:moveTo>
                  <a:cubicBezTo>
                    <a:pt x="10066" y="21299"/>
                    <a:pt x="7751" y="20262"/>
                    <a:pt x="7177" y="19910"/>
                  </a:cubicBezTo>
                  <a:cubicBezTo>
                    <a:pt x="6946" y="20373"/>
                    <a:pt x="6714" y="20836"/>
                    <a:pt x="6483" y="21420"/>
                  </a:cubicBezTo>
                  <a:cubicBezTo>
                    <a:pt x="7057" y="21651"/>
                    <a:pt x="9603" y="22688"/>
                    <a:pt x="12150" y="21068"/>
                  </a:cubicBezTo>
                  <a:cubicBezTo>
                    <a:pt x="12270" y="20725"/>
                    <a:pt x="12502" y="20494"/>
                    <a:pt x="12613" y="20262"/>
                  </a:cubicBezTo>
                  <a:close/>
                  <a:moveTo>
                    <a:pt x="11687" y="21651"/>
                  </a:moveTo>
                  <a:cubicBezTo>
                    <a:pt x="9261" y="22920"/>
                    <a:pt x="6946" y="21994"/>
                    <a:pt x="6251" y="21651"/>
                  </a:cubicBezTo>
                  <a:cubicBezTo>
                    <a:pt x="6020" y="22225"/>
                    <a:pt x="5788" y="22688"/>
                    <a:pt x="5557" y="23151"/>
                  </a:cubicBezTo>
                  <a:cubicBezTo>
                    <a:pt x="6251" y="23383"/>
                    <a:pt x="8909" y="24309"/>
                    <a:pt x="11224" y="22457"/>
                  </a:cubicBezTo>
                  <a:cubicBezTo>
                    <a:pt x="11456" y="22225"/>
                    <a:pt x="11576" y="21994"/>
                    <a:pt x="11687" y="21651"/>
                  </a:cubicBezTo>
                  <a:close/>
                  <a:moveTo>
                    <a:pt x="10881" y="23151"/>
                  </a:moveTo>
                  <a:cubicBezTo>
                    <a:pt x="8566" y="24540"/>
                    <a:pt x="6131" y="23735"/>
                    <a:pt x="5436" y="23503"/>
                  </a:cubicBezTo>
                  <a:cubicBezTo>
                    <a:pt x="5205" y="23966"/>
                    <a:pt x="5094" y="24540"/>
                    <a:pt x="4862" y="25003"/>
                  </a:cubicBezTo>
                  <a:cubicBezTo>
                    <a:pt x="5557" y="25235"/>
                    <a:pt x="8214" y="25929"/>
                    <a:pt x="10529" y="23966"/>
                  </a:cubicBezTo>
                  <a:cubicBezTo>
                    <a:pt x="10650" y="23735"/>
                    <a:pt x="10761" y="23383"/>
                    <a:pt x="10881" y="23151"/>
                  </a:cubicBezTo>
                  <a:close/>
                  <a:moveTo>
                    <a:pt x="10187" y="24661"/>
                  </a:moveTo>
                  <a:cubicBezTo>
                    <a:pt x="7872" y="26161"/>
                    <a:pt x="5436" y="25587"/>
                    <a:pt x="4742" y="25355"/>
                  </a:cubicBezTo>
                  <a:cubicBezTo>
                    <a:pt x="4631" y="25818"/>
                    <a:pt x="4399" y="26392"/>
                    <a:pt x="4279" y="26855"/>
                  </a:cubicBezTo>
                  <a:cubicBezTo>
                    <a:pt x="4973" y="27087"/>
                    <a:pt x="7640" y="27550"/>
                    <a:pt x="9835" y="25466"/>
                  </a:cubicBezTo>
                  <a:cubicBezTo>
                    <a:pt x="9955" y="25235"/>
                    <a:pt x="10066" y="25003"/>
                    <a:pt x="10187" y="24661"/>
                  </a:cubicBezTo>
                  <a:close/>
                  <a:moveTo>
                    <a:pt x="9603" y="26281"/>
                  </a:moveTo>
                  <a:cubicBezTo>
                    <a:pt x="7409" y="27902"/>
                    <a:pt x="4862" y="27439"/>
                    <a:pt x="4168" y="27207"/>
                  </a:cubicBezTo>
                  <a:cubicBezTo>
                    <a:pt x="4047" y="27781"/>
                    <a:pt x="3936" y="28244"/>
                    <a:pt x="3816" y="28828"/>
                  </a:cubicBezTo>
                  <a:cubicBezTo>
                    <a:pt x="4510" y="28939"/>
                    <a:pt x="7288" y="29291"/>
                    <a:pt x="9261" y="27087"/>
                  </a:cubicBezTo>
                  <a:cubicBezTo>
                    <a:pt x="9372" y="26855"/>
                    <a:pt x="9492" y="26513"/>
                    <a:pt x="9603" y="26281"/>
                  </a:cubicBezTo>
                  <a:close/>
                  <a:moveTo>
                    <a:pt x="9029" y="27902"/>
                  </a:moveTo>
                  <a:cubicBezTo>
                    <a:pt x="6946" y="29633"/>
                    <a:pt x="4399" y="29291"/>
                    <a:pt x="3705" y="29170"/>
                  </a:cubicBezTo>
                  <a:cubicBezTo>
                    <a:pt x="3584" y="29633"/>
                    <a:pt x="3584" y="30217"/>
                    <a:pt x="3473" y="30791"/>
                  </a:cubicBezTo>
                  <a:cubicBezTo>
                    <a:pt x="4168" y="30791"/>
                    <a:pt x="6946" y="31022"/>
                    <a:pt x="8798" y="28707"/>
                  </a:cubicBezTo>
                  <a:cubicBezTo>
                    <a:pt x="8909" y="28476"/>
                    <a:pt x="8909" y="28133"/>
                    <a:pt x="9029" y="27902"/>
                  </a:cubicBezTo>
                  <a:close/>
                  <a:moveTo>
                    <a:pt x="8566" y="29522"/>
                  </a:moveTo>
                  <a:cubicBezTo>
                    <a:pt x="6594" y="31374"/>
                    <a:pt x="4047" y="31254"/>
                    <a:pt x="3353" y="31143"/>
                  </a:cubicBezTo>
                  <a:cubicBezTo>
                    <a:pt x="3353" y="31606"/>
                    <a:pt x="3242" y="32180"/>
                    <a:pt x="3242" y="32763"/>
                  </a:cubicBezTo>
                  <a:cubicBezTo>
                    <a:pt x="3936" y="32763"/>
                    <a:pt x="6714" y="32763"/>
                    <a:pt x="8446" y="30328"/>
                  </a:cubicBezTo>
                  <a:cubicBezTo>
                    <a:pt x="8446" y="30096"/>
                    <a:pt x="8566" y="29754"/>
                    <a:pt x="8566" y="29522"/>
                  </a:cubicBezTo>
                  <a:close/>
                  <a:moveTo>
                    <a:pt x="8214" y="31143"/>
                  </a:moveTo>
                  <a:cubicBezTo>
                    <a:pt x="6362" y="33106"/>
                    <a:pt x="3936" y="33106"/>
                    <a:pt x="3121" y="33106"/>
                  </a:cubicBezTo>
                  <a:lnTo>
                    <a:pt x="3121" y="34727"/>
                  </a:lnTo>
                  <a:cubicBezTo>
                    <a:pt x="3816" y="34727"/>
                    <a:pt x="6483" y="34495"/>
                    <a:pt x="8103" y="32069"/>
                  </a:cubicBezTo>
                  <a:cubicBezTo>
                    <a:pt x="8214" y="31717"/>
                    <a:pt x="8214" y="31374"/>
                    <a:pt x="8214" y="31143"/>
                  </a:cubicBezTo>
                  <a:close/>
                  <a:moveTo>
                    <a:pt x="7983" y="32763"/>
                  </a:moveTo>
                  <a:cubicBezTo>
                    <a:pt x="6362" y="34958"/>
                    <a:pt x="3816" y="35078"/>
                    <a:pt x="3010" y="35078"/>
                  </a:cubicBezTo>
                  <a:lnTo>
                    <a:pt x="3010" y="35884"/>
                  </a:lnTo>
                  <a:lnTo>
                    <a:pt x="3010" y="36699"/>
                  </a:lnTo>
                  <a:cubicBezTo>
                    <a:pt x="3816" y="36579"/>
                    <a:pt x="6483" y="36347"/>
                    <a:pt x="7983" y="33689"/>
                  </a:cubicBezTo>
                  <a:close/>
                  <a:moveTo>
                    <a:pt x="7872" y="34495"/>
                  </a:moveTo>
                  <a:cubicBezTo>
                    <a:pt x="6362" y="36699"/>
                    <a:pt x="3816" y="37042"/>
                    <a:pt x="3121" y="37042"/>
                  </a:cubicBezTo>
                  <a:lnTo>
                    <a:pt x="3121" y="38662"/>
                  </a:lnTo>
                  <a:cubicBezTo>
                    <a:pt x="3936" y="38551"/>
                    <a:pt x="6594" y="38088"/>
                    <a:pt x="7872" y="35421"/>
                  </a:cubicBezTo>
                  <a:close/>
                  <a:moveTo>
                    <a:pt x="7872" y="36116"/>
                  </a:moveTo>
                  <a:cubicBezTo>
                    <a:pt x="6362" y="38431"/>
                    <a:pt x="3936" y="38894"/>
                    <a:pt x="3242" y="39014"/>
                  </a:cubicBezTo>
                  <a:cubicBezTo>
                    <a:pt x="3242" y="39477"/>
                    <a:pt x="3353" y="40051"/>
                    <a:pt x="3353" y="40635"/>
                  </a:cubicBezTo>
                  <a:cubicBezTo>
                    <a:pt x="4047" y="40514"/>
                    <a:pt x="6825" y="39820"/>
                    <a:pt x="7872" y="37042"/>
                  </a:cubicBezTo>
                  <a:close/>
                  <a:moveTo>
                    <a:pt x="7983" y="37856"/>
                  </a:moveTo>
                  <a:cubicBezTo>
                    <a:pt x="6594" y="40283"/>
                    <a:pt x="4168" y="40866"/>
                    <a:pt x="3473" y="40977"/>
                  </a:cubicBezTo>
                  <a:cubicBezTo>
                    <a:pt x="3584" y="41440"/>
                    <a:pt x="3584" y="42024"/>
                    <a:pt x="3705" y="42487"/>
                  </a:cubicBezTo>
                  <a:cubicBezTo>
                    <a:pt x="4399" y="42366"/>
                    <a:pt x="7057" y="41561"/>
                    <a:pt x="7983" y="38783"/>
                  </a:cubicBezTo>
                  <a:close/>
                  <a:moveTo>
                    <a:pt x="8103" y="39477"/>
                  </a:moveTo>
                  <a:cubicBezTo>
                    <a:pt x="6946" y="42024"/>
                    <a:pt x="4510" y="42718"/>
                    <a:pt x="3816" y="42950"/>
                  </a:cubicBezTo>
                  <a:cubicBezTo>
                    <a:pt x="3936" y="43413"/>
                    <a:pt x="4047" y="43987"/>
                    <a:pt x="4168" y="44450"/>
                  </a:cubicBezTo>
                  <a:cubicBezTo>
                    <a:pt x="4862" y="44218"/>
                    <a:pt x="7409" y="43292"/>
                    <a:pt x="8214" y="40403"/>
                  </a:cubicBezTo>
                  <a:cubicBezTo>
                    <a:pt x="8214" y="40172"/>
                    <a:pt x="8103" y="39820"/>
                    <a:pt x="8103" y="39477"/>
                  </a:cubicBezTo>
                  <a:close/>
                  <a:moveTo>
                    <a:pt x="8335" y="41209"/>
                  </a:moveTo>
                  <a:cubicBezTo>
                    <a:pt x="7409" y="43755"/>
                    <a:pt x="4973" y="44570"/>
                    <a:pt x="4279" y="44802"/>
                  </a:cubicBezTo>
                  <a:cubicBezTo>
                    <a:pt x="4399" y="45376"/>
                    <a:pt x="4631" y="45839"/>
                    <a:pt x="4742" y="46302"/>
                  </a:cubicBezTo>
                  <a:cubicBezTo>
                    <a:pt x="5436" y="46070"/>
                    <a:pt x="7983" y="45033"/>
                    <a:pt x="8566" y="42135"/>
                  </a:cubicBezTo>
                  <a:cubicBezTo>
                    <a:pt x="8446" y="41792"/>
                    <a:pt x="8446" y="41440"/>
                    <a:pt x="8335" y="41209"/>
                  </a:cubicBezTo>
                  <a:close/>
                  <a:moveTo>
                    <a:pt x="8798" y="42829"/>
                  </a:moveTo>
                  <a:cubicBezTo>
                    <a:pt x="7872" y="45376"/>
                    <a:pt x="5557" y="46422"/>
                    <a:pt x="4862" y="46654"/>
                  </a:cubicBezTo>
                  <a:cubicBezTo>
                    <a:pt x="5094" y="47228"/>
                    <a:pt x="5205" y="47691"/>
                    <a:pt x="5436" y="48154"/>
                  </a:cubicBezTo>
                  <a:cubicBezTo>
                    <a:pt x="6131" y="47922"/>
                    <a:pt x="8566" y="46654"/>
                    <a:pt x="9029" y="43755"/>
                  </a:cubicBezTo>
                  <a:cubicBezTo>
                    <a:pt x="8909" y="43413"/>
                    <a:pt x="8798" y="43181"/>
                    <a:pt x="8798" y="42829"/>
                  </a:cubicBezTo>
                  <a:close/>
                  <a:moveTo>
                    <a:pt x="9261" y="44450"/>
                  </a:moveTo>
                  <a:cubicBezTo>
                    <a:pt x="8566" y="47117"/>
                    <a:pt x="6251" y="48274"/>
                    <a:pt x="5557" y="48506"/>
                  </a:cubicBezTo>
                  <a:cubicBezTo>
                    <a:pt x="5788" y="49080"/>
                    <a:pt x="6020" y="49543"/>
                    <a:pt x="6251" y="50006"/>
                  </a:cubicBezTo>
                  <a:cubicBezTo>
                    <a:pt x="6946" y="49663"/>
                    <a:pt x="9261" y="48274"/>
                    <a:pt x="9492" y="45265"/>
                  </a:cubicBezTo>
                  <a:cubicBezTo>
                    <a:pt x="9372" y="45033"/>
                    <a:pt x="9261" y="44802"/>
                    <a:pt x="9261" y="44450"/>
                  </a:cubicBezTo>
                  <a:close/>
                  <a:moveTo>
                    <a:pt x="9835" y="46070"/>
                  </a:moveTo>
                  <a:cubicBezTo>
                    <a:pt x="9261" y="48737"/>
                    <a:pt x="7057" y="50006"/>
                    <a:pt x="6483" y="50358"/>
                  </a:cubicBezTo>
                  <a:lnTo>
                    <a:pt x="7177" y="51747"/>
                  </a:lnTo>
                  <a:cubicBezTo>
                    <a:pt x="7751" y="51395"/>
                    <a:pt x="10066" y="49895"/>
                    <a:pt x="10187" y="46885"/>
                  </a:cubicBezTo>
                  <a:cubicBezTo>
                    <a:pt x="9955" y="46654"/>
                    <a:pt x="9835" y="46302"/>
                    <a:pt x="9835" y="46070"/>
                  </a:cubicBezTo>
                  <a:close/>
                  <a:moveTo>
                    <a:pt x="10418" y="47580"/>
                  </a:moveTo>
                  <a:cubicBezTo>
                    <a:pt x="10066" y="50237"/>
                    <a:pt x="7983" y="51747"/>
                    <a:pt x="7409" y="52089"/>
                  </a:cubicBezTo>
                  <a:cubicBezTo>
                    <a:pt x="7640" y="52552"/>
                    <a:pt x="7872" y="53016"/>
                    <a:pt x="8214" y="53479"/>
                  </a:cubicBezTo>
                  <a:cubicBezTo>
                    <a:pt x="8798" y="53016"/>
                    <a:pt x="10993" y="51395"/>
                    <a:pt x="10881" y="48385"/>
                  </a:cubicBezTo>
                  <a:cubicBezTo>
                    <a:pt x="10650" y="48154"/>
                    <a:pt x="10529" y="47922"/>
                    <a:pt x="10418" y="47580"/>
                  </a:cubicBezTo>
                  <a:close/>
                  <a:moveTo>
                    <a:pt x="11224" y="49080"/>
                  </a:moveTo>
                  <a:cubicBezTo>
                    <a:pt x="10993" y="51858"/>
                    <a:pt x="9029" y="53367"/>
                    <a:pt x="8335" y="53710"/>
                  </a:cubicBezTo>
                  <a:cubicBezTo>
                    <a:pt x="8677" y="54173"/>
                    <a:pt x="9029" y="54636"/>
                    <a:pt x="9261" y="55099"/>
                  </a:cubicBezTo>
                  <a:cubicBezTo>
                    <a:pt x="9835" y="54636"/>
                    <a:pt x="11919" y="52904"/>
                    <a:pt x="11687" y="49895"/>
                  </a:cubicBezTo>
                  <a:cubicBezTo>
                    <a:pt x="11456" y="49663"/>
                    <a:pt x="11344" y="49311"/>
                    <a:pt x="11224" y="49080"/>
                  </a:cubicBezTo>
                  <a:close/>
                  <a:moveTo>
                    <a:pt x="12039" y="50589"/>
                  </a:moveTo>
                  <a:cubicBezTo>
                    <a:pt x="12039" y="53247"/>
                    <a:pt x="10066" y="54988"/>
                    <a:pt x="9492" y="55331"/>
                  </a:cubicBezTo>
                  <a:cubicBezTo>
                    <a:pt x="9835" y="55794"/>
                    <a:pt x="10187" y="56257"/>
                    <a:pt x="10529" y="56608"/>
                  </a:cubicBezTo>
                  <a:cubicBezTo>
                    <a:pt x="11113" y="56145"/>
                    <a:pt x="12965" y="54293"/>
                    <a:pt x="12502" y="51284"/>
                  </a:cubicBezTo>
                  <a:cubicBezTo>
                    <a:pt x="12382" y="51052"/>
                    <a:pt x="12150" y="50821"/>
                    <a:pt x="12039" y="50589"/>
                  </a:cubicBezTo>
                  <a:close/>
                  <a:moveTo>
                    <a:pt x="12965" y="51978"/>
                  </a:moveTo>
                  <a:cubicBezTo>
                    <a:pt x="13076" y="54636"/>
                    <a:pt x="11344" y="56488"/>
                    <a:pt x="10761" y="56951"/>
                  </a:cubicBezTo>
                  <a:cubicBezTo>
                    <a:pt x="11113" y="57303"/>
                    <a:pt x="11456" y="57766"/>
                    <a:pt x="11807" y="58109"/>
                  </a:cubicBezTo>
                  <a:cubicBezTo>
                    <a:pt x="12382" y="57646"/>
                    <a:pt x="14122" y="55562"/>
                    <a:pt x="13539" y="52673"/>
                  </a:cubicBezTo>
                  <a:cubicBezTo>
                    <a:pt x="13308" y="52441"/>
                    <a:pt x="13196" y="52210"/>
                    <a:pt x="12965" y="51978"/>
                  </a:cubicBezTo>
                  <a:close/>
                  <a:moveTo>
                    <a:pt x="14002" y="53247"/>
                  </a:moveTo>
                  <a:cubicBezTo>
                    <a:pt x="14234" y="56025"/>
                    <a:pt x="12613" y="57877"/>
                    <a:pt x="12039" y="58461"/>
                  </a:cubicBezTo>
                  <a:cubicBezTo>
                    <a:pt x="12270" y="58572"/>
                    <a:pt x="12502" y="58803"/>
                    <a:pt x="12613" y="59035"/>
                  </a:cubicBezTo>
                  <a:cubicBezTo>
                    <a:pt x="12845" y="59155"/>
                    <a:pt x="12965" y="59387"/>
                    <a:pt x="13196" y="59498"/>
                  </a:cubicBezTo>
                  <a:cubicBezTo>
                    <a:pt x="13659" y="59035"/>
                    <a:pt x="15391" y="56840"/>
                    <a:pt x="14585" y="53942"/>
                  </a:cubicBezTo>
                  <a:cubicBezTo>
                    <a:pt x="14354" y="53830"/>
                    <a:pt x="14122" y="53599"/>
                    <a:pt x="14002" y="53247"/>
                  </a:cubicBezTo>
                  <a:close/>
                  <a:moveTo>
                    <a:pt x="15048" y="54636"/>
                  </a:moveTo>
                  <a:cubicBezTo>
                    <a:pt x="15511" y="57303"/>
                    <a:pt x="14002" y="59266"/>
                    <a:pt x="13428" y="59850"/>
                  </a:cubicBezTo>
                  <a:cubicBezTo>
                    <a:pt x="13891" y="60192"/>
                    <a:pt x="14234" y="60544"/>
                    <a:pt x="14697" y="60887"/>
                  </a:cubicBezTo>
                  <a:cubicBezTo>
                    <a:pt x="15160" y="60313"/>
                    <a:pt x="16669" y="57998"/>
                    <a:pt x="15743" y="55219"/>
                  </a:cubicBezTo>
                  <a:cubicBezTo>
                    <a:pt x="15511" y="54988"/>
                    <a:pt x="15280" y="54756"/>
                    <a:pt x="15048" y="54636"/>
                  </a:cubicBezTo>
                  <a:close/>
                  <a:moveTo>
                    <a:pt x="16206" y="55794"/>
                  </a:moveTo>
                  <a:cubicBezTo>
                    <a:pt x="16901" y="58461"/>
                    <a:pt x="15391" y="60544"/>
                    <a:pt x="14928" y="61118"/>
                  </a:cubicBezTo>
                  <a:cubicBezTo>
                    <a:pt x="15391" y="61470"/>
                    <a:pt x="15743" y="61813"/>
                    <a:pt x="16206" y="62044"/>
                  </a:cubicBezTo>
                  <a:cubicBezTo>
                    <a:pt x="16669" y="61470"/>
                    <a:pt x="18058" y="59155"/>
                    <a:pt x="16901" y="56377"/>
                  </a:cubicBezTo>
                  <a:cubicBezTo>
                    <a:pt x="16669" y="56257"/>
                    <a:pt x="16438" y="56025"/>
                    <a:pt x="16206" y="55794"/>
                  </a:cubicBezTo>
                  <a:close/>
                  <a:moveTo>
                    <a:pt x="17475" y="56951"/>
                  </a:moveTo>
                  <a:cubicBezTo>
                    <a:pt x="18290" y="59618"/>
                    <a:pt x="16901" y="61702"/>
                    <a:pt x="16549" y="62276"/>
                  </a:cubicBezTo>
                  <a:cubicBezTo>
                    <a:pt x="16901" y="62628"/>
                    <a:pt x="17364" y="62970"/>
                    <a:pt x="17827" y="63202"/>
                  </a:cubicBezTo>
                  <a:cubicBezTo>
                    <a:pt x="18169" y="62628"/>
                    <a:pt x="19447" y="60192"/>
                    <a:pt x="18169" y="57535"/>
                  </a:cubicBezTo>
                  <a:cubicBezTo>
                    <a:pt x="17938" y="57303"/>
                    <a:pt x="17706" y="57183"/>
                    <a:pt x="17475" y="56951"/>
                  </a:cubicBezTo>
                  <a:close/>
                  <a:moveTo>
                    <a:pt x="18753" y="57998"/>
                  </a:moveTo>
                  <a:cubicBezTo>
                    <a:pt x="19679" y="60544"/>
                    <a:pt x="18521" y="62859"/>
                    <a:pt x="18169" y="63433"/>
                  </a:cubicBezTo>
                  <a:cubicBezTo>
                    <a:pt x="18632" y="63665"/>
                    <a:pt x="19095" y="64017"/>
                    <a:pt x="19558" y="64248"/>
                  </a:cubicBezTo>
                  <a:cubicBezTo>
                    <a:pt x="19910" y="63665"/>
                    <a:pt x="20947" y="61118"/>
                    <a:pt x="19558" y="58572"/>
                  </a:cubicBezTo>
                  <a:cubicBezTo>
                    <a:pt x="19327" y="58340"/>
                    <a:pt x="18984" y="58229"/>
                    <a:pt x="18753" y="57998"/>
                  </a:cubicBezTo>
                  <a:close/>
                  <a:moveTo>
                    <a:pt x="20142" y="59035"/>
                  </a:moveTo>
                  <a:cubicBezTo>
                    <a:pt x="21179" y="61470"/>
                    <a:pt x="20142" y="63785"/>
                    <a:pt x="19790" y="64480"/>
                  </a:cubicBezTo>
                  <a:cubicBezTo>
                    <a:pt x="20253" y="64711"/>
                    <a:pt x="20716" y="64943"/>
                    <a:pt x="21299" y="65174"/>
                  </a:cubicBezTo>
                  <a:cubicBezTo>
                    <a:pt x="21531" y="64591"/>
                    <a:pt x="22568" y="61933"/>
                    <a:pt x="20947" y="59498"/>
                  </a:cubicBezTo>
                  <a:cubicBezTo>
                    <a:pt x="20716" y="59387"/>
                    <a:pt x="20373" y="59155"/>
                    <a:pt x="20142" y="59035"/>
                  </a:cubicBezTo>
                  <a:close/>
                  <a:moveTo>
                    <a:pt x="21531" y="59850"/>
                  </a:moveTo>
                  <a:cubicBezTo>
                    <a:pt x="22799" y="62396"/>
                    <a:pt x="21873" y="64711"/>
                    <a:pt x="21642" y="65406"/>
                  </a:cubicBezTo>
                  <a:cubicBezTo>
                    <a:pt x="22105" y="65637"/>
                    <a:pt x="22568" y="65869"/>
                    <a:pt x="23031" y="65980"/>
                  </a:cubicBezTo>
                  <a:cubicBezTo>
                    <a:pt x="23262" y="65406"/>
                    <a:pt x="24188" y="62739"/>
                    <a:pt x="22336" y="60313"/>
                  </a:cubicBezTo>
                  <a:cubicBezTo>
                    <a:pt x="22105" y="60192"/>
                    <a:pt x="21873" y="60081"/>
                    <a:pt x="21531" y="59850"/>
                  </a:cubicBezTo>
                  <a:close/>
                  <a:moveTo>
                    <a:pt x="23031" y="60776"/>
                  </a:moveTo>
                  <a:cubicBezTo>
                    <a:pt x="24420" y="63091"/>
                    <a:pt x="23614" y="65517"/>
                    <a:pt x="23383" y="66211"/>
                  </a:cubicBezTo>
                  <a:cubicBezTo>
                    <a:pt x="23846" y="66332"/>
                    <a:pt x="24420" y="66563"/>
                    <a:pt x="24883" y="66795"/>
                  </a:cubicBezTo>
                  <a:cubicBezTo>
                    <a:pt x="25114" y="66100"/>
                    <a:pt x="25809" y="63433"/>
                    <a:pt x="23846" y="61118"/>
                  </a:cubicBezTo>
                  <a:cubicBezTo>
                    <a:pt x="23614" y="61007"/>
                    <a:pt x="23383" y="60887"/>
                    <a:pt x="23031" y="60776"/>
                  </a:cubicBezTo>
                  <a:close/>
                  <a:moveTo>
                    <a:pt x="24540" y="61470"/>
                  </a:moveTo>
                  <a:cubicBezTo>
                    <a:pt x="26040" y="63785"/>
                    <a:pt x="25466" y="66211"/>
                    <a:pt x="25235" y="66906"/>
                  </a:cubicBezTo>
                  <a:cubicBezTo>
                    <a:pt x="25698" y="67026"/>
                    <a:pt x="26272" y="67137"/>
                    <a:pt x="26735" y="67369"/>
                  </a:cubicBezTo>
                  <a:cubicBezTo>
                    <a:pt x="26966" y="66674"/>
                    <a:pt x="27429" y="63896"/>
                    <a:pt x="25466" y="61813"/>
                  </a:cubicBezTo>
                  <a:cubicBezTo>
                    <a:pt x="25114" y="61702"/>
                    <a:pt x="24883" y="61581"/>
                    <a:pt x="24540" y="61470"/>
                  </a:cubicBezTo>
                  <a:close/>
                  <a:moveTo>
                    <a:pt x="26161" y="62044"/>
                  </a:moveTo>
                  <a:cubicBezTo>
                    <a:pt x="27781" y="64248"/>
                    <a:pt x="27318" y="66795"/>
                    <a:pt x="27087" y="67489"/>
                  </a:cubicBezTo>
                  <a:cubicBezTo>
                    <a:pt x="27661" y="67600"/>
                    <a:pt x="28124" y="67721"/>
                    <a:pt x="28707" y="67832"/>
                  </a:cubicBezTo>
                  <a:cubicBezTo>
                    <a:pt x="28818" y="67137"/>
                    <a:pt x="29170" y="64359"/>
                    <a:pt x="26966" y="62396"/>
                  </a:cubicBezTo>
                  <a:cubicBezTo>
                    <a:pt x="26735" y="62276"/>
                    <a:pt x="26392" y="62165"/>
                    <a:pt x="26161" y="62044"/>
                  </a:cubicBezTo>
                  <a:close/>
                  <a:moveTo>
                    <a:pt x="27781" y="62628"/>
                  </a:moveTo>
                  <a:cubicBezTo>
                    <a:pt x="29513" y="64711"/>
                    <a:pt x="29170" y="67258"/>
                    <a:pt x="29050" y="67952"/>
                  </a:cubicBezTo>
                  <a:cubicBezTo>
                    <a:pt x="29633" y="68063"/>
                    <a:pt x="30096" y="68063"/>
                    <a:pt x="30670" y="68184"/>
                  </a:cubicBezTo>
                  <a:cubicBezTo>
                    <a:pt x="30670" y="67489"/>
                    <a:pt x="30902" y="64711"/>
                    <a:pt x="28587" y="62859"/>
                  </a:cubicBezTo>
                  <a:cubicBezTo>
                    <a:pt x="28355" y="62739"/>
                    <a:pt x="28013" y="62739"/>
                    <a:pt x="27781" y="62628"/>
                  </a:cubicBezTo>
                  <a:close/>
                  <a:moveTo>
                    <a:pt x="29402" y="63091"/>
                  </a:moveTo>
                  <a:cubicBezTo>
                    <a:pt x="31254" y="65054"/>
                    <a:pt x="31133" y="67489"/>
                    <a:pt x="31022" y="68295"/>
                  </a:cubicBezTo>
                  <a:cubicBezTo>
                    <a:pt x="31485" y="68295"/>
                    <a:pt x="32059" y="68415"/>
                    <a:pt x="32643" y="68415"/>
                  </a:cubicBezTo>
                  <a:cubicBezTo>
                    <a:pt x="32643" y="67721"/>
                    <a:pt x="32643" y="64943"/>
                    <a:pt x="30207" y="63202"/>
                  </a:cubicBezTo>
                  <a:cubicBezTo>
                    <a:pt x="29976" y="63202"/>
                    <a:pt x="29633" y="63091"/>
                    <a:pt x="29402" y="63091"/>
                  </a:cubicBezTo>
                  <a:close/>
                  <a:moveTo>
                    <a:pt x="31022" y="63433"/>
                  </a:moveTo>
                  <a:cubicBezTo>
                    <a:pt x="31365" y="63433"/>
                    <a:pt x="31596" y="63433"/>
                    <a:pt x="31948" y="63554"/>
                  </a:cubicBezTo>
                  <a:cubicBezTo>
                    <a:pt x="34375" y="65174"/>
                    <a:pt x="34606" y="67832"/>
                    <a:pt x="34606" y="68526"/>
                  </a:cubicBezTo>
                  <a:lnTo>
                    <a:pt x="32985" y="68526"/>
                  </a:lnTo>
                  <a:cubicBezTo>
                    <a:pt x="32985" y="67721"/>
                    <a:pt x="32985" y="65285"/>
                    <a:pt x="31022" y="63433"/>
                  </a:cubicBezTo>
                  <a:close/>
                  <a:moveTo>
                    <a:pt x="36921" y="68526"/>
                  </a:moveTo>
                  <a:cubicBezTo>
                    <a:pt x="36921" y="67832"/>
                    <a:pt x="36578" y="65285"/>
                    <a:pt x="34375" y="63785"/>
                  </a:cubicBezTo>
                  <a:lnTo>
                    <a:pt x="35301" y="63785"/>
                  </a:lnTo>
                  <a:cubicBezTo>
                    <a:pt x="37967" y="65054"/>
                    <a:pt x="38430" y="67721"/>
                    <a:pt x="38542" y="68526"/>
                  </a:cubicBezTo>
                  <a:close/>
                  <a:moveTo>
                    <a:pt x="38893" y="68415"/>
                  </a:moveTo>
                  <a:cubicBezTo>
                    <a:pt x="38773" y="67721"/>
                    <a:pt x="38310" y="65285"/>
                    <a:pt x="35995" y="63785"/>
                  </a:cubicBezTo>
                  <a:lnTo>
                    <a:pt x="36921" y="63785"/>
                  </a:lnTo>
                  <a:cubicBezTo>
                    <a:pt x="39699" y="64943"/>
                    <a:pt x="40394" y="67600"/>
                    <a:pt x="40514" y="68295"/>
                  </a:cubicBezTo>
                  <a:cubicBezTo>
                    <a:pt x="39931" y="68295"/>
                    <a:pt x="39468" y="68415"/>
                    <a:pt x="38893" y="68415"/>
                  </a:cubicBezTo>
                  <a:close/>
                  <a:moveTo>
                    <a:pt x="40857" y="68184"/>
                  </a:moveTo>
                  <a:cubicBezTo>
                    <a:pt x="41320" y="68184"/>
                    <a:pt x="41903" y="68063"/>
                    <a:pt x="42366" y="67952"/>
                  </a:cubicBezTo>
                  <a:cubicBezTo>
                    <a:pt x="42246" y="67258"/>
                    <a:pt x="41440" y="64591"/>
                    <a:pt x="38662" y="63665"/>
                  </a:cubicBezTo>
                  <a:lnTo>
                    <a:pt x="37736" y="63665"/>
                  </a:lnTo>
                  <a:cubicBezTo>
                    <a:pt x="40162" y="65054"/>
                    <a:pt x="40746" y="67489"/>
                    <a:pt x="40857" y="68184"/>
                  </a:cubicBezTo>
                  <a:close/>
                  <a:moveTo>
                    <a:pt x="42829" y="67832"/>
                  </a:moveTo>
                  <a:cubicBezTo>
                    <a:pt x="43292" y="67721"/>
                    <a:pt x="43866" y="67600"/>
                    <a:pt x="44329" y="67489"/>
                  </a:cubicBezTo>
                  <a:cubicBezTo>
                    <a:pt x="44098" y="66795"/>
                    <a:pt x="43172" y="64248"/>
                    <a:pt x="40283" y="63433"/>
                  </a:cubicBezTo>
                  <a:cubicBezTo>
                    <a:pt x="40051" y="63433"/>
                    <a:pt x="39699" y="63554"/>
                    <a:pt x="39468" y="63554"/>
                  </a:cubicBezTo>
                  <a:cubicBezTo>
                    <a:pt x="41903" y="64711"/>
                    <a:pt x="42598" y="67137"/>
                    <a:pt x="42829" y="67832"/>
                  </a:cubicBezTo>
                  <a:close/>
                  <a:moveTo>
                    <a:pt x="44681" y="67369"/>
                  </a:moveTo>
                  <a:cubicBezTo>
                    <a:pt x="45255" y="67258"/>
                    <a:pt x="45718" y="67026"/>
                    <a:pt x="46181" y="66906"/>
                  </a:cubicBezTo>
                  <a:cubicBezTo>
                    <a:pt x="45950" y="66211"/>
                    <a:pt x="44913" y="63665"/>
                    <a:pt x="42014" y="63091"/>
                  </a:cubicBezTo>
                  <a:cubicBezTo>
                    <a:pt x="41672" y="63202"/>
                    <a:pt x="41440" y="63202"/>
                    <a:pt x="41088" y="63322"/>
                  </a:cubicBezTo>
                  <a:cubicBezTo>
                    <a:pt x="43635" y="64359"/>
                    <a:pt x="44450" y="66674"/>
                    <a:pt x="44681" y="67369"/>
                  </a:cubicBezTo>
                  <a:close/>
                  <a:moveTo>
                    <a:pt x="46533" y="66795"/>
                  </a:moveTo>
                  <a:cubicBezTo>
                    <a:pt x="47107" y="66563"/>
                    <a:pt x="47570" y="66443"/>
                    <a:pt x="48033" y="66211"/>
                  </a:cubicBezTo>
                  <a:cubicBezTo>
                    <a:pt x="47802" y="65517"/>
                    <a:pt x="46533" y="63091"/>
                    <a:pt x="43635" y="62739"/>
                  </a:cubicBezTo>
                  <a:cubicBezTo>
                    <a:pt x="43292" y="62739"/>
                    <a:pt x="43061" y="62859"/>
                    <a:pt x="42709" y="62970"/>
                  </a:cubicBezTo>
                  <a:cubicBezTo>
                    <a:pt x="45376" y="63785"/>
                    <a:pt x="46302" y="66100"/>
                    <a:pt x="46533" y="66795"/>
                  </a:cubicBezTo>
                  <a:close/>
                  <a:moveTo>
                    <a:pt x="48385" y="66100"/>
                  </a:moveTo>
                  <a:cubicBezTo>
                    <a:pt x="48959" y="65869"/>
                    <a:pt x="49422" y="65637"/>
                    <a:pt x="49885" y="65406"/>
                  </a:cubicBezTo>
                  <a:cubicBezTo>
                    <a:pt x="49543" y="64822"/>
                    <a:pt x="48154" y="62396"/>
                    <a:pt x="45255" y="62165"/>
                  </a:cubicBezTo>
                  <a:cubicBezTo>
                    <a:pt x="44913" y="62276"/>
                    <a:pt x="44681" y="62396"/>
                    <a:pt x="44329" y="62507"/>
                  </a:cubicBezTo>
                  <a:cubicBezTo>
                    <a:pt x="46996" y="63202"/>
                    <a:pt x="48154" y="65406"/>
                    <a:pt x="48385" y="66100"/>
                  </a:cubicBezTo>
                  <a:close/>
                  <a:moveTo>
                    <a:pt x="50237" y="65285"/>
                  </a:moveTo>
                  <a:cubicBezTo>
                    <a:pt x="50700" y="65054"/>
                    <a:pt x="51163" y="64822"/>
                    <a:pt x="51626" y="64480"/>
                  </a:cubicBezTo>
                  <a:cubicBezTo>
                    <a:pt x="51274" y="63896"/>
                    <a:pt x="49774" y="61581"/>
                    <a:pt x="46765" y="61581"/>
                  </a:cubicBezTo>
                  <a:cubicBezTo>
                    <a:pt x="46533" y="61702"/>
                    <a:pt x="46181" y="61813"/>
                    <a:pt x="45950" y="61933"/>
                  </a:cubicBezTo>
                  <a:cubicBezTo>
                    <a:pt x="48617" y="62396"/>
                    <a:pt x="49885" y="64591"/>
                    <a:pt x="50237" y="65285"/>
                  </a:cubicBezTo>
                  <a:close/>
                  <a:moveTo>
                    <a:pt x="51969" y="64359"/>
                  </a:moveTo>
                  <a:cubicBezTo>
                    <a:pt x="52432" y="64017"/>
                    <a:pt x="52895" y="63785"/>
                    <a:pt x="53358" y="63554"/>
                  </a:cubicBezTo>
                  <a:cubicBezTo>
                    <a:pt x="52895" y="62859"/>
                    <a:pt x="51274" y="60776"/>
                    <a:pt x="48265" y="60887"/>
                  </a:cubicBezTo>
                  <a:cubicBezTo>
                    <a:pt x="48033" y="61007"/>
                    <a:pt x="47802" y="61118"/>
                    <a:pt x="47459" y="61239"/>
                  </a:cubicBezTo>
                  <a:cubicBezTo>
                    <a:pt x="50237" y="61581"/>
                    <a:pt x="51626" y="63665"/>
                    <a:pt x="51969" y="64359"/>
                  </a:cubicBezTo>
                  <a:close/>
                  <a:moveTo>
                    <a:pt x="53710" y="63322"/>
                  </a:moveTo>
                  <a:cubicBezTo>
                    <a:pt x="54052" y="62970"/>
                    <a:pt x="54515" y="62739"/>
                    <a:pt x="54978" y="62396"/>
                  </a:cubicBezTo>
                  <a:cubicBezTo>
                    <a:pt x="54515" y="61813"/>
                    <a:pt x="52784" y="59729"/>
                    <a:pt x="49774" y="60081"/>
                  </a:cubicBezTo>
                  <a:cubicBezTo>
                    <a:pt x="49543" y="60192"/>
                    <a:pt x="49311" y="60313"/>
                    <a:pt x="48959" y="60424"/>
                  </a:cubicBezTo>
                  <a:cubicBezTo>
                    <a:pt x="51737" y="60655"/>
                    <a:pt x="53247" y="62739"/>
                    <a:pt x="53710" y="63322"/>
                  </a:cubicBezTo>
                  <a:close/>
                  <a:moveTo>
                    <a:pt x="55330" y="62165"/>
                  </a:moveTo>
                  <a:cubicBezTo>
                    <a:pt x="55673" y="61813"/>
                    <a:pt x="56136" y="61581"/>
                    <a:pt x="56599" y="61239"/>
                  </a:cubicBezTo>
                  <a:cubicBezTo>
                    <a:pt x="56025" y="60655"/>
                    <a:pt x="54173" y="58692"/>
                    <a:pt x="51274" y="59155"/>
                  </a:cubicBezTo>
                  <a:cubicBezTo>
                    <a:pt x="50932" y="59266"/>
                    <a:pt x="50700" y="59498"/>
                    <a:pt x="50469" y="59618"/>
                  </a:cubicBezTo>
                  <a:cubicBezTo>
                    <a:pt x="53126" y="59729"/>
                    <a:pt x="54867" y="61581"/>
                    <a:pt x="55330" y="62165"/>
                  </a:cubicBezTo>
                  <a:close/>
                  <a:moveTo>
                    <a:pt x="56831" y="61007"/>
                  </a:moveTo>
                  <a:cubicBezTo>
                    <a:pt x="57294" y="60655"/>
                    <a:pt x="57645" y="60313"/>
                    <a:pt x="57988" y="59850"/>
                  </a:cubicBezTo>
                  <a:cubicBezTo>
                    <a:pt x="57525" y="59387"/>
                    <a:pt x="55441" y="57535"/>
                    <a:pt x="52552" y="58229"/>
                  </a:cubicBezTo>
                  <a:cubicBezTo>
                    <a:pt x="52321" y="58340"/>
                    <a:pt x="52089" y="58572"/>
                    <a:pt x="51858" y="58692"/>
                  </a:cubicBezTo>
                  <a:cubicBezTo>
                    <a:pt x="54636" y="58572"/>
                    <a:pt x="56367" y="60424"/>
                    <a:pt x="56831" y="61007"/>
                  </a:cubicBezTo>
                  <a:close/>
                  <a:moveTo>
                    <a:pt x="58340" y="59618"/>
                  </a:moveTo>
                  <a:cubicBezTo>
                    <a:pt x="58571" y="59387"/>
                    <a:pt x="58803" y="59266"/>
                    <a:pt x="58914" y="59035"/>
                  </a:cubicBezTo>
                  <a:lnTo>
                    <a:pt x="59497" y="58461"/>
                  </a:lnTo>
                  <a:cubicBezTo>
                    <a:pt x="58914" y="57998"/>
                    <a:pt x="56719" y="56257"/>
                    <a:pt x="53941" y="57183"/>
                  </a:cubicBezTo>
                  <a:cubicBezTo>
                    <a:pt x="53710" y="57303"/>
                    <a:pt x="53478" y="57535"/>
                    <a:pt x="53247" y="57766"/>
                  </a:cubicBezTo>
                  <a:cubicBezTo>
                    <a:pt x="55904" y="57414"/>
                    <a:pt x="57757" y="59155"/>
                    <a:pt x="58340" y="59618"/>
                  </a:cubicBezTo>
                  <a:close/>
                  <a:moveTo>
                    <a:pt x="59729" y="58229"/>
                  </a:moveTo>
                  <a:cubicBezTo>
                    <a:pt x="60072" y="57877"/>
                    <a:pt x="60423" y="57414"/>
                    <a:pt x="60766" y="57071"/>
                  </a:cubicBezTo>
                  <a:cubicBezTo>
                    <a:pt x="60192" y="56608"/>
                    <a:pt x="57988" y="54988"/>
                    <a:pt x="55210" y="56025"/>
                  </a:cubicBezTo>
                  <a:cubicBezTo>
                    <a:pt x="54978" y="56257"/>
                    <a:pt x="54747" y="56377"/>
                    <a:pt x="54515" y="56608"/>
                  </a:cubicBezTo>
                  <a:cubicBezTo>
                    <a:pt x="57182" y="56145"/>
                    <a:pt x="59146" y="57766"/>
                    <a:pt x="59729" y="58229"/>
                  </a:cubicBezTo>
                  <a:close/>
                  <a:moveTo>
                    <a:pt x="60998" y="56720"/>
                  </a:moveTo>
                  <a:cubicBezTo>
                    <a:pt x="61349" y="56377"/>
                    <a:pt x="61692" y="55914"/>
                    <a:pt x="62044" y="55451"/>
                  </a:cubicBezTo>
                  <a:cubicBezTo>
                    <a:pt x="61461" y="55099"/>
                    <a:pt x="59034" y="53599"/>
                    <a:pt x="56367" y="54756"/>
                  </a:cubicBezTo>
                  <a:lnTo>
                    <a:pt x="55673" y="55451"/>
                  </a:lnTo>
                  <a:cubicBezTo>
                    <a:pt x="58340" y="54868"/>
                    <a:pt x="60423" y="56257"/>
                    <a:pt x="60998" y="56720"/>
                  </a:cubicBezTo>
                  <a:close/>
                  <a:moveTo>
                    <a:pt x="62276" y="55219"/>
                  </a:moveTo>
                  <a:cubicBezTo>
                    <a:pt x="62507" y="54756"/>
                    <a:pt x="62850" y="54293"/>
                    <a:pt x="63202" y="53942"/>
                  </a:cubicBezTo>
                  <a:cubicBezTo>
                    <a:pt x="62507" y="53479"/>
                    <a:pt x="60072" y="52210"/>
                    <a:pt x="57414" y="53479"/>
                  </a:cubicBezTo>
                  <a:cubicBezTo>
                    <a:pt x="57294" y="53710"/>
                    <a:pt x="57062" y="53942"/>
                    <a:pt x="56831" y="54173"/>
                  </a:cubicBezTo>
                  <a:cubicBezTo>
                    <a:pt x="59497" y="53479"/>
                    <a:pt x="61692" y="54756"/>
                    <a:pt x="62276" y="55219"/>
                  </a:cubicBezTo>
                  <a:close/>
                  <a:moveTo>
                    <a:pt x="63313" y="53599"/>
                  </a:moveTo>
                  <a:cubicBezTo>
                    <a:pt x="63665" y="53136"/>
                    <a:pt x="63896" y="52673"/>
                    <a:pt x="64128" y="52210"/>
                  </a:cubicBezTo>
                  <a:cubicBezTo>
                    <a:pt x="63544" y="51858"/>
                    <a:pt x="61118" y="50700"/>
                    <a:pt x="58451" y="52210"/>
                  </a:cubicBezTo>
                  <a:cubicBezTo>
                    <a:pt x="58340" y="52441"/>
                    <a:pt x="58108" y="52673"/>
                    <a:pt x="57877" y="52904"/>
                  </a:cubicBezTo>
                  <a:cubicBezTo>
                    <a:pt x="60535" y="51978"/>
                    <a:pt x="62739" y="53247"/>
                    <a:pt x="63313" y="53599"/>
                  </a:cubicBezTo>
                  <a:close/>
                  <a:moveTo>
                    <a:pt x="64359" y="51858"/>
                  </a:moveTo>
                  <a:cubicBezTo>
                    <a:pt x="64591" y="51395"/>
                    <a:pt x="64933" y="50932"/>
                    <a:pt x="65165" y="50469"/>
                  </a:cubicBezTo>
                  <a:cubicBezTo>
                    <a:pt x="64470" y="50126"/>
                    <a:pt x="61924" y="49200"/>
                    <a:pt x="59377" y="50821"/>
                  </a:cubicBezTo>
                  <a:cubicBezTo>
                    <a:pt x="59266" y="51052"/>
                    <a:pt x="59146" y="51284"/>
                    <a:pt x="58914" y="51515"/>
                  </a:cubicBezTo>
                  <a:cubicBezTo>
                    <a:pt x="61461" y="50469"/>
                    <a:pt x="63776" y="51515"/>
                    <a:pt x="64359" y="51858"/>
                  </a:cubicBezTo>
                  <a:close/>
                  <a:moveTo>
                    <a:pt x="65285" y="50126"/>
                  </a:moveTo>
                  <a:cubicBezTo>
                    <a:pt x="65517" y="49663"/>
                    <a:pt x="65748" y="49200"/>
                    <a:pt x="65980" y="48617"/>
                  </a:cubicBezTo>
                  <a:cubicBezTo>
                    <a:pt x="65285" y="48385"/>
                    <a:pt x="62618" y="47580"/>
                    <a:pt x="60303" y="49311"/>
                  </a:cubicBezTo>
                  <a:cubicBezTo>
                    <a:pt x="60192" y="49543"/>
                    <a:pt x="59960" y="49895"/>
                    <a:pt x="59840" y="50126"/>
                  </a:cubicBezTo>
                  <a:cubicBezTo>
                    <a:pt x="62276" y="48848"/>
                    <a:pt x="64591" y="49774"/>
                    <a:pt x="65285" y="50126"/>
                  </a:cubicBezTo>
                  <a:close/>
                  <a:moveTo>
                    <a:pt x="66091" y="48274"/>
                  </a:moveTo>
                  <a:cubicBezTo>
                    <a:pt x="66322" y="47811"/>
                    <a:pt x="66443" y="47348"/>
                    <a:pt x="66674" y="46885"/>
                  </a:cubicBezTo>
                  <a:cubicBezTo>
                    <a:pt x="65980" y="46654"/>
                    <a:pt x="63313" y="45959"/>
                    <a:pt x="60998" y="47811"/>
                  </a:cubicBezTo>
                  <a:cubicBezTo>
                    <a:pt x="60886" y="48154"/>
                    <a:pt x="60766" y="48385"/>
                    <a:pt x="60655" y="48617"/>
                  </a:cubicBezTo>
                  <a:cubicBezTo>
                    <a:pt x="62970" y="47228"/>
                    <a:pt x="65396" y="48043"/>
                    <a:pt x="66091" y="48274"/>
                  </a:cubicBezTo>
                  <a:close/>
                  <a:moveTo>
                    <a:pt x="66785" y="46533"/>
                  </a:moveTo>
                  <a:cubicBezTo>
                    <a:pt x="67017" y="45959"/>
                    <a:pt x="67137" y="45496"/>
                    <a:pt x="67248" y="44913"/>
                  </a:cubicBezTo>
                  <a:cubicBezTo>
                    <a:pt x="66554" y="44802"/>
                    <a:pt x="63896" y="44218"/>
                    <a:pt x="61692" y="46302"/>
                  </a:cubicBezTo>
                  <a:cubicBezTo>
                    <a:pt x="61581" y="46533"/>
                    <a:pt x="61461" y="46885"/>
                    <a:pt x="61349" y="47117"/>
                  </a:cubicBezTo>
                  <a:cubicBezTo>
                    <a:pt x="63665" y="45607"/>
                    <a:pt x="66091" y="46302"/>
                    <a:pt x="66785" y="46533"/>
                  </a:cubicBezTo>
                  <a:close/>
                  <a:moveTo>
                    <a:pt x="67369" y="44570"/>
                  </a:moveTo>
                  <a:cubicBezTo>
                    <a:pt x="67480" y="44107"/>
                    <a:pt x="67600" y="43524"/>
                    <a:pt x="67711" y="43061"/>
                  </a:cubicBezTo>
                  <a:cubicBezTo>
                    <a:pt x="67017" y="42950"/>
                    <a:pt x="64359" y="42487"/>
                    <a:pt x="62276" y="44681"/>
                  </a:cubicBezTo>
                  <a:cubicBezTo>
                    <a:pt x="62155" y="45033"/>
                    <a:pt x="62155" y="45265"/>
                    <a:pt x="62044" y="45607"/>
                  </a:cubicBezTo>
                  <a:cubicBezTo>
                    <a:pt x="64239" y="43876"/>
                    <a:pt x="66674" y="44450"/>
                    <a:pt x="67369" y="44570"/>
                  </a:cubicBezTo>
                  <a:close/>
                  <a:moveTo>
                    <a:pt x="67832" y="42718"/>
                  </a:moveTo>
                  <a:cubicBezTo>
                    <a:pt x="67943" y="42135"/>
                    <a:pt x="68063" y="41672"/>
                    <a:pt x="68174" y="41098"/>
                  </a:cubicBezTo>
                  <a:cubicBezTo>
                    <a:pt x="67369" y="40977"/>
                    <a:pt x="64702" y="40746"/>
                    <a:pt x="62850" y="43061"/>
                  </a:cubicBezTo>
                  <a:cubicBezTo>
                    <a:pt x="62739" y="43413"/>
                    <a:pt x="62618" y="43644"/>
                    <a:pt x="62507" y="43987"/>
                  </a:cubicBezTo>
                  <a:cubicBezTo>
                    <a:pt x="64591" y="42255"/>
                    <a:pt x="67137" y="42487"/>
                    <a:pt x="67832" y="42718"/>
                  </a:cubicBezTo>
                  <a:close/>
                  <a:moveTo>
                    <a:pt x="68174" y="40746"/>
                  </a:moveTo>
                  <a:cubicBezTo>
                    <a:pt x="68295" y="40172"/>
                    <a:pt x="68295" y="39709"/>
                    <a:pt x="68406" y="39125"/>
                  </a:cubicBezTo>
                  <a:cubicBezTo>
                    <a:pt x="67711" y="39125"/>
                    <a:pt x="64933" y="39014"/>
                    <a:pt x="63202" y="41440"/>
                  </a:cubicBezTo>
                  <a:cubicBezTo>
                    <a:pt x="63081" y="41792"/>
                    <a:pt x="63081" y="42024"/>
                    <a:pt x="62970" y="42366"/>
                  </a:cubicBezTo>
                  <a:cubicBezTo>
                    <a:pt x="64933" y="40403"/>
                    <a:pt x="67480" y="40635"/>
                    <a:pt x="68174" y="40746"/>
                  </a:cubicBezTo>
                  <a:close/>
                  <a:moveTo>
                    <a:pt x="68406" y="38783"/>
                  </a:moveTo>
                  <a:cubicBezTo>
                    <a:pt x="68526" y="38199"/>
                    <a:pt x="68526" y="37736"/>
                    <a:pt x="68526" y="37162"/>
                  </a:cubicBezTo>
                  <a:cubicBezTo>
                    <a:pt x="67832" y="37162"/>
                    <a:pt x="65054" y="37273"/>
                    <a:pt x="63433" y="39820"/>
                  </a:cubicBezTo>
                  <a:cubicBezTo>
                    <a:pt x="63433" y="40051"/>
                    <a:pt x="63433" y="40403"/>
                    <a:pt x="63313" y="40746"/>
                  </a:cubicBezTo>
                  <a:cubicBezTo>
                    <a:pt x="65165" y="38662"/>
                    <a:pt x="67711" y="38662"/>
                    <a:pt x="68406" y="38783"/>
                  </a:cubicBezTo>
                  <a:close/>
                  <a:moveTo>
                    <a:pt x="68526" y="36810"/>
                  </a:moveTo>
                  <a:lnTo>
                    <a:pt x="68526" y="35884"/>
                  </a:lnTo>
                  <a:lnTo>
                    <a:pt x="68526" y="35190"/>
                  </a:lnTo>
                  <a:cubicBezTo>
                    <a:pt x="67832" y="35190"/>
                    <a:pt x="65054" y="35541"/>
                    <a:pt x="63665" y="38088"/>
                  </a:cubicBezTo>
                  <a:cubicBezTo>
                    <a:pt x="63665" y="38431"/>
                    <a:pt x="63544" y="38783"/>
                    <a:pt x="63544" y="39014"/>
                  </a:cubicBezTo>
                  <a:cubicBezTo>
                    <a:pt x="65285" y="36930"/>
                    <a:pt x="67832" y="36810"/>
                    <a:pt x="68526" y="36810"/>
                  </a:cubicBezTo>
                  <a:close/>
                  <a:moveTo>
                    <a:pt x="68526" y="34847"/>
                  </a:moveTo>
                  <a:cubicBezTo>
                    <a:pt x="68526" y="34264"/>
                    <a:pt x="68526" y="33801"/>
                    <a:pt x="68406" y="33226"/>
                  </a:cubicBezTo>
                  <a:cubicBezTo>
                    <a:pt x="67711" y="33337"/>
                    <a:pt x="65054" y="33801"/>
                    <a:pt x="63776" y="36467"/>
                  </a:cubicBezTo>
                  <a:cubicBezTo>
                    <a:pt x="63776" y="36699"/>
                    <a:pt x="63665" y="37042"/>
                    <a:pt x="63665" y="37393"/>
                  </a:cubicBezTo>
                  <a:cubicBezTo>
                    <a:pt x="65285" y="35078"/>
                    <a:pt x="67832" y="34847"/>
                    <a:pt x="68526" y="34847"/>
                  </a:cubicBezTo>
                  <a:close/>
                  <a:moveTo>
                    <a:pt x="68406" y="32874"/>
                  </a:moveTo>
                  <a:cubicBezTo>
                    <a:pt x="68406" y="32300"/>
                    <a:pt x="68295" y="31837"/>
                    <a:pt x="68174" y="31254"/>
                  </a:cubicBezTo>
                  <a:cubicBezTo>
                    <a:pt x="67480" y="31374"/>
                    <a:pt x="64822" y="31948"/>
                    <a:pt x="63776" y="34727"/>
                  </a:cubicBezTo>
                  <a:lnTo>
                    <a:pt x="63776" y="35653"/>
                  </a:lnTo>
                  <a:cubicBezTo>
                    <a:pt x="65165" y="33337"/>
                    <a:pt x="67711" y="32874"/>
                    <a:pt x="68406" y="32874"/>
                  </a:cubicBezTo>
                  <a:close/>
                  <a:moveTo>
                    <a:pt x="68174" y="30911"/>
                  </a:moveTo>
                  <a:cubicBezTo>
                    <a:pt x="68063" y="30328"/>
                    <a:pt x="68063" y="29865"/>
                    <a:pt x="67943" y="29291"/>
                  </a:cubicBezTo>
                  <a:cubicBezTo>
                    <a:pt x="67248" y="29522"/>
                    <a:pt x="64591" y="30217"/>
                    <a:pt x="63665" y="33106"/>
                  </a:cubicBezTo>
                  <a:lnTo>
                    <a:pt x="63665" y="34032"/>
                  </a:lnTo>
                  <a:cubicBezTo>
                    <a:pt x="65054" y="31606"/>
                    <a:pt x="67480" y="31022"/>
                    <a:pt x="68174" y="30911"/>
                  </a:cubicBezTo>
                  <a:close/>
                  <a:moveTo>
                    <a:pt x="67832" y="28939"/>
                  </a:moveTo>
                  <a:cubicBezTo>
                    <a:pt x="67711" y="28365"/>
                    <a:pt x="67600" y="27902"/>
                    <a:pt x="67480" y="27439"/>
                  </a:cubicBezTo>
                  <a:cubicBezTo>
                    <a:pt x="66785" y="27550"/>
                    <a:pt x="64239" y="28476"/>
                    <a:pt x="63433" y="31374"/>
                  </a:cubicBezTo>
                  <a:cubicBezTo>
                    <a:pt x="63433" y="31717"/>
                    <a:pt x="63433" y="31948"/>
                    <a:pt x="63544" y="32300"/>
                  </a:cubicBezTo>
                  <a:cubicBezTo>
                    <a:pt x="64702" y="29865"/>
                    <a:pt x="67137" y="29059"/>
                    <a:pt x="67832" y="28939"/>
                  </a:cubicBezTo>
                  <a:close/>
                  <a:moveTo>
                    <a:pt x="67369" y="26976"/>
                  </a:moveTo>
                  <a:cubicBezTo>
                    <a:pt x="67248" y="26513"/>
                    <a:pt x="67017" y="26050"/>
                    <a:pt x="66906" y="25466"/>
                  </a:cubicBezTo>
                  <a:cubicBezTo>
                    <a:pt x="66211" y="25698"/>
                    <a:pt x="63665" y="26855"/>
                    <a:pt x="63081" y="29754"/>
                  </a:cubicBezTo>
                  <a:cubicBezTo>
                    <a:pt x="63081" y="29985"/>
                    <a:pt x="63202" y="30328"/>
                    <a:pt x="63202" y="30680"/>
                  </a:cubicBezTo>
                  <a:cubicBezTo>
                    <a:pt x="64239" y="28133"/>
                    <a:pt x="66674" y="27207"/>
                    <a:pt x="67369" y="26976"/>
                  </a:cubicBezTo>
                  <a:close/>
                  <a:moveTo>
                    <a:pt x="66785" y="25124"/>
                  </a:moveTo>
                  <a:cubicBezTo>
                    <a:pt x="66554" y="24661"/>
                    <a:pt x="66443" y="24077"/>
                    <a:pt x="66211" y="23614"/>
                  </a:cubicBezTo>
                  <a:cubicBezTo>
                    <a:pt x="65517" y="23966"/>
                    <a:pt x="63081" y="25124"/>
                    <a:pt x="62618" y="28133"/>
                  </a:cubicBezTo>
                  <a:cubicBezTo>
                    <a:pt x="62739" y="28365"/>
                    <a:pt x="62850" y="28707"/>
                    <a:pt x="62850" y="28939"/>
                  </a:cubicBezTo>
                  <a:cubicBezTo>
                    <a:pt x="63776" y="26392"/>
                    <a:pt x="66091" y="25355"/>
                    <a:pt x="66785" y="25124"/>
                  </a:cubicBezTo>
                  <a:close/>
                  <a:moveTo>
                    <a:pt x="66091" y="23272"/>
                  </a:moveTo>
                  <a:lnTo>
                    <a:pt x="65396" y="21883"/>
                  </a:lnTo>
                  <a:cubicBezTo>
                    <a:pt x="64822" y="22114"/>
                    <a:pt x="62387" y="23503"/>
                    <a:pt x="62155" y="26513"/>
                  </a:cubicBezTo>
                  <a:cubicBezTo>
                    <a:pt x="62276" y="26744"/>
                    <a:pt x="62387" y="27087"/>
                    <a:pt x="62387" y="27318"/>
                  </a:cubicBezTo>
                  <a:cubicBezTo>
                    <a:pt x="63202" y="24772"/>
                    <a:pt x="65396" y="23614"/>
                    <a:pt x="66091" y="23272"/>
                  </a:cubicBezTo>
                  <a:close/>
                  <a:moveTo>
                    <a:pt x="65285" y="21531"/>
                  </a:moveTo>
                  <a:cubicBezTo>
                    <a:pt x="65054" y="20957"/>
                    <a:pt x="64822" y="20494"/>
                    <a:pt x="64470" y="20031"/>
                  </a:cubicBezTo>
                  <a:cubicBezTo>
                    <a:pt x="63896" y="20373"/>
                    <a:pt x="61581" y="21994"/>
                    <a:pt x="61581" y="24892"/>
                  </a:cubicBezTo>
                  <a:cubicBezTo>
                    <a:pt x="61692" y="25235"/>
                    <a:pt x="61812" y="25466"/>
                    <a:pt x="61924" y="25818"/>
                  </a:cubicBezTo>
                  <a:cubicBezTo>
                    <a:pt x="62387" y="23040"/>
                    <a:pt x="64591" y="21762"/>
                    <a:pt x="65285" y="21531"/>
                  </a:cubicBezTo>
                  <a:close/>
                  <a:moveTo>
                    <a:pt x="64359" y="19799"/>
                  </a:moveTo>
                  <a:cubicBezTo>
                    <a:pt x="64007" y="19336"/>
                    <a:pt x="63776" y="18873"/>
                    <a:pt x="63544" y="18410"/>
                  </a:cubicBezTo>
                  <a:cubicBezTo>
                    <a:pt x="62850" y="18753"/>
                    <a:pt x="60766" y="20373"/>
                    <a:pt x="60766" y="23383"/>
                  </a:cubicBezTo>
                  <a:cubicBezTo>
                    <a:pt x="60998" y="23614"/>
                    <a:pt x="61118" y="23966"/>
                    <a:pt x="61229" y="24198"/>
                  </a:cubicBezTo>
                  <a:cubicBezTo>
                    <a:pt x="61581" y="21531"/>
                    <a:pt x="63665" y="20142"/>
                    <a:pt x="64359" y="19799"/>
                  </a:cubicBezTo>
                  <a:close/>
                  <a:moveTo>
                    <a:pt x="63313" y="18058"/>
                  </a:moveTo>
                  <a:cubicBezTo>
                    <a:pt x="62970" y="17595"/>
                    <a:pt x="62739" y="17132"/>
                    <a:pt x="62387" y="16789"/>
                  </a:cubicBezTo>
                  <a:cubicBezTo>
                    <a:pt x="61812" y="17132"/>
                    <a:pt x="59729" y="18984"/>
                    <a:pt x="60072" y="21883"/>
                  </a:cubicBezTo>
                  <a:cubicBezTo>
                    <a:pt x="60192" y="22225"/>
                    <a:pt x="60303" y="22457"/>
                    <a:pt x="60423" y="22688"/>
                  </a:cubicBezTo>
                  <a:cubicBezTo>
                    <a:pt x="60655" y="20031"/>
                    <a:pt x="62739" y="18410"/>
                    <a:pt x="63313" y="18058"/>
                  </a:cubicBezTo>
                  <a:close/>
                  <a:moveTo>
                    <a:pt x="62155" y="16438"/>
                  </a:moveTo>
                  <a:cubicBezTo>
                    <a:pt x="61812" y="15975"/>
                    <a:pt x="61581" y="15632"/>
                    <a:pt x="61229" y="15169"/>
                  </a:cubicBezTo>
                  <a:cubicBezTo>
                    <a:pt x="60655" y="15632"/>
                    <a:pt x="58683" y="17595"/>
                    <a:pt x="59146" y="20494"/>
                  </a:cubicBezTo>
                  <a:cubicBezTo>
                    <a:pt x="59266" y="20725"/>
                    <a:pt x="59497" y="20957"/>
                    <a:pt x="59609" y="21299"/>
                  </a:cubicBezTo>
                  <a:cubicBezTo>
                    <a:pt x="59729" y="18521"/>
                    <a:pt x="61581" y="16901"/>
                    <a:pt x="62155" y="16438"/>
                  </a:cubicBezTo>
                  <a:close/>
                  <a:moveTo>
                    <a:pt x="60998" y="14817"/>
                  </a:moveTo>
                  <a:cubicBezTo>
                    <a:pt x="60655" y="14474"/>
                    <a:pt x="60303" y="14011"/>
                    <a:pt x="59840" y="13659"/>
                  </a:cubicBezTo>
                  <a:cubicBezTo>
                    <a:pt x="59377" y="14122"/>
                    <a:pt x="57525" y="16206"/>
                    <a:pt x="58220" y="19105"/>
                  </a:cubicBezTo>
                  <a:cubicBezTo>
                    <a:pt x="58340" y="19336"/>
                    <a:pt x="58571" y="19568"/>
                    <a:pt x="58683" y="19799"/>
                  </a:cubicBezTo>
                  <a:cubicBezTo>
                    <a:pt x="58571" y="17132"/>
                    <a:pt x="60423" y="15400"/>
                    <a:pt x="60998" y="14817"/>
                  </a:cubicBezTo>
                  <a:close/>
                  <a:moveTo>
                    <a:pt x="59609" y="13428"/>
                  </a:moveTo>
                  <a:lnTo>
                    <a:pt x="58914" y="12733"/>
                  </a:lnTo>
                  <a:cubicBezTo>
                    <a:pt x="58803" y="12502"/>
                    <a:pt x="58683" y="12391"/>
                    <a:pt x="58571" y="12270"/>
                  </a:cubicBezTo>
                  <a:cubicBezTo>
                    <a:pt x="57988" y="12733"/>
                    <a:pt x="56367" y="14937"/>
                    <a:pt x="57182" y="17827"/>
                  </a:cubicBezTo>
                  <a:cubicBezTo>
                    <a:pt x="57294" y="18058"/>
                    <a:pt x="57525" y="18290"/>
                    <a:pt x="57645" y="18521"/>
                  </a:cubicBezTo>
                  <a:cubicBezTo>
                    <a:pt x="57414" y="15743"/>
                    <a:pt x="59146" y="13891"/>
                    <a:pt x="59609" y="13428"/>
                  </a:cubicBezTo>
                  <a:close/>
                  <a:moveTo>
                    <a:pt x="58220" y="12039"/>
                  </a:moveTo>
                  <a:cubicBezTo>
                    <a:pt x="57877" y="11576"/>
                    <a:pt x="57414" y="11233"/>
                    <a:pt x="57062" y="10881"/>
                  </a:cubicBezTo>
                  <a:cubicBezTo>
                    <a:pt x="56599" y="11465"/>
                    <a:pt x="54978" y="13780"/>
                    <a:pt x="56025" y="16558"/>
                  </a:cubicBezTo>
                  <a:cubicBezTo>
                    <a:pt x="56256" y="16789"/>
                    <a:pt x="56367" y="17021"/>
                    <a:pt x="56599" y="17252"/>
                  </a:cubicBezTo>
                  <a:cubicBezTo>
                    <a:pt x="56136" y="14474"/>
                    <a:pt x="57757" y="12502"/>
                    <a:pt x="58220" y="12039"/>
                  </a:cubicBezTo>
                  <a:close/>
                  <a:moveTo>
                    <a:pt x="56719" y="10650"/>
                  </a:moveTo>
                  <a:cubicBezTo>
                    <a:pt x="56367" y="10307"/>
                    <a:pt x="55904" y="9955"/>
                    <a:pt x="55562" y="9724"/>
                  </a:cubicBezTo>
                  <a:cubicBezTo>
                    <a:pt x="55099" y="10307"/>
                    <a:pt x="53589" y="12622"/>
                    <a:pt x="54747" y="15400"/>
                  </a:cubicBezTo>
                  <a:cubicBezTo>
                    <a:pt x="54978" y="15512"/>
                    <a:pt x="55210" y="15743"/>
                    <a:pt x="55441" y="15975"/>
                  </a:cubicBezTo>
                  <a:cubicBezTo>
                    <a:pt x="54867" y="13317"/>
                    <a:pt x="56367" y="11233"/>
                    <a:pt x="56719" y="10650"/>
                  </a:cubicBezTo>
                  <a:close/>
                  <a:moveTo>
                    <a:pt x="55210" y="9492"/>
                  </a:moveTo>
                  <a:cubicBezTo>
                    <a:pt x="54747" y="9150"/>
                    <a:pt x="54404" y="8798"/>
                    <a:pt x="53941" y="8566"/>
                  </a:cubicBezTo>
                  <a:cubicBezTo>
                    <a:pt x="53478" y="9150"/>
                    <a:pt x="52200" y="11576"/>
                    <a:pt x="53478" y="14243"/>
                  </a:cubicBezTo>
                  <a:cubicBezTo>
                    <a:pt x="53710" y="14474"/>
                    <a:pt x="53941" y="14586"/>
                    <a:pt x="54173" y="14817"/>
                  </a:cubicBezTo>
                  <a:cubicBezTo>
                    <a:pt x="53478" y="12159"/>
                    <a:pt x="54747" y="10076"/>
                    <a:pt x="55210" y="9492"/>
                  </a:cubicBezTo>
                  <a:close/>
                  <a:moveTo>
                    <a:pt x="53589" y="8335"/>
                  </a:moveTo>
                  <a:cubicBezTo>
                    <a:pt x="53126" y="8103"/>
                    <a:pt x="52663" y="7761"/>
                    <a:pt x="52200" y="7529"/>
                  </a:cubicBezTo>
                  <a:cubicBezTo>
                    <a:pt x="51858" y="8103"/>
                    <a:pt x="50700" y="10650"/>
                    <a:pt x="52200" y="13196"/>
                  </a:cubicBezTo>
                  <a:cubicBezTo>
                    <a:pt x="52432" y="13428"/>
                    <a:pt x="52663" y="13548"/>
                    <a:pt x="52895" y="13780"/>
                  </a:cubicBezTo>
                  <a:cubicBezTo>
                    <a:pt x="51969" y="11233"/>
                    <a:pt x="53247" y="8918"/>
                    <a:pt x="53589" y="8335"/>
                  </a:cubicBezTo>
                  <a:close/>
                  <a:moveTo>
                    <a:pt x="51858" y="7298"/>
                  </a:moveTo>
                  <a:lnTo>
                    <a:pt x="50469" y="6603"/>
                  </a:lnTo>
                  <a:cubicBezTo>
                    <a:pt x="50237" y="7177"/>
                    <a:pt x="49191" y="9724"/>
                    <a:pt x="50811" y="12270"/>
                  </a:cubicBezTo>
                  <a:cubicBezTo>
                    <a:pt x="51043" y="12391"/>
                    <a:pt x="51274" y="12622"/>
                    <a:pt x="51506" y="12733"/>
                  </a:cubicBezTo>
                  <a:cubicBezTo>
                    <a:pt x="50469" y="10307"/>
                    <a:pt x="51506" y="7992"/>
                    <a:pt x="51858" y="7298"/>
                  </a:cubicBezTo>
                  <a:close/>
                  <a:moveTo>
                    <a:pt x="50117" y="6372"/>
                  </a:moveTo>
                  <a:cubicBezTo>
                    <a:pt x="49654" y="6140"/>
                    <a:pt x="49191" y="5909"/>
                    <a:pt x="48728" y="5788"/>
                  </a:cubicBezTo>
                  <a:cubicBezTo>
                    <a:pt x="48385" y="6372"/>
                    <a:pt x="47570" y="9029"/>
                    <a:pt x="49311" y="11344"/>
                  </a:cubicBezTo>
                  <a:cubicBezTo>
                    <a:pt x="49654" y="11576"/>
                    <a:pt x="49885" y="11696"/>
                    <a:pt x="50117" y="11807"/>
                  </a:cubicBezTo>
                  <a:cubicBezTo>
                    <a:pt x="48959" y="9381"/>
                    <a:pt x="49885" y="7066"/>
                    <a:pt x="50117" y="6372"/>
                  </a:cubicBezTo>
                  <a:close/>
                  <a:moveTo>
                    <a:pt x="48385" y="5557"/>
                  </a:moveTo>
                  <a:cubicBezTo>
                    <a:pt x="47802" y="5446"/>
                    <a:pt x="47339" y="5214"/>
                    <a:pt x="46876" y="4983"/>
                  </a:cubicBezTo>
                  <a:cubicBezTo>
                    <a:pt x="46644" y="5677"/>
                    <a:pt x="45950" y="8335"/>
                    <a:pt x="47802" y="10650"/>
                  </a:cubicBezTo>
                  <a:cubicBezTo>
                    <a:pt x="48154" y="10770"/>
                    <a:pt x="48385" y="10881"/>
                    <a:pt x="48617" y="11002"/>
                  </a:cubicBezTo>
                  <a:cubicBezTo>
                    <a:pt x="47339" y="8687"/>
                    <a:pt x="48033" y="6251"/>
                    <a:pt x="48385" y="5557"/>
                  </a:cubicBezTo>
                  <a:close/>
                  <a:moveTo>
                    <a:pt x="46533" y="4862"/>
                  </a:moveTo>
                  <a:cubicBezTo>
                    <a:pt x="45950" y="4751"/>
                    <a:pt x="45487" y="4520"/>
                    <a:pt x="45024" y="4399"/>
                  </a:cubicBezTo>
                  <a:cubicBezTo>
                    <a:pt x="44792" y="5094"/>
                    <a:pt x="44218" y="7761"/>
                    <a:pt x="46302" y="9955"/>
                  </a:cubicBezTo>
                  <a:cubicBezTo>
                    <a:pt x="46533" y="10076"/>
                    <a:pt x="46876" y="10187"/>
                    <a:pt x="47107" y="10307"/>
                  </a:cubicBezTo>
                  <a:cubicBezTo>
                    <a:pt x="45607" y="7992"/>
                    <a:pt x="46302" y="5557"/>
                    <a:pt x="46533" y="4862"/>
                  </a:cubicBezTo>
                  <a:close/>
                  <a:moveTo>
                    <a:pt x="44561" y="4288"/>
                  </a:moveTo>
                  <a:cubicBezTo>
                    <a:pt x="44098" y="4168"/>
                    <a:pt x="43635" y="4057"/>
                    <a:pt x="43061" y="3936"/>
                  </a:cubicBezTo>
                  <a:cubicBezTo>
                    <a:pt x="42940" y="4631"/>
                    <a:pt x="42598" y="7298"/>
                    <a:pt x="44681" y="9381"/>
                  </a:cubicBezTo>
                  <a:cubicBezTo>
                    <a:pt x="45024" y="9492"/>
                    <a:pt x="45255" y="9613"/>
                    <a:pt x="45607" y="9613"/>
                  </a:cubicBezTo>
                  <a:cubicBezTo>
                    <a:pt x="43987" y="7529"/>
                    <a:pt x="44450" y="4983"/>
                    <a:pt x="44561" y="4288"/>
                  </a:cubicBezTo>
                  <a:close/>
                  <a:moveTo>
                    <a:pt x="42709" y="3825"/>
                  </a:moveTo>
                  <a:cubicBezTo>
                    <a:pt x="42135" y="3705"/>
                    <a:pt x="41672" y="3594"/>
                    <a:pt x="41088" y="3473"/>
                  </a:cubicBezTo>
                  <a:cubicBezTo>
                    <a:pt x="40977" y="4288"/>
                    <a:pt x="40857" y="6946"/>
                    <a:pt x="43061" y="8918"/>
                  </a:cubicBezTo>
                  <a:cubicBezTo>
                    <a:pt x="43403" y="8918"/>
                    <a:pt x="43635" y="9029"/>
                    <a:pt x="43987" y="9150"/>
                  </a:cubicBezTo>
                  <a:cubicBezTo>
                    <a:pt x="42246" y="7066"/>
                    <a:pt x="42598" y="4520"/>
                    <a:pt x="42709" y="3825"/>
                  </a:cubicBezTo>
                  <a:close/>
                  <a:moveTo>
                    <a:pt x="40746" y="3473"/>
                  </a:moveTo>
                  <a:cubicBezTo>
                    <a:pt x="40283" y="3362"/>
                    <a:pt x="39699" y="3362"/>
                    <a:pt x="39125" y="3242"/>
                  </a:cubicBezTo>
                  <a:cubicBezTo>
                    <a:pt x="39125" y="3936"/>
                    <a:pt x="39125" y="6714"/>
                    <a:pt x="41440" y="8455"/>
                  </a:cubicBezTo>
                  <a:cubicBezTo>
                    <a:pt x="41783" y="8566"/>
                    <a:pt x="42014" y="8566"/>
                    <a:pt x="42366" y="8687"/>
                  </a:cubicBezTo>
                  <a:cubicBezTo>
                    <a:pt x="40514" y="6714"/>
                    <a:pt x="40625" y="4168"/>
                    <a:pt x="40746" y="3473"/>
                  </a:cubicBezTo>
                  <a:close/>
                  <a:moveTo>
                    <a:pt x="38773" y="3242"/>
                  </a:moveTo>
                  <a:cubicBezTo>
                    <a:pt x="38310" y="3242"/>
                    <a:pt x="37736" y="3131"/>
                    <a:pt x="37153" y="3131"/>
                  </a:cubicBezTo>
                  <a:cubicBezTo>
                    <a:pt x="37153" y="3825"/>
                    <a:pt x="37273" y="6603"/>
                    <a:pt x="39820" y="8224"/>
                  </a:cubicBezTo>
                  <a:cubicBezTo>
                    <a:pt x="40162" y="8224"/>
                    <a:pt x="40394" y="8335"/>
                    <a:pt x="40746" y="8335"/>
                  </a:cubicBezTo>
                  <a:cubicBezTo>
                    <a:pt x="38662" y="6483"/>
                    <a:pt x="38773" y="3936"/>
                    <a:pt x="38773" y="324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250250" y="1723025"/>
              <a:ext cx="1201050" cy="1108475"/>
            </a:xfrm>
            <a:custGeom>
              <a:rect b="b" l="l" r="r" t="t"/>
              <a:pathLst>
                <a:path extrusionOk="0" h="44339" w="48042">
                  <a:moveTo>
                    <a:pt x="11575" y="33337"/>
                  </a:moveTo>
                  <a:cubicBezTo>
                    <a:pt x="11807" y="33106"/>
                    <a:pt x="13890" y="31254"/>
                    <a:pt x="14937" y="31374"/>
                  </a:cubicBezTo>
                  <a:cubicBezTo>
                    <a:pt x="14705" y="31143"/>
                    <a:pt x="14585" y="30911"/>
                    <a:pt x="14474" y="30791"/>
                  </a:cubicBezTo>
                  <a:cubicBezTo>
                    <a:pt x="13890" y="31022"/>
                    <a:pt x="13316" y="31374"/>
                    <a:pt x="12622" y="31606"/>
                  </a:cubicBezTo>
                  <a:cubicBezTo>
                    <a:pt x="11001" y="32300"/>
                    <a:pt x="9492" y="32763"/>
                    <a:pt x="8797" y="32995"/>
                  </a:cubicBezTo>
                  <a:cubicBezTo>
                    <a:pt x="8686" y="33337"/>
                    <a:pt x="8566" y="34384"/>
                    <a:pt x="8566" y="35421"/>
                  </a:cubicBezTo>
                  <a:lnTo>
                    <a:pt x="8566" y="35541"/>
                  </a:lnTo>
                  <a:cubicBezTo>
                    <a:pt x="8566" y="36347"/>
                    <a:pt x="8686" y="37162"/>
                    <a:pt x="9149" y="37856"/>
                  </a:cubicBezTo>
                  <a:cubicBezTo>
                    <a:pt x="9612" y="38782"/>
                    <a:pt x="11927" y="39940"/>
                    <a:pt x="14474" y="41097"/>
                  </a:cubicBezTo>
                  <a:cubicBezTo>
                    <a:pt x="15168" y="41440"/>
                    <a:pt x="15863" y="41792"/>
                    <a:pt x="16557" y="42023"/>
                  </a:cubicBezTo>
                  <a:cubicBezTo>
                    <a:pt x="17594" y="42255"/>
                    <a:pt x="18409" y="42255"/>
                    <a:pt x="18872" y="42023"/>
                  </a:cubicBezTo>
                  <a:cubicBezTo>
                    <a:pt x="19567" y="41903"/>
                    <a:pt x="19798" y="41672"/>
                    <a:pt x="20030" y="41440"/>
                  </a:cubicBezTo>
                  <a:cubicBezTo>
                    <a:pt x="20372" y="41097"/>
                    <a:pt x="20956" y="39588"/>
                    <a:pt x="21187" y="39125"/>
                  </a:cubicBezTo>
                  <a:cubicBezTo>
                    <a:pt x="20604" y="38430"/>
                    <a:pt x="20261" y="36347"/>
                    <a:pt x="20261" y="35541"/>
                  </a:cubicBezTo>
                  <a:cubicBezTo>
                    <a:pt x="19678" y="35652"/>
                    <a:pt x="19104" y="35773"/>
                    <a:pt x="18641" y="35652"/>
                  </a:cubicBezTo>
                  <a:cubicBezTo>
                    <a:pt x="18520" y="36467"/>
                    <a:pt x="17946" y="37273"/>
                    <a:pt x="16326" y="37504"/>
                  </a:cubicBezTo>
                  <a:cubicBezTo>
                    <a:pt x="15048" y="37625"/>
                    <a:pt x="14011" y="37625"/>
                    <a:pt x="13316" y="37393"/>
                  </a:cubicBezTo>
                  <a:cubicBezTo>
                    <a:pt x="12159" y="37041"/>
                    <a:pt x="11575" y="36467"/>
                    <a:pt x="11344" y="36004"/>
                  </a:cubicBezTo>
                  <a:cubicBezTo>
                    <a:pt x="11233" y="35541"/>
                    <a:pt x="11001" y="34958"/>
                    <a:pt x="11112" y="34384"/>
                  </a:cubicBezTo>
                  <a:cubicBezTo>
                    <a:pt x="11112" y="33921"/>
                    <a:pt x="11233" y="33458"/>
                    <a:pt x="11575" y="33337"/>
                  </a:cubicBezTo>
                  <a:close/>
                  <a:moveTo>
                    <a:pt x="46764" y="20605"/>
                  </a:moveTo>
                  <a:cubicBezTo>
                    <a:pt x="46190" y="20956"/>
                    <a:pt x="45264" y="21299"/>
                    <a:pt x="43754" y="21299"/>
                  </a:cubicBezTo>
                  <a:cubicBezTo>
                    <a:pt x="44106" y="21762"/>
                    <a:pt x="44449" y="22577"/>
                    <a:pt x="44801" y="23503"/>
                  </a:cubicBezTo>
                  <a:cubicBezTo>
                    <a:pt x="44801" y="23614"/>
                    <a:pt x="44801" y="23734"/>
                    <a:pt x="44912" y="23846"/>
                  </a:cubicBezTo>
                  <a:cubicBezTo>
                    <a:pt x="45375" y="23151"/>
                    <a:pt x="46301" y="21762"/>
                    <a:pt x="46764" y="20605"/>
                  </a:cubicBezTo>
                  <a:close/>
                  <a:moveTo>
                    <a:pt x="43291" y="20836"/>
                  </a:moveTo>
                  <a:lnTo>
                    <a:pt x="43180" y="20836"/>
                  </a:lnTo>
                  <a:cubicBezTo>
                    <a:pt x="42828" y="20605"/>
                    <a:pt x="41671" y="20373"/>
                    <a:pt x="40402" y="20030"/>
                  </a:cubicBezTo>
                  <a:cubicBezTo>
                    <a:pt x="40634" y="19447"/>
                    <a:pt x="40976" y="18752"/>
                    <a:pt x="41097" y="17947"/>
                  </a:cubicBezTo>
                  <a:cubicBezTo>
                    <a:pt x="41208" y="17021"/>
                    <a:pt x="40976" y="16095"/>
                    <a:pt x="40050" y="15280"/>
                  </a:cubicBezTo>
                  <a:cubicBezTo>
                    <a:pt x="39939" y="15048"/>
                    <a:pt x="39587" y="14817"/>
                    <a:pt x="39356" y="14585"/>
                  </a:cubicBezTo>
                  <a:cubicBezTo>
                    <a:pt x="39476" y="14011"/>
                    <a:pt x="40050" y="12039"/>
                    <a:pt x="40282" y="10187"/>
                  </a:cubicBezTo>
                  <a:cubicBezTo>
                    <a:pt x="41671" y="11928"/>
                    <a:pt x="46653" y="17947"/>
                    <a:pt x="47116" y="18984"/>
                  </a:cubicBezTo>
                  <a:lnTo>
                    <a:pt x="47116" y="19678"/>
                  </a:lnTo>
                  <a:cubicBezTo>
                    <a:pt x="46764" y="20262"/>
                    <a:pt x="45958" y="21068"/>
                    <a:pt x="43291" y="20836"/>
                  </a:cubicBezTo>
                  <a:close/>
                  <a:moveTo>
                    <a:pt x="39819" y="9724"/>
                  </a:moveTo>
                  <a:cubicBezTo>
                    <a:pt x="39356" y="10881"/>
                    <a:pt x="38550" y="12159"/>
                    <a:pt x="37041" y="12622"/>
                  </a:cubicBezTo>
                  <a:cubicBezTo>
                    <a:pt x="37735" y="13196"/>
                    <a:pt x="38319" y="13659"/>
                    <a:pt x="38893" y="14122"/>
                  </a:cubicBezTo>
                  <a:cubicBezTo>
                    <a:pt x="39124" y="13317"/>
                    <a:pt x="39587" y="11344"/>
                    <a:pt x="39819" y="9724"/>
                  </a:cubicBezTo>
                  <a:close/>
                  <a:moveTo>
                    <a:pt x="36578" y="12391"/>
                  </a:moveTo>
                  <a:cubicBezTo>
                    <a:pt x="39356" y="11807"/>
                    <a:pt x="39708" y="8566"/>
                    <a:pt x="39819" y="7529"/>
                  </a:cubicBezTo>
                  <a:cubicBezTo>
                    <a:pt x="39708" y="7177"/>
                    <a:pt x="39587" y="6835"/>
                    <a:pt x="39476" y="6714"/>
                  </a:cubicBezTo>
                  <a:cubicBezTo>
                    <a:pt x="38319" y="5788"/>
                    <a:pt x="30096" y="4631"/>
                    <a:pt x="28012" y="4288"/>
                  </a:cubicBezTo>
                  <a:cubicBezTo>
                    <a:pt x="28133" y="4751"/>
                    <a:pt x="28364" y="5214"/>
                    <a:pt x="28364" y="5677"/>
                  </a:cubicBezTo>
                  <a:cubicBezTo>
                    <a:pt x="28707" y="5788"/>
                    <a:pt x="28938" y="6020"/>
                    <a:pt x="29170" y="6251"/>
                  </a:cubicBezTo>
                  <a:cubicBezTo>
                    <a:pt x="29522" y="6483"/>
                    <a:pt x="29864" y="6946"/>
                    <a:pt x="30096" y="7298"/>
                  </a:cubicBezTo>
                  <a:cubicBezTo>
                    <a:pt x="30559" y="7640"/>
                    <a:pt x="33800" y="10076"/>
                    <a:pt x="36578" y="12391"/>
                  </a:cubicBezTo>
                  <a:close/>
                  <a:moveTo>
                    <a:pt x="40402" y="16669"/>
                  </a:moveTo>
                  <a:cubicBezTo>
                    <a:pt x="40171" y="17595"/>
                    <a:pt x="39587" y="18984"/>
                    <a:pt x="37967" y="19567"/>
                  </a:cubicBezTo>
                  <a:cubicBezTo>
                    <a:pt x="38550" y="19678"/>
                    <a:pt x="39245" y="19799"/>
                    <a:pt x="39819" y="19910"/>
                  </a:cubicBezTo>
                  <a:cubicBezTo>
                    <a:pt x="40171" y="19336"/>
                    <a:pt x="40402" y="18641"/>
                    <a:pt x="40513" y="17947"/>
                  </a:cubicBezTo>
                  <a:cubicBezTo>
                    <a:pt x="40513" y="17484"/>
                    <a:pt x="40513" y="17132"/>
                    <a:pt x="40402" y="16669"/>
                  </a:cubicBezTo>
                  <a:close/>
                  <a:moveTo>
                    <a:pt x="37161" y="19447"/>
                  </a:moveTo>
                  <a:cubicBezTo>
                    <a:pt x="39476" y="18873"/>
                    <a:pt x="40050" y="16789"/>
                    <a:pt x="40171" y="16206"/>
                  </a:cubicBezTo>
                  <a:cubicBezTo>
                    <a:pt x="40050" y="15974"/>
                    <a:pt x="39939" y="15863"/>
                    <a:pt x="39708" y="15632"/>
                  </a:cubicBezTo>
                  <a:cubicBezTo>
                    <a:pt x="37735" y="13780"/>
                    <a:pt x="31948" y="9381"/>
                    <a:pt x="30216" y="8103"/>
                  </a:cubicBezTo>
                  <a:cubicBezTo>
                    <a:pt x="30216" y="8455"/>
                    <a:pt x="30216" y="8798"/>
                    <a:pt x="30096" y="9261"/>
                  </a:cubicBezTo>
                  <a:cubicBezTo>
                    <a:pt x="30096" y="9613"/>
                    <a:pt x="29864" y="10076"/>
                    <a:pt x="29753" y="10418"/>
                  </a:cubicBezTo>
                  <a:cubicBezTo>
                    <a:pt x="30327" y="11344"/>
                    <a:pt x="33226" y="16095"/>
                    <a:pt x="33226" y="17363"/>
                  </a:cubicBezTo>
                  <a:cubicBezTo>
                    <a:pt x="33226" y="17826"/>
                    <a:pt x="33226" y="18289"/>
                    <a:pt x="33105" y="18752"/>
                  </a:cubicBezTo>
                  <a:cubicBezTo>
                    <a:pt x="33800" y="18873"/>
                    <a:pt x="35420" y="19104"/>
                    <a:pt x="37161" y="19447"/>
                  </a:cubicBezTo>
                  <a:close/>
                  <a:moveTo>
                    <a:pt x="26280" y="24661"/>
                  </a:moveTo>
                  <a:lnTo>
                    <a:pt x="28707" y="23966"/>
                  </a:lnTo>
                  <a:cubicBezTo>
                    <a:pt x="28827" y="23151"/>
                    <a:pt x="28827" y="22345"/>
                    <a:pt x="28707" y="21651"/>
                  </a:cubicBezTo>
                  <a:cubicBezTo>
                    <a:pt x="27901" y="21531"/>
                    <a:pt x="27207" y="21651"/>
                    <a:pt x="26855" y="21762"/>
                  </a:cubicBezTo>
                  <a:lnTo>
                    <a:pt x="26855" y="22225"/>
                  </a:lnTo>
                  <a:cubicBezTo>
                    <a:pt x="26855" y="23040"/>
                    <a:pt x="26623" y="23846"/>
                    <a:pt x="26280" y="24661"/>
                  </a:cubicBezTo>
                  <a:close/>
                  <a:moveTo>
                    <a:pt x="28707" y="24309"/>
                  </a:moveTo>
                  <a:cubicBezTo>
                    <a:pt x="28475" y="25355"/>
                    <a:pt x="28244" y="26392"/>
                    <a:pt x="27901" y="27318"/>
                  </a:cubicBezTo>
                  <a:cubicBezTo>
                    <a:pt x="27670" y="27670"/>
                    <a:pt x="27549" y="28013"/>
                    <a:pt x="27318" y="28365"/>
                  </a:cubicBezTo>
                  <a:cubicBezTo>
                    <a:pt x="26743" y="27439"/>
                    <a:pt x="25817" y="26624"/>
                    <a:pt x="25354" y="26281"/>
                  </a:cubicBezTo>
                  <a:cubicBezTo>
                    <a:pt x="25466" y="26050"/>
                    <a:pt x="25697" y="25818"/>
                    <a:pt x="25817" y="25587"/>
                  </a:cubicBezTo>
                  <a:cubicBezTo>
                    <a:pt x="25929" y="25466"/>
                    <a:pt x="26049" y="25235"/>
                    <a:pt x="26049" y="25124"/>
                  </a:cubicBezTo>
                  <a:close/>
                  <a:moveTo>
                    <a:pt x="22456" y="23040"/>
                  </a:moveTo>
                  <a:cubicBezTo>
                    <a:pt x="22688" y="23383"/>
                    <a:pt x="23151" y="23966"/>
                    <a:pt x="23382" y="24309"/>
                  </a:cubicBezTo>
                  <a:cubicBezTo>
                    <a:pt x="24077" y="23383"/>
                    <a:pt x="24308" y="22345"/>
                    <a:pt x="24428" y="21531"/>
                  </a:cubicBezTo>
                  <a:cubicBezTo>
                    <a:pt x="24077" y="22345"/>
                    <a:pt x="23502" y="22920"/>
                    <a:pt x="22456" y="23040"/>
                  </a:cubicBezTo>
                  <a:close/>
                  <a:moveTo>
                    <a:pt x="23151" y="24661"/>
                  </a:moveTo>
                  <a:cubicBezTo>
                    <a:pt x="22919" y="25003"/>
                    <a:pt x="22456" y="25355"/>
                    <a:pt x="21993" y="25698"/>
                  </a:cubicBezTo>
                  <a:cubicBezTo>
                    <a:pt x="20493" y="25466"/>
                    <a:pt x="19678" y="23846"/>
                    <a:pt x="19446" y="23503"/>
                  </a:cubicBezTo>
                  <a:cubicBezTo>
                    <a:pt x="19567" y="23040"/>
                    <a:pt x="19678" y="22577"/>
                    <a:pt x="19798" y="22225"/>
                  </a:cubicBezTo>
                  <a:cubicBezTo>
                    <a:pt x="20141" y="22457"/>
                    <a:pt x="20604" y="22577"/>
                    <a:pt x="21067" y="22808"/>
                  </a:cubicBezTo>
                  <a:cubicBezTo>
                    <a:pt x="21419" y="22920"/>
                    <a:pt x="21762" y="22920"/>
                    <a:pt x="21993" y="23040"/>
                  </a:cubicBezTo>
                  <a:cubicBezTo>
                    <a:pt x="22225" y="23383"/>
                    <a:pt x="22808" y="24197"/>
                    <a:pt x="23151" y="24661"/>
                  </a:cubicBezTo>
                  <a:close/>
                  <a:moveTo>
                    <a:pt x="26855" y="18058"/>
                  </a:moveTo>
                  <a:cubicBezTo>
                    <a:pt x="26855" y="18410"/>
                    <a:pt x="26623" y="18873"/>
                    <a:pt x="26160" y="19447"/>
                  </a:cubicBezTo>
                  <a:cubicBezTo>
                    <a:pt x="26512" y="20030"/>
                    <a:pt x="26743" y="20725"/>
                    <a:pt x="26855" y="21419"/>
                  </a:cubicBezTo>
                  <a:cubicBezTo>
                    <a:pt x="27207" y="21299"/>
                    <a:pt x="27901" y="21188"/>
                    <a:pt x="28596" y="21188"/>
                  </a:cubicBezTo>
                  <a:cubicBezTo>
                    <a:pt x="28596" y="20836"/>
                    <a:pt x="28475" y="20605"/>
                    <a:pt x="28364" y="20262"/>
                  </a:cubicBezTo>
                  <a:cubicBezTo>
                    <a:pt x="28244" y="20030"/>
                    <a:pt x="28133" y="19910"/>
                    <a:pt x="28133" y="19678"/>
                  </a:cubicBezTo>
                  <a:cubicBezTo>
                    <a:pt x="27781" y="18984"/>
                    <a:pt x="27318" y="18521"/>
                    <a:pt x="26855" y="18058"/>
                  </a:cubicBezTo>
                  <a:close/>
                  <a:moveTo>
                    <a:pt x="25929" y="19104"/>
                  </a:moveTo>
                  <a:cubicBezTo>
                    <a:pt x="25466" y="18521"/>
                    <a:pt x="24771" y="17947"/>
                    <a:pt x="23845" y="17715"/>
                  </a:cubicBezTo>
                  <a:cubicBezTo>
                    <a:pt x="23382" y="17252"/>
                    <a:pt x="22919" y="16900"/>
                    <a:pt x="22688" y="16669"/>
                  </a:cubicBezTo>
                  <a:cubicBezTo>
                    <a:pt x="22345" y="16437"/>
                    <a:pt x="21762" y="16437"/>
                    <a:pt x="21067" y="16437"/>
                  </a:cubicBezTo>
                  <a:cubicBezTo>
                    <a:pt x="21067" y="16326"/>
                    <a:pt x="21067" y="16326"/>
                    <a:pt x="21187" y="16206"/>
                  </a:cubicBezTo>
                  <a:cubicBezTo>
                    <a:pt x="21882" y="16095"/>
                    <a:pt x="24540" y="15974"/>
                    <a:pt x="26512" y="17715"/>
                  </a:cubicBezTo>
                  <a:cubicBezTo>
                    <a:pt x="26512" y="17947"/>
                    <a:pt x="26512" y="18410"/>
                    <a:pt x="25929" y="19104"/>
                  </a:cubicBezTo>
                  <a:close/>
                  <a:moveTo>
                    <a:pt x="45032" y="28476"/>
                  </a:moveTo>
                  <a:cubicBezTo>
                    <a:pt x="44681" y="28365"/>
                    <a:pt x="43875" y="28365"/>
                    <a:pt x="42828" y="28365"/>
                  </a:cubicBezTo>
                  <a:cubicBezTo>
                    <a:pt x="42949" y="29059"/>
                    <a:pt x="42717" y="29754"/>
                    <a:pt x="42254" y="30217"/>
                  </a:cubicBezTo>
                  <a:cubicBezTo>
                    <a:pt x="42597" y="30096"/>
                    <a:pt x="42949" y="29985"/>
                    <a:pt x="43291" y="29754"/>
                  </a:cubicBezTo>
                  <a:cubicBezTo>
                    <a:pt x="43291" y="29754"/>
                    <a:pt x="43412" y="29633"/>
                    <a:pt x="43523" y="29633"/>
                  </a:cubicBezTo>
                  <a:cubicBezTo>
                    <a:pt x="44338" y="29291"/>
                    <a:pt x="44912" y="28828"/>
                    <a:pt x="45032" y="28476"/>
                  </a:cubicBezTo>
                  <a:close/>
                  <a:moveTo>
                    <a:pt x="42828" y="27902"/>
                  </a:moveTo>
                  <a:cubicBezTo>
                    <a:pt x="42828" y="27439"/>
                    <a:pt x="42717" y="27087"/>
                    <a:pt x="42597" y="26744"/>
                  </a:cubicBezTo>
                  <a:lnTo>
                    <a:pt x="42597" y="26624"/>
                  </a:lnTo>
                  <a:cubicBezTo>
                    <a:pt x="42486" y="26050"/>
                    <a:pt x="41791" y="25698"/>
                    <a:pt x="41097" y="25355"/>
                  </a:cubicBezTo>
                  <a:cubicBezTo>
                    <a:pt x="40402" y="25124"/>
                    <a:pt x="39587" y="24892"/>
                    <a:pt x="39124" y="24772"/>
                  </a:cubicBezTo>
                  <a:cubicBezTo>
                    <a:pt x="38198" y="24540"/>
                    <a:pt x="36004" y="26392"/>
                    <a:pt x="35772" y="26624"/>
                  </a:cubicBezTo>
                  <a:cubicBezTo>
                    <a:pt x="35541" y="26744"/>
                    <a:pt x="35420" y="26855"/>
                    <a:pt x="35420" y="27087"/>
                  </a:cubicBezTo>
                  <a:cubicBezTo>
                    <a:pt x="35189" y="27087"/>
                    <a:pt x="35078" y="27087"/>
                    <a:pt x="34957" y="26976"/>
                  </a:cubicBezTo>
                  <a:lnTo>
                    <a:pt x="34615" y="26976"/>
                  </a:lnTo>
                  <a:cubicBezTo>
                    <a:pt x="34615" y="23966"/>
                    <a:pt x="33800" y="21882"/>
                    <a:pt x="32763" y="20493"/>
                  </a:cubicBezTo>
                  <a:cubicBezTo>
                    <a:pt x="32874" y="20262"/>
                    <a:pt x="32994" y="19799"/>
                    <a:pt x="32994" y="19336"/>
                  </a:cubicBezTo>
                  <a:cubicBezTo>
                    <a:pt x="34031" y="19447"/>
                    <a:pt x="37272" y="20030"/>
                    <a:pt x="39819" y="20493"/>
                  </a:cubicBezTo>
                  <a:cubicBezTo>
                    <a:pt x="39939" y="20493"/>
                    <a:pt x="39939" y="20605"/>
                    <a:pt x="39939" y="20605"/>
                  </a:cubicBezTo>
                  <a:cubicBezTo>
                    <a:pt x="41439" y="20836"/>
                    <a:pt x="42597" y="21068"/>
                    <a:pt x="42949" y="21299"/>
                  </a:cubicBezTo>
                  <a:cubicBezTo>
                    <a:pt x="43412" y="21531"/>
                    <a:pt x="43875" y="22457"/>
                    <a:pt x="44217" y="23734"/>
                  </a:cubicBezTo>
                  <a:cubicBezTo>
                    <a:pt x="44338" y="23966"/>
                    <a:pt x="44449" y="24197"/>
                    <a:pt x="44449" y="24540"/>
                  </a:cubicBezTo>
                  <a:lnTo>
                    <a:pt x="44449" y="24540"/>
                  </a:lnTo>
                  <a:cubicBezTo>
                    <a:pt x="44801" y="25818"/>
                    <a:pt x="45032" y="27207"/>
                    <a:pt x="45144" y="28013"/>
                  </a:cubicBezTo>
                  <a:cubicBezTo>
                    <a:pt x="44681" y="28013"/>
                    <a:pt x="43875" y="28013"/>
                    <a:pt x="42828" y="27902"/>
                  </a:cubicBezTo>
                  <a:close/>
                  <a:moveTo>
                    <a:pt x="35309" y="27439"/>
                  </a:moveTo>
                  <a:lnTo>
                    <a:pt x="34957" y="27439"/>
                  </a:lnTo>
                  <a:cubicBezTo>
                    <a:pt x="34846" y="27318"/>
                    <a:pt x="34726" y="27318"/>
                    <a:pt x="34615" y="27318"/>
                  </a:cubicBezTo>
                  <a:lnTo>
                    <a:pt x="34615" y="28365"/>
                  </a:lnTo>
                  <a:cubicBezTo>
                    <a:pt x="34615" y="28828"/>
                    <a:pt x="34615" y="29402"/>
                    <a:pt x="34494" y="29865"/>
                  </a:cubicBezTo>
                  <a:lnTo>
                    <a:pt x="34494" y="29985"/>
                  </a:lnTo>
                  <a:cubicBezTo>
                    <a:pt x="35078" y="30217"/>
                    <a:pt x="36698" y="30911"/>
                    <a:pt x="37735" y="31717"/>
                  </a:cubicBezTo>
                  <a:cubicBezTo>
                    <a:pt x="38087" y="31606"/>
                    <a:pt x="39124" y="31374"/>
                    <a:pt x="40282" y="31022"/>
                  </a:cubicBezTo>
                  <a:cubicBezTo>
                    <a:pt x="39013" y="31022"/>
                    <a:pt x="38087" y="30911"/>
                    <a:pt x="37393" y="30791"/>
                  </a:cubicBezTo>
                  <a:cubicBezTo>
                    <a:pt x="36235" y="30448"/>
                    <a:pt x="35652" y="29754"/>
                    <a:pt x="35541" y="29291"/>
                  </a:cubicBezTo>
                  <a:cubicBezTo>
                    <a:pt x="35309" y="28939"/>
                    <a:pt x="35189" y="28244"/>
                    <a:pt x="35189" y="27670"/>
                  </a:cubicBezTo>
                  <a:cubicBezTo>
                    <a:pt x="35189" y="27550"/>
                    <a:pt x="35189" y="27550"/>
                    <a:pt x="35309" y="27439"/>
                  </a:cubicBezTo>
                  <a:close/>
                  <a:moveTo>
                    <a:pt x="31837" y="26744"/>
                  </a:moveTo>
                  <a:cubicBezTo>
                    <a:pt x="31716" y="26624"/>
                    <a:pt x="31605" y="26624"/>
                    <a:pt x="31485" y="26513"/>
                  </a:cubicBezTo>
                  <a:cubicBezTo>
                    <a:pt x="31253" y="26513"/>
                    <a:pt x="31142" y="26392"/>
                    <a:pt x="31022" y="26392"/>
                  </a:cubicBezTo>
                  <a:cubicBezTo>
                    <a:pt x="30790" y="27087"/>
                    <a:pt x="30679" y="27781"/>
                    <a:pt x="30448" y="28476"/>
                  </a:cubicBezTo>
                  <a:lnTo>
                    <a:pt x="31948" y="29059"/>
                  </a:lnTo>
                  <a:cubicBezTo>
                    <a:pt x="31948" y="28244"/>
                    <a:pt x="31948" y="27439"/>
                    <a:pt x="31837" y="26744"/>
                  </a:cubicBezTo>
                  <a:close/>
                  <a:moveTo>
                    <a:pt x="31022" y="26050"/>
                  </a:moveTo>
                  <a:cubicBezTo>
                    <a:pt x="31253" y="26050"/>
                    <a:pt x="31374" y="26161"/>
                    <a:pt x="31605" y="26161"/>
                  </a:cubicBezTo>
                  <a:cubicBezTo>
                    <a:pt x="31605" y="26281"/>
                    <a:pt x="31716" y="26281"/>
                    <a:pt x="31837" y="26281"/>
                  </a:cubicBezTo>
                  <a:cubicBezTo>
                    <a:pt x="31716" y="25235"/>
                    <a:pt x="31485" y="24429"/>
                    <a:pt x="31253" y="23614"/>
                  </a:cubicBezTo>
                  <a:cubicBezTo>
                    <a:pt x="31253" y="24429"/>
                    <a:pt x="31142" y="25235"/>
                    <a:pt x="31022" y="26050"/>
                  </a:cubicBezTo>
                  <a:close/>
                  <a:moveTo>
                    <a:pt x="20724" y="10307"/>
                  </a:moveTo>
                  <a:cubicBezTo>
                    <a:pt x="21419" y="9955"/>
                    <a:pt x="22225" y="9492"/>
                    <a:pt x="22919" y="9261"/>
                  </a:cubicBezTo>
                  <a:cubicBezTo>
                    <a:pt x="23151" y="9613"/>
                    <a:pt x="23502" y="9955"/>
                    <a:pt x="24077" y="10307"/>
                  </a:cubicBezTo>
                  <a:cubicBezTo>
                    <a:pt x="24771" y="10770"/>
                    <a:pt x="25697" y="11113"/>
                    <a:pt x="26975" y="11344"/>
                  </a:cubicBezTo>
                  <a:cubicBezTo>
                    <a:pt x="28133" y="11576"/>
                    <a:pt x="28827" y="11344"/>
                    <a:pt x="29290" y="10881"/>
                  </a:cubicBezTo>
                  <a:cubicBezTo>
                    <a:pt x="30096" y="12039"/>
                    <a:pt x="32642" y="16326"/>
                    <a:pt x="32642" y="17363"/>
                  </a:cubicBezTo>
                  <a:cubicBezTo>
                    <a:pt x="32642" y="18178"/>
                    <a:pt x="32531" y="19336"/>
                    <a:pt x="32300" y="19910"/>
                  </a:cubicBezTo>
                  <a:cubicBezTo>
                    <a:pt x="31142" y="18521"/>
                    <a:pt x="29864" y="17947"/>
                    <a:pt x="29522" y="17826"/>
                  </a:cubicBezTo>
                  <a:cubicBezTo>
                    <a:pt x="28707" y="16789"/>
                    <a:pt x="27549" y="15974"/>
                    <a:pt x="26160" y="15400"/>
                  </a:cubicBezTo>
                  <a:cubicBezTo>
                    <a:pt x="25466" y="15169"/>
                    <a:pt x="24660" y="15048"/>
                    <a:pt x="23845" y="14937"/>
                  </a:cubicBezTo>
                  <a:close/>
                  <a:moveTo>
                    <a:pt x="23382" y="14817"/>
                  </a:moveTo>
                  <a:lnTo>
                    <a:pt x="20372" y="10418"/>
                  </a:lnTo>
                  <a:cubicBezTo>
                    <a:pt x="19798" y="10770"/>
                    <a:pt x="19446" y="11002"/>
                    <a:pt x="19104" y="11113"/>
                  </a:cubicBezTo>
                  <a:cubicBezTo>
                    <a:pt x="19567" y="11465"/>
                    <a:pt x="19909" y="11928"/>
                    <a:pt x="20261" y="12391"/>
                  </a:cubicBezTo>
                  <a:cubicBezTo>
                    <a:pt x="20724" y="13317"/>
                    <a:pt x="21187" y="14243"/>
                    <a:pt x="21298" y="14817"/>
                  </a:cubicBezTo>
                  <a:close/>
                  <a:moveTo>
                    <a:pt x="15631" y="9150"/>
                  </a:moveTo>
                  <a:lnTo>
                    <a:pt x="15631" y="9150"/>
                  </a:lnTo>
                  <a:lnTo>
                    <a:pt x="15631" y="9150"/>
                  </a:lnTo>
                  <a:cubicBezTo>
                    <a:pt x="18752" y="8798"/>
                    <a:pt x="25466" y="4288"/>
                    <a:pt x="26855" y="3362"/>
                  </a:cubicBezTo>
                  <a:cubicBezTo>
                    <a:pt x="26855" y="3242"/>
                    <a:pt x="26743" y="3242"/>
                    <a:pt x="26743" y="3242"/>
                  </a:cubicBezTo>
                  <a:cubicBezTo>
                    <a:pt x="26280" y="2779"/>
                    <a:pt x="24540" y="2084"/>
                    <a:pt x="22808" y="1510"/>
                  </a:cubicBezTo>
                  <a:cubicBezTo>
                    <a:pt x="21067" y="1047"/>
                    <a:pt x="19215" y="584"/>
                    <a:pt x="18641" y="695"/>
                  </a:cubicBezTo>
                  <a:cubicBezTo>
                    <a:pt x="17946" y="815"/>
                    <a:pt x="13779" y="3130"/>
                    <a:pt x="10418" y="5214"/>
                  </a:cubicBezTo>
                  <a:cubicBezTo>
                    <a:pt x="8334" y="6483"/>
                    <a:pt x="6603" y="7761"/>
                    <a:pt x="6371" y="8224"/>
                  </a:cubicBezTo>
                  <a:cubicBezTo>
                    <a:pt x="7640" y="8455"/>
                    <a:pt x="12390" y="9261"/>
                    <a:pt x="15279" y="9150"/>
                  </a:cubicBezTo>
                  <a:close/>
                  <a:moveTo>
                    <a:pt x="15863" y="9492"/>
                  </a:moveTo>
                  <a:lnTo>
                    <a:pt x="16094" y="10539"/>
                  </a:lnTo>
                  <a:lnTo>
                    <a:pt x="17594" y="10539"/>
                  </a:lnTo>
                  <a:lnTo>
                    <a:pt x="17594" y="10539"/>
                  </a:lnTo>
                  <a:lnTo>
                    <a:pt x="17594" y="10539"/>
                  </a:lnTo>
                  <a:lnTo>
                    <a:pt x="17594" y="10539"/>
                  </a:lnTo>
                  <a:cubicBezTo>
                    <a:pt x="17946" y="10539"/>
                    <a:pt x="18289" y="10650"/>
                    <a:pt x="18641" y="10881"/>
                  </a:cubicBezTo>
                  <a:cubicBezTo>
                    <a:pt x="19104" y="10539"/>
                    <a:pt x="20956" y="9381"/>
                    <a:pt x="22688" y="8687"/>
                  </a:cubicBezTo>
                  <a:lnTo>
                    <a:pt x="22688" y="8455"/>
                  </a:lnTo>
                  <a:cubicBezTo>
                    <a:pt x="22688" y="7992"/>
                    <a:pt x="22688" y="7298"/>
                    <a:pt x="22919" y="6714"/>
                  </a:cubicBezTo>
                  <a:cubicBezTo>
                    <a:pt x="23039" y="6372"/>
                    <a:pt x="23271" y="6020"/>
                    <a:pt x="23734" y="5909"/>
                  </a:cubicBezTo>
                  <a:cubicBezTo>
                    <a:pt x="23965" y="5788"/>
                    <a:pt x="26623" y="4631"/>
                    <a:pt x="27438" y="5094"/>
                  </a:cubicBezTo>
                  <a:cubicBezTo>
                    <a:pt x="27549" y="5214"/>
                    <a:pt x="27670" y="5214"/>
                    <a:pt x="27670" y="5214"/>
                  </a:cubicBezTo>
                  <a:cubicBezTo>
                    <a:pt x="27670" y="4862"/>
                    <a:pt x="27438" y="4519"/>
                    <a:pt x="27318" y="4168"/>
                  </a:cubicBezTo>
                  <a:lnTo>
                    <a:pt x="27318" y="4168"/>
                  </a:lnTo>
                  <a:lnTo>
                    <a:pt x="27318" y="4056"/>
                  </a:lnTo>
                  <a:cubicBezTo>
                    <a:pt x="27207" y="3936"/>
                    <a:pt x="27086" y="3825"/>
                    <a:pt x="27086" y="3593"/>
                  </a:cubicBezTo>
                  <a:cubicBezTo>
                    <a:pt x="25697" y="4519"/>
                    <a:pt x="19104" y="8918"/>
                    <a:pt x="15863" y="9492"/>
                  </a:cubicBezTo>
                  <a:close/>
                  <a:moveTo>
                    <a:pt x="15631" y="10539"/>
                  </a:moveTo>
                  <a:cubicBezTo>
                    <a:pt x="13427" y="10418"/>
                    <a:pt x="9844" y="10418"/>
                    <a:pt x="8566" y="10539"/>
                  </a:cubicBezTo>
                  <a:cubicBezTo>
                    <a:pt x="8103" y="10650"/>
                    <a:pt x="7640" y="11002"/>
                    <a:pt x="7066" y="11696"/>
                  </a:cubicBezTo>
                  <a:lnTo>
                    <a:pt x="6714" y="10307"/>
                  </a:lnTo>
                  <a:cubicBezTo>
                    <a:pt x="6603" y="9724"/>
                    <a:pt x="6482" y="9029"/>
                    <a:pt x="6371" y="8566"/>
                  </a:cubicBezTo>
                  <a:cubicBezTo>
                    <a:pt x="7760" y="8798"/>
                    <a:pt x="12501" y="9613"/>
                    <a:pt x="15279" y="9492"/>
                  </a:cubicBezTo>
                  <a:lnTo>
                    <a:pt x="15511" y="9492"/>
                  </a:lnTo>
                  <a:close/>
                  <a:moveTo>
                    <a:pt x="23151" y="28365"/>
                  </a:moveTo>
                  <a:cubicBezTo>
                    <a:pt x="23614" y="28828"/>
                    <a:pt x="24660" y="30096"/>
                    <a:pt x="25234" y="31374"/>
                  </a:cubicBezTo>
                  <a:cubicBezTo>
                    <a:pt x="25929" y="30680"/>
                    <a:pt x="26512" y="29865"/>
                    <a:pt x="27086" y="28939"/>
                  </a:cubicBezTo>
                  <a:cubicBezTo>
                    <a:pt x="26512" y="27902"/>
                    <a:pt x="25466" y="27087"/>
                    <a:pt x="25003" y="26744"/>
                  </a:cubicBezTo>
                  <a:cubicBezTo>
                    <a:pt x="24428" y="27318"/>
                    <a:pt x="23845" y="27902"/>
                    <a:pt x="23151" y="28365"/>
                  </a:cubicBezTo>
                  <a:close/>
                  <a:moveTo>
                    <a:pt x="25003" y="31606"/>
                  </a:moveTo>
                  <a:cubicBezTo>
                    <a:pt x="24540" y="31948"/>
                    <a:pt x="24077" y="32300"/>
                    <a:pt x="23614" y="32532"/>
                  </a:cubicBezTo>
                  <a:cubicBezTo>
                    <a:pt x="23502" y="32643"/>
                    <a:pt x="23382" y="32643"/>
                    <a:pt x="23271" y="32763"/>
                  </a:cubicBezTo>
                  <a:lnTo>
                    <a:pt x="23151" y="32763"/>
                  </a:lnTo>
                  <a:cubicBezTo>
                    <a:pt x="23039" y="32874"/>
                    <a:pt x="22225" y="33569"/>
                    <a:pt x="22225" y="34384"/>
                  </a:cubicBezTo>
                  <a:lnTo>
                    <a:pt x="20493" y="34958"/>
                  </a:lnTo>
                  <a:lnTo>
                    <a:pt x="20493" y="34958"/>
                  </a:lnTo>
                  <a:lnTo>
                    <a:pt x="20372" y="34958"/>
                  </a:lnTo>
                  <a:cubicBezTo>
                    <a:pt x="19798" y="35078"/>
                    <a:pt x="19215" y="35189"/>
                    <a:pt x="18752" y="35078"/>
                  </a:cubicBezTo>
                  <a:cubicBezTo>
                    <a:pt x="18752" y="34847"/>
                    <a:pt x="18752" y="34615"/>
                    <a:pt x="18641" y="34495"/>
                  </a:cubicBezTo>
                  <a:cubicBezTo>
                    <a:pt x="18641" y="34032"/>
                    <a:pt x="18520" y="33569"/>
                    <a:pt x="18409" y="33226"/>
                  </a:cubicBezTo>
                  <a:lnTo>
                    <a:pt x="18409" y="33226"/>
                  </a:lnTo>
                  <a:lnTo>
                    <a:pt x="18409" y="33226"/>
                  </a:lnTo>
                  <a:cubicBezTo>
                    <a:pt x="18178" y="32643"/>
                    <a:pt x="17594" y="32180"/>
                    <a:pt x="16789" y="31948"/>
                  </a:cubicBezTo>
                  <a:cubicBezTo>
                    <a:pt x="16437" y="31717"/>
                    <a:pt x="16094" y="31606"/>
                    <a:pt x="15631" y="31485"/>
                  </a:cubicBezTo>
                  <a:cubicBezTo>
                    <a:pt x="15400" y="31143"/>
                    <a:pt x="15168" y="30680"/>
                    <a:pt x="15048" y="30448"/>
                  </a:cubicBezTo>
                  <a:cubicBezTo>
                    <a:pt x="15279" y="30328"/>
                    <a:pt x="15631" y="30217"/>
                    <a:pt x="15863" y="29985"/>
                  </a:cubicBezTo>
                  <a:lnTo>
                    <a:pt x="16205" y="29985"/>
                  </a:lnTo>
                  <a:cubicBezTo>
                    <a:pt x="17715" y="30096"/>
                    <a:pt x="19798" y="29865"/>
                    <a:pt x="22113" y="28939"/>
                  </a:cubicBezTo>
                  <a:cubicBezTo>
                    <a:pt x="22345" y="28828"/>
                    <a:pt x="22576" y="28596"/>
                    <a:pt x="22808" y="28476"/>
                  </a:cubicBezTo>
                  <a:cubicBezTo>
                    <a:pt x="23271" y="28939"/>
                    <a:pt x="24428" y="30328"/>
                    <a:pt x="25003" y="31606"/>
                  </a:cubicBezTo>
                  <a:close/>
                  <a:moveTo>
                    <a:pt x="21419" y="35310"/>
                  </a:moveTo>
                  <a:cubicBezTo>
                    <a:pt x="21882" y="35189"/>
                    <a:pt x="22225" y="34958"/>
                    <a:pt x="22456" y="34958"/>
                  </a:cubicBezTo>
                  <a:lnTo>
                    <a:pt x="22576" y="34958"/>
                  </a:lnTo>
                  <a:cubicBezTo>
                    <a:pt x="22808" y="35078"/>
                    <a:pt x="23271" y="35078"/>
                    <a:pt x="23965" y="34958"/>
                  </a:cubicBezTo>
                  <a:cubicBezTo>
                    <a:pt x="24540" y="34726"/>
                    <a:pt x="25234" y="34495"/>
                    <a:pt x="26049" y="34032"/>
                  </a:cubicBezTo>
                  <a:cubicBezTo>
                    <a:pt x="27549" y="32995"/>
                    <a:pt x="29170" y="31485"/>
                    <a:pt x="30216" y="29059"/>
                  </a:cubicBezTo>
                  <a:lnTo>
                    <a:pt x="31837" y="29633"/>
                  </a:lnTo>
                  <a:cubicBezTo>
                    <a:pt x="31605" y="32180"/>
                    <a:pt x="30327" y="34847"/>
                    <a:pt x="27318" y="37041"/>
                  </a:cubicBezTo>
                  <a:cubicBezTo>
                    <a:pt x="25003" y="36467"/>
                    <a:pt x="22576" y="35652"/>
                    <a:pt x="21419" y="35310"/>
                  </a:cubicBezTo>
                  <a:close/>
                  <a:moveTo>
                    <a:pt x="26975" y="37393"/>
                  </a:moveTo>
                  <a:cubicBezTo>
                    <a:pt x="26855" y="37393"/>
                    <a:pt x="26855" y="37393"/>
                    <a:pt x="26855" y="37504"/>
                  </a:cubicBezTo>
                  <a:cubicBezTo>
                    <a:pt x="26743" y="37504"/>
                    <a:pt x="26623" y="37625"/>
                    <a:pt x="26623" y="37625"/>
                  </a:cubicBezTo>
                  <a:lnTo>
                    <a:pt x="26623" y="37625"/>
                  </a:lnTo>
                  <a:cubicBezTo>
                    <a:pt x="26623" y="37625"/>
                    <a:pt x="26623" y="38893"/>
                    <a:pt x="27318" y="39014"/>
                  </a:cubicBezTo>
                  <a:lnTo>
                    <a:pt x="27438" y="39014"/>
                  </a:lnTo>
                  <a:cubicBezTo>
                    <a:pt x="27670" y="39014"/>
                    <a:pt x="28596" y="38782"/>
                    <a:pt x="29753" y="38088"/>
                  </a:cubicBezTo>
                  <a:lnTo>
                    <a:pt x="30096" y="38088"/>
                  </a:lnTo>
                  <a:cubicBezTo>
                    <a:pt x="30327" y="38088"/>
                    <a:pt x="30448" y="38199"/>
                    <a:pt x="30679" y="38199"/>
                  </a:cubicBezTo>
                  <a:cubicBezTo>
                    <a:pt x="31253" y="38319"/>
                    <a:pt x="31837" y="38430"/>
                    <a:pt x="32300" y="38551"/>
                  </a:cubicBezTo>
                  <a:cubicBezTo>
                    <a:pt x="33689" y="38782"/>
                    <a:pt x="34494" y="39014"/>
                    <a:pt x="35420" y="38551"/>
                  </a:cubicBezTo>
                  <a:cubicBezTo>
                    <a:pt x="34726" y="39477"/>
                    <a:pt x="34031" y="40171"/>
                    <a:pt x="33689" y="40171"/>
                  </a:cubicBezTo>
                  <a:lnTo>
                    <a:pt x="33568" y="40171"/>
                  </a:lnTo>
                  <a:cubicBezTo>
                    <a:pt x="33226" y="40171"/>
                    <a:pt x="32179" y="40051"/>
                    <a:pt x="30911" y="39940"/>
                  </a:cubicBezTo>
                  <a:cubicBezTo>
                    <a:pt x="27438" y="39708"/>
                    <a:pt x="21993" y="39245"/>
                    <a:pt x="21650" y="38782"/>
                  </a:cubicBezTo>
                  <a:cubicBezTo>
                    <a:pt x="21067" y="38199"/>
                    <a:pt x="20835" y="36236"/>
                    <a:pt x="20835" y="35541"/>
                  </a:cubicBezTo>
                  <a:cubicBezTo>
                    <a:pt x="21650" y="35773"/>
                    <a:pt x="24428" y="36699"/>
                    <a:pt x="26975" y="37393"/>
                  </a:cubicBezTo>
                  <a:close/>
                  <a:moveTo>
                    <a:pt x="30216" y="37736"/>
                  </a:moveTo>
                  <a:cubicBezTo>
                    <a:pt x="30448" y="37625"/>
                    <a:pt x="30679" y="37393"/>
                    <a:pt x="30790" y="37162"/>
                  </a:cubicBezTo>
                  <a:cubicBezTo>
                    <a:pt x="32300" y="36004"/>
                    <a:pt x="33800" y="33921"/>
                    <a:pt x="34383" y="30559"/>
                  </a:cubicBezTo>
                  <a:cubicBezTo>
                    <a:pt x="35078" y="30791"/>
                    <a:pt x="36578" y="31485"/>
                    <a:pt x="37504" y="32180"/>
                  </a:cubicBezTo>
                  <a:lnTo>
                    <a:pt x="37624" y="32300"/>
                  </a:lnTo>
                  <a:cubicBezTo>
                    <a:pt x="37967" y="32532"/>
                    <a:pt x="38198" y="32874"/>
                    <a:pt x="38198" y="33106"/>
                  </a:cubicBezTo>
                  <a:cubicBezTo>
                    <a:pt x="38319" y="33226"/>
                    <a:pt x="38198" y="33337"/>
                    <a:pt x="38198" y="33458"/>
                  </a:cubicBezTo>
                  <a:cubicBezTo>
                    <a:pt x="38087" y="34384"/>
                    <a:pt x="37161" y="36004"/>
                    <a:pt x="36235" y="37504"/>
                  </a:cubicBezTo>
                  <a:cubicBezTo>
                    <a:pt x="36235" y="37504"/>
                    <a:pt x="36115" y="37504"/>
                    <a:pt x="36115" y="37625"/>
                  </a:cubicBezTo>
                  <a:lnTo>
                    <a:pt x="36115" y="37625"/>
                  </a:lnTo>
                  <a:cubicBezTo>
                    <a:pt x="34957" y="38662"/>
                    <a:pt x="34152" y="38551"/>
                    <a:pt x="32300" y="38199"/>
                  </a:cubicBezTo>
                  <a:cubicBezTo>
                    <a:pt x="31837" y="38088"/>
                    <a:pt x="31374" y="37967"/>
                    <a:pt x="30679" y="37856"/>
                  </a:cubicBezTo>
                  <a:cubicBezTo>
                    <a:pt x="30559" y="37856"/>
                    <a:pt x="30327" y="37736"/>
                    <a:pt x="30216" y="37736"/>
                  </a:cubicBezTo>
                  <a:close/>
                  <a:moveTo>
                    <a:pt x="17946" y="42598"/>
                  </a:moveTo>
                  <a:cubicBezTo>
                    <a:pt x="18409" y="42598"/>
                    <a:pt x="18752" y="42486"/>
                    <a:pt x="18983" y="42486"/>
                  </a:cubicBezTo>
                  <a:cubicBezTo>
                    <a:pt x="19678" y="42255"/>
                    <a:pt x="20030" y="41903"/>
                    <a:pt x="20261" y="41672"/>
                  </a:cubicBezTo>
                  <a:cubicBezTo>
                    <a:pt x="20724" y="41329"/>
                    <a:pt x="21187" y="39940"/>
                    <a:pt x="21419" y="39357"/>
                  </a:cubicBezTo>
                  <a:cubicBezTo>
                    <a:pt x="21993" y="39588"/>
                    <a:pt x="23382" y="39820"/>
                    <a:pt x="25003" y="39940"/>
                  </a:cubicBezTo>
                  <a:cubicBezTo>
                    <a:pt x="24660" y="40746"/>
                    <a:pt x="23502" y="43524"/>
                    <a:pt x="22113" y="43644"/>
                  </a:cubicBezTo>
                  <a:cubicBezTo>
                    <a:pt x="21530" y="43644"/>
                    <a:pt x="19909" y="43292"/>
                    <a:pt x="17946" y="42598"/>
                  </a:cubicBezTo>
                  <a:close/>
                  <a:moveTo>
                    <a:pt x="17946" y="11113"/>
                  </a:moveTo>
                  <a:cubicBezTo>
                    <a:pt x="18178" y="11233"/>
                    <a:pt x="18289" y="11233"/>
                    <a:pt x="18409" y="11344"/>
                  </a:cubicBezTo>
                  <a:lnTo>
                    <a:pt x="18520" y="11344"/>
                  </a:lnTo>
                  <a:cubicBezTo>
                    <a:pt x="18983" y="11696"/>
                    <a:pt x="19335" y="12159"/>
                    <a:pt x="19678" y="12733"/>
                  </a:cubicBezTo>
                  <a:cubicBezTo>
                    <a:pt x="20372" y="13659"/>
                    <a:pt x="20724" y="14585"/>
                    <a:pt x="20724" y="15169"/>
                  </a:cubicBezTo>
                  <a:cubicBezTo>
                    <a:pt x="20724" y="15169"/>
                    <a:pt x="20724" y="15400"/>
                    <a:pt x="20604" y="15632"/>
                  </a:cubicBezTo>
                  <a:cubicBezTo>
                    <a:pt x="20604" y="15863"/>
                    <a:pt x="20604" y="16206"/>
                    <a:pt x="20493" y="16558"/>
                  </a:cubicBezTo>
                  <a:cubicBezTo>
                    <a:pt x="19678" y="16558"/>
                    <a:pt x="18983" y="16789"/>
                    <a:pt x="18752" y="16789"/>
                  </a:cubicBezTo>
                  <a:cubicBezTo>
                    <a:pt x="18409" y="16900"/>
                    <a:pt x="18057" y="17132"/>
                    <a:pt x="17826" y="17484"/>
                  </a:cubicBezTo>
                  <a:cubicBezTo>
                    <a:pt x="17594" y="18058"/>
                    <a:pt x="17483" y="18641"/>
                    <a:pt x="17363" y="19104"/>
                  </a:cubicBezTo>
                  <a:cubicBezTo>
                    <a:pt x="17363" y="19567"/>
                    <a:pt x="17594" y="20373"/>
                    <a:pt x="18409" y="21188"/>
                  </a:cubicBezTo>
                  <a:cubicBezTo>
                    <a:pt x="18641" y="21419"/>
                    <a:pt x="18983" y="21651"/>
                    <a:pt x="19335" y="21882"/>
                  </a:cubicBezTo>
                  <a:cubicBezTo>
                    <a:pt x="19104" y="22920"/>
                    <a:pt x="18752" y="23846"/>
                    <a:pt x="18520" y="24772"/>
                  </a:cubicBezTo>
                  <a:cubicBezTo>
                    <a:pt x="18289" y="25587"/>
                    <a:pt x="18057" y="26281"/>
                    <a:pt x="17826" y="26855"/>
                  </a:cubicBezTo>
                  <a:cubicBezTo>
                    <a:pt x="17020" y="26976"/>
                    <a:pt x="16205" y="26976"/>
                    <a:pt x="15168" y="26855"/>
                  </a:cubicBezTo>
                  <a:lnTo>
                    <a:pt x="15168" y="26855"/>
                  </a:lnTo>
                  <a:cubicBezTo>
                    <a:pt x="15168" y="26855"/>
                    <a:pt x="13548" y="26624"/>
                    <a:pt x="13085" y="28133"/>
                  </a:cubicBezTo>
                  <a:lnTo>
                    <a:pt x="13085" y="28596"/>
                  </a:lnTo>
                  <a:cubicBezTo>
                    <a:pt x="13196" y="28939"/>
                    <a:pt x="13548" y="29291"/>
                    <a:pt x="14122" y="29522"/>
                  </a:cubicBezTo>
                  <a:cubicBezTo>
                    <a:pt x="14353" y="29633"/>
                    <a:pt x="14705" y="29754"/>
                    <a:pt x="15048" y="29865"/>
                  </a:cubicBezTo>
                  <a:cubicBezTo>
                    <a:pt x="14242" y="30328"/>
                    <a:pt x="13316" y="30680"/>
                    <a:pt x="12390" y="31022"/>
                  </a:cubicBezTo>
                  <a:cubicBezTo>
                    <a:pt x="10649" y="31837"/>
                    <a:pt x="9029" y="32411"/>
                    <a:pt x="8455" y="32532"/>
                  </a:cubicBezTo>
                  <a:lnTo>
                    <a:pt x="8455" y="32532"/>
                  </a:lnTo>
                  <a:cubicBezTo>
                    <a:pt x="7992" y="32643"/>
                    <a:pt x="7760" y="32643"/>
                    <a:pt x="7408" y="32532"/>
                  </a:cubicBezTo>
                  <a:cubicBezTo>
                    <a:pt x="7297" y="32411"/>
                    <a:pt x="7177" y="32411"/>
                    <a:pt x="7066" y="32300"/>
                  </a:cubicBezTo>
                  <a:cubicBezTo>
                    <a:pt x="7871" y="32069"/>
                    <a:pt x="8918" y="31254"/>
                    <a:pt x="9955" y="30328"/>
                  </a:cubicBezTo>
                  <a:cubicBezTo>
                    <a:pt x="11344" y="29170"/>
                    <a:pt x="12622" y="27670"/>
                    <a:pt x="12964" y="27087"/>
                  </a:cubicBezTo>
                  <a:cubicBezTo>
                    <a:pt x="12964" y="26976"/>
                    <a:pt x="13085" y="26855"/>
                    <a:pt x="13085" y="26855"/>
                  </a:cubicBezTo>
                  <a:cubicBezTo>
                    <a:pt x="13316" y="26281"/>
                    <a:pt x="15048" y="21762"/>
                    <a:pt x="16326" y="18058"/>
                  </a:cubicBezTo>
                  <a:cubicBezTo>
                    <a:pt x="17131" y="15974"/>
                    <a:pt x="17715" y="14122"/>
                    <a:pt x="17826" y="13428"/>
                  </a:cubicBezTo>
                  <a:cubicBezTo>
                    <a:pt x="18178" y="12270"/>
                    <a:pt x="18057" y="11576"/>
                    <a:pt x="17946" y="11113"/>
                  </a:cubicBezTo>
                  <a:close/>
                  <a:moveTo>
                    <a:pt x="6714" y="31948"/>
                  </a:moveTo>
                  <a:cubicBezTo>
                    <a:pt x="6371" y="31485"/>
                    <a:pt x="5677" y="28365"/>
                    <a:pt x="5093" y="25355"/>
                  </a:cubicBezTo>
                  <a:cubicBezTo>
                    <a:pt x="4862" y="24429"/>
                    <a:pt x="4630" y="23383"/>
                    <a:pt x="4519" y="22577"/>
                  </a:cubicBezTo>
                  <a:lnTo>
                    <a:pt x="4519" y="22457"/>
                  </a:lnTo>
                  <a:cubicBezTo>
                    <a:pt x="4288" y="21068"/>
                    <a:pt x="4167" y="20030"/>
                    <a:pt x="4288" y="19567"/>
                  </a:cubicBezTo>
                  <a:cubicBezTo>
                    <a:pt x="4519" y="18521"/>
                    <a:pt x="5445" y="15632"/>
                    <a:pt x="6603" y="13548"/>
                  </a:cubicBezTo>
                  <a:cubicBezTo>
                    <a:pt x="6834" y="13085"/>
                    <a:pt x="6945" y="12733"/>
                    <a:pt x="7177" y="12502"/>
                  </a:cubicBezTo>
                  <a:cubicBezTo>
                    <a:pt x="7177" y="12391"/>
                    <a:pt x="7297" y="12391"/>
                    <a:pt x="7297" y="12391"/>
                  </a:cubicBezTo>
                  <a:cubicBezTo>
                    <a:pt x="7760" y="11696"/>
                    <a:pt x="8223" y="11113"/>
                    <a:pt x="8686" y="11113"/>
                  </a:cubicBezTo>
                  <a:cubicBezTo>
                    <a:pt x="10418" y="10881"/>
                    <a:pt x="17131" y="11113"/>
                    <a:pt x="17483" y="11113"/>
                  </a:cubicBezTo>
                  <a:lnTo>
                    <a:pt x="17594" y="11113"/>
                  </a:lnTo>
                  <a:lnTo>
                    <a:pt x="17594" y="11113"/>
                  </a:lnTo>
                  <a:cubicBezTo>
                    <a:pt x="17715" y="11344"/>
                    <a:pt x="17826" y="11928"/>
                    <a:pt x="17483" y="13317"/>
                  </a:cubicBezTo>
                  <a:cubicBezTo>
                    <a:pt x="17363" y="14122"/>
                    <a:pt x="16789" y="15863"/>
                    <a:pt x="15974" y="17947"/>
                  </a:cubicBezTo>
                  <a:cubicBezTo>
                    <a:pt x="14705" y="21651"/>
                    <a:pt x="12964" y="26161"/>
                    <a:pt x="12733" y="26744"/>
                  </a:cubicBezTo>
                  <a:lnTo>
                    <a:pt x="12622" y="26855"/>
                  </a:lnTo>
                  <a:cubicBezTo>
                    <a:pt x="12270" y="27439"/>
                    <a:pt x="11001" y="28828"/>
                    <a:pt x="9723" y="30096"/>
                  </a:cubicBezTo>
                  <a:cubicBezTo>
                    <a:pt x="8566" y="31143"/>
                    <a:pt x="7297" y="32069"/>
                    <a:pt x="6714" y="31948"/>
                  </a:cubicBezTo>
                  <a:close/>
                  <a:moveTo>
                    <a:pt x="2778" y="20956"/>
                  </a:moveTo>
                  <a:lnTo>
                    <a:pt x="2778" y="20956"/>
                  </a:lnTo>
                  <a:cubicBezTo>
                    <a:pt x="3241" y="21299"/>
                    <a:pt x="3593" y="21651"/>
                    <a:pt x="3824" y="21882"/>
                  </a:cubicBezTo>
                  <a:cubicBezTo>
                    <a:pt x="3704" y="20725"/>
                    <a:pt x="3704" y="19799"/>
                    <a:pt x="3704" y="19447"/>
                  </a:cubicBezTo>
                  <a:cubicBezTo>
                    <a:pt x="3936" y="18410"/>
                    <a:pt x="4982" y="15400"/>
                    <a:pt x="6140" y="13317"/>
                  </a:cubicBezTo>
                  <a:cubicBezTo>
                    <a:pt x="6251" y="12854"/>
                    <a:pt x="6482" y="12502"/>
                    <a:pt x="6714" y="12270"/>
                  </a:cubicBezTo>
                  <a:cubicBezTo>
                    <a:pt x="6603" y="11928"/>
                    <a:pt x="6482" y="11344"/>
                    <a:pt x="6371" y="10881"/>
                  </a:cubicBezTo>
                  <a:cubicBezTo>
                    <a:pt x="5093" y="12159"/>
                    <a:pt x="926" y="16669"/>
                    <a:pt x="695" y="17947"/>
                  </a:cubicBezTo>
                  <a:cubicBezTo>
                    <a:pt x="583" y="18752"/>
                    <a:pt x="1741" y="19910"/>
                    <a:pt x="2778" y="20956"/>
                  </a:cubicBezTo>
                  <a:close/>
                  <a:moveTo>
                    <a:pt x="2898" y="21762"/>
                  </a:moveTo>
                  <a:cubicBezTo>
                    <a:pt x="3010" y="24197"/>
                    <a:pt x="3241" y="32069"/>
                    <a:pt x="3241" y="32874"/>
                  </a:cubicBezTo>
                  <a:cubicBezTo>
                    <a:pt x="3241" y="33569"/>
                    <a:pt x="6834" y="34726"/>
                    <a:pt x="7992" y="35078"/>
                  </a:cubicBezTo>
                  <a:cubicBezTo>
                    <a:pt x="7992" y="34263"/>
                    <a:pt x="8103" y="33569"/>
                    <a:pt x="8223" y="33106"/>
                  </a:cubicBezTo>
                  <a:cubicBezTo>
                    <a:pt x="7871" y="33226"/>
                    <a:pt x="7529" y="33106"/>
                    <a:pt x="7297" y="32995"/>
                  </a:cubicBezTo>
                  <a:cubicBezTo>
                    <a:pt x="6945" y="32874"/>
                    <a:pt x="6603" y="32763"/>
                    <a:pt x="6371" y="32411"/>
                  </a:cubicBezTo>
                  <a:cubicBezTo>
                    <a:pt x="6019" y="32180"/>
                    <a:pt x="5093" y="28707"/>
                    <a:pt x="4519" y="25466"/>
                  </a:cubicBezTo>
                  <a:cubicBezTo>
                    <a:pt x="4288" y="24540"/>
                    <a:pt x="4167" y="23614"/>
                    <a:pt x="3936" y="22688"/>
                  </a:cubicBezTo>
                  <a:cubicBezTo>
                    <a:pt x="3824" y="22577"/>
                    <a:pt x="3361" y="22225"/>
                    <a:pt x="2898" y="21762"/>
                  </a:cubicBezTo>
                  <a:close/>
                  <a:moveTo>
                    <a:pt x="7992" y="35652"/>
                  </a:moveTo>
                  <a:cubicBezTo>
                    <a:pt x="7066" y="35310"/>
                    <a:pt x="2667" y="33921"/>
                    <a:pt x="2667" y="32874"/>
                  </a:cubicBezTo>
                  <a:cubicBezTo>
                    <a:pt x="2667" y="31948"/>
                    <a:pt x="2315" y="22457"/>
                    <a:pt x="2315" y="21299"/>
                  </a:cubicBezTo>
                  <a:cubicBezTo>
                    <a:pt x="1158" y="20262"/>
                    <a:pt x="0" y="18873"/>
                    <a:pt x="120" y="17826"/>
                  </a:cubicBezTo>
                  <a:cubicBezTo>
                    <a:pt x="352" y="16326"/>
                    <a:pt x="5325" y="11113"/>
                    <a:pt x="6140" y="10307"/>
                  </a:cubicBezTo>
                  <a:cubicBezTo>
                    <a:pt x="6019" y="9613"/>
                    <a:pt x="5788" y="8918"/>
                    <a:pt x="5788" y="8455"/>
                  </a:cubicBezTo>
                  <a:cubicBezTo>
                    <a:pt x="5788" y="7761"/>
                    <a:pt x="7760" y="6251"/>
                    <a:pt x="10075" y="4751"/>
                  </a:cubicBezTo>
                  <a:cubicBezTo>
                    <a:pt x="13548" y="2547"/>
                    <a:pt x="17826" y="232"/>
                    <a:pt x="18641" y="121"/>
                  </a:cubicBezTo>
                  <a:cubicBezTo>
                    <a:pt x="19215" y="0"/>
                    <a:pt x="21187" y="463"/>
                    <a:pt x="22919" y="1047"/>
                  </a:cubicBezTo>
                  <a:cubicBezTo>
                    <a:pt x="24771" y="1621"/>
                    <a:pt x="26623" y="2316"/>
                    <a:pt x="27086" y="2779"/>
                  </a:cubicBezTo>
                  <a:cubicBezTo>
                    <a:pt x="27318" y="3010"/>
                    <a:pt x="27549" y="3362"/>
                    <a:pt x="27781" y="3705"/>
                  </a:cubicBezTo>
                  <a:cubicBezTo>
                    <a:pt x="29059" y="3936"/>
                    <a:pt x="38550" y="5094"/>
                    <a:pt x="39819" y="6251"/>
                  </a:cubicBezTo>
                  <a:cubicBezTo>
                    <a:pt x="40402" y="6835"/>
                    <a:pt x="40402" y="7992"/>
                    <a:pt x="40282" y="9381"/>
                  </a:cubicBezTo>
                  <a:cubicBezTo>
                    <a:pt x="40976" y="10187"/>
                    <a:pt x="47116" y="17595"/>
                    <a:pt x="47579" y="18873"/>
                  </a:cubicBezTo>
                  <a:cubicBezTo>
                    <a:pt x="48042" y="20142"/>
                    <a:pt x="45495" y="23846"/>
                    <a:pt x="45032" y="24540"/>
                  </a:cubicBezTo>
                  <a:cubicBezTo>
                    <a:pt x="45495" y="25929"/>
                    <a:pt x="45727" y="27439"/>
                    <a:pt x="45727" y="28244"/>
                  </a:cubicBezTo>
                  <a:cubicBezTo>
                    <a:pt x="45727" y="28939"/>
                    <a:pt x="44801" y="29522"/>
                    <a:pt x="43754" y="30096"/>
                  </a:cubicBezTo>
                  <a:cubicBezTo>
                    <a:pt x="43523" y="30791"/>
                    <a:pt x="41671" y="36004"/>
                    <a:pt x="40513" y="37273"/>
                  </a:cubicBezTo>
                  <a:cubicBezTo>
                    <a:pt x="39356" y="38430"/>
                    <a:pt x="37161" y="38199"/>
                    <a:pt x="36467" y="38088"/>
                  </a:cubicBezTo>
                  <a:cubicBezTo>
                    <a:pt x="35420" y="39477"/>
                    <a:pt x="34383" y="40634"/>
                    <a:pt x="33800" y="40746"/>
                  </a:cubicBezTo>
                  <a:lnTo>
                    <a:pt x="33568" y="40746"/>
                  </a:lnTo>
                  <a:cubicBezTo>
                    <a:pt x="33226" y="40746"/>
                    <a:pt x="32179" y="40634"/>
                    <a:pt x="30790" y="40514"/>
                  </a:cubicBezTo>
                  <a:cubicBezTo>
                    <a:pt x="29290" y="40403"/>
                    <a:pt x="27318" y="40283"/>
                    <a:pt x="25586" y="40051"/>
                  </a:cubicBezTo>
                  <a:cubicBezTo>
                    <a:pt x="25234" y="40634"/>
                    <a:pt x="23965" y="44107"/>
                    <a:pt x="22113" y="44218"/>
                  </a:cubicBezTo>
                  <a:cubicBezTo>
                    <a:pt x="21067" y="44339"/>
                    <a:pt x="17483" y="43061"/>
                    <a:pt x="14242" y="41672"/>
                  </a:cubicBezTo>
                  <a:cubicBezTo>
                    <a:pt x="11575" y="40514"/>
                    <a:pt x="9260" y="39125"/>
                    <a:pt x="8686" y="38199"/>
                  </a:cubicBezTo>
                  <a:cubicBezTo>
                    <a:pt x="8223" y="37393"/>
                    <a:pt x="7992" y="36578"/>
                    <a:pt x="7992" y="35652"/>
                  </a:cubicBezTo>
                  <a:close/>
                  <a:moveTo>
                    <a:pt x="36809" y="37625"/>
                  </a:moveTo>
                  <a:cubicBezTo>
                    <a:pt x="37735" y="36115"/>
                    <a:pt x="38661" y="34495"/>
                    <a:pt x="38782" y="33569"/>
                  </a:cubicBezTo>
                  <a:lnTo>
                    <a:pt x="38782" y="32995"/>
                  </a:lnTo>
                  <a:cubicBezTo>
                    <a:pt x="38782" y="32763"/>
                    <a:pt x="38550" y="32411"/>
                    <a:pt x="38319" y="32180"/>
                  </a:cubicBezTo>
                  <a:cubicBezTo>
                    <a:pt x="39245" y="31948"/>
                    <a:pt x="41328" y="31254"/>
                    <a:pt x="43060" y="30448"/>
                  </a:cubicBezTo>
                  <a:cubicBezTo>
                    <a:pt x="42486" y="31948"/>
                    <a:pt x="41097" y="35884"/>
                    <a:pt x="40050" y="36810"/>
                  </a:cubicBezTo>
                  <a:cubicBezTo>
                    <a:pt x="39245" y="37736"/>
                    <a:pt x="37624" y="37625"/>
                    <a:pt x="36809" y="37625"/>
                  </a:cubicBezTo>
                  <a:close/>
                  <a:moveTo>
                    <a:pt x="21298" y="26050"/>
                  </a:moveTo>
                  <a:cubicBezTo>
                    <a:pt x="20261" y="25698"/>
                    <a:pt x="19678" y="24772"/>
                    <a:pt x="19215" y="24197"/>
                  </a:cubicBezTo>
                  <a:cubicBezTo>
                    <a:pt x="19215" y="24429"/>
                    <a:pt x="19104" y="24661"/>
                    <a:pt x="19104" y="25003"/>
                  </a:cubicBezTo>
                  <a:cubicBezTo>
                    <a:pt x="18872" y="25587"/>
                    <a:pt x="18641" y="26281"/>
                    <a:pt x="18409" y="26855"/>
                  </a:cubicBezTo>
                  <a:cubicBezTo>
                    <a:pt x="19567" y="26744"/>
                    <a:pt x="20493" y="26392"/>
                    <a:pt x="21298" y="26050"/>
                  </a:cubicBezTo>
                  <a:close/>
                  <a:moveTo>
                    <a:pt x="24660" y="26161"/>
                  </a:moveTo>
                  <a:cubicBezTo>
                    <a:pt x="23965" y="27087"/>
                    <a:pt x="23039" y="27902"/>
                    <a:pt x="21882" y="28365"/>
                  </a:cubicBezTo>
                  <a:cubicBezTo>
                    <a:pt x="19678" y="29291"/>
                    <a:pt x="17715" y="29633"/>
                    <a:pt x="16205" y="29522"/>
                  </a:cubicBezTo>
                  <a:cubicBezTo>
                    <a:pt x="15400" y="29402"/>
                    <a:pt x="14816" y="29291"/>
                    <a:pt x="14353" y="29059"/>
                  </a:cubicBezTo>
                  <a:cubicBezTo>
                    <a:pt x="14011" y="28828"/>
                    <a:pt x="13659" y="28596"/>
                    <a:pt x="13659" y="28476"/>
                  </a:cubicBezTo>
                  <a:lnTo>
                    <a:pt x="13659" y="28244"/>
                  </a:lnTo>
                  <a:cubicBezTo>
                    <a:pt x="14011" y="27318"/>
                    <a:pt x="15168" y="27439"/>
                    <a:pt x="15168" y="27439"/>
                  </a:cubicBezTo>
                  <a:lnTo>
                    <a:pt x="15168" y="27439"/>
                  </a:lnTo>
                  <a:cubicBezTo>
                    <a:pt x="26160" y="28365"/>
                    <a:pt x="25003" y="20493"/>
                    <a:pt x="24891" y="19799"/>
                  </a:cubicBezTo>
                  <a:cubicBezTo>
                    <a:pt x="25003" y="19447"/>
                    <a:pt x="24891" y="19104"/>
                    <a:pt x="24660" y="18641"/>
                  </a:cubicBezTo>
                  <a:cubicBezTo>
                    <a:pt x="25003" y="18873"/>
                    <a:pt x="25234" y="19215"/>
                    <a:pt x="25466" y="19567"/>
                  </a:cubicBezTo>
                  <a:cubicBezTo>
                    <a:pt x="26049" y="20262"/>
                    <a:pt x="26280" y="21188"/>
                    <a:pt x="26280" y="22225"/>
                  </a:cubicBezTo>
                  <a:cubicBezTo>
                    <a:pt x="26280" y="23271"/>
                    <a:pt x="25929" y="24309"/>
                    <a:pt x="25354" y="25355"/>
                  </a:cubicBezTo>
                  <a:cubicBezTo>
                    <a:pt x="25123" y="25587"/>
                    <a:pt x="24891" y="25929"/>
                    <a:pt x="24771" y="26161"/>
                  </a:cubicBezTo>
                  <a:close/>
                  <a:moveTo>
                    <a:pt x="15400" y="32069"/>
                  </a:moveTo>
                  <a:cubicBezTo>
                    <a:pt x="15863" y="32180"/>
                    <a:pt x="16205" y="32300"/>
                    <a:pt x="16668" y="32411"/>
                  </a:cubicBezTo>
                  <a:cubicBezTo>
                    <a:pt x="17252" y="32643"/>
                    <a:pt x="17715" y="32995"/>
                    <a:pt x="17826" y="33337"/>
                  </a:cubicBezTo>
                  <a:lnTo>
                    <a:pt x="17826" y="33458"/>
                  </a:lnTo>
                  <a:lnTo>
                    <a:pt x="17826" y="33458"/>
                  </a:lnTo>
                  <a:cubicBezTo>
                    <a:pt x="17946" y="33689"/>
                    <a:pt x="18057" y="34152"/>
                    <a:pt x="18178" y="34495"/>
                  </a:cubicBezTo>
                  <a:cubicBezTo>
                    <a:pt x="18289" y="35541"/>
                    <a:pt x="18057" y="36699"/>
                    <a:pt x="16326" y="36930"/>
                  </a:cubicBezTo>
                  <a:cubicBezTo>
                    <a:pt x="15048" y="37162"/>
                    <a:pt x="14122" y="37041"/>
                    <a:pt x="13427" y="36810"/>
                  </a:cubicBezTo>
                  <a:cubicBezTo>
                    <a:pt x="12501" y="36578"/>
                    <a:pt x="12038" y="36115"/>
                    <a:pt x="11927" y="35773"/>
                  </a:cubicBezTo>
                  <a:cubicBezTo>
                    <a:pt x="11696" y="35421"/>
                    <a:pt x="11575" y="34847"/>
                    <a:pt x="11575" y="34384"/>
                  </a:cubicBezTo>
                  <a:cubicBezTo>
                    <a:pt x="11575" y="34152"/>
                    <a:pt x="11696" y="33921"/>
                    <a:pt x="11807" y="33800"/>
                  </a:cubicBezTo>
                  <a:cubicBezTo>
                    <a:pt x="11927" y="33800"/>
                    <a:pt x="11927" y="33800"/>
                    <a:pt x="11927" y="33689"/>
                  </a:cubicBezTo>
                  <a:lnTo>
                    <a:pt x="11927" y="33689"/>
                  </a:lnTo>
                  <a:cubicBezTo>
                    <a:pt x="11927" y="33689"/>
                    <a:pt x="14011" y="31837"/>
                    <a:pt x="14816" y="31948"/>
                  </a:cubicBezTo>
                  <a:cubicBezTo>
                    <a:pt x="14937" y="31948"/>
                    <a:pt x="15168" y="31948"/>
                    <a:pt x="15400" y="32069"/>
                  </a:cubicBezTo>
                  <a:close/>
                  <a:moveTo>
                    <a:pt x="31142" y="21762"/>
                  </a:moveTo>
                  <a:cubicBezTo>
                    <a:pt x="31022" y="20725"/>
                    <a:pt x="30679" y="19678"/>
                    <a:pt x="30096" y="18752"/>
                  </a:cubicBezTo>
                  <a:cubicBezTo>
                    <a:pt x="30679" y="19104"/>
                    <a:pt x="31485" y="19678"/>
                    <a:pt x="32179" y="20725"/>
                  </a:cubicBezTo>
                  <a:lnTo>
                    <a:pt x="32300" y="20725"/>
                  </a:lnTo>
                  <a:cubicBezTo>
                    <a:pt x="33337" y="22225"/>
                    <a:pt x="34263" y="24661"/>
                    <a:pt x="34031" y="28244"/>
                  </a:cubicBezTo>
                  <a:cubicBezTo>
                    <a:pt x="34031" y="28828"/>
                    <a:pt x="34031" y="29291"/>
                    <a:pt x="33920" y="29754"/>
                  </a:cubicBezTo>
                  <a:cubicBezTo>
                    <a:pt x="33457" y="33337"/>
                    <a:pt x="31948" y="35541"/>
                    <a:pt x="30448" y="36810"/>
                  </a:cubicBezTo>
                  <a:cubicBezTo>
                    <a:pt x="29059" y="38088"/>
                    <a:pt x="27670" y="38430"/>
                    <a:pt x="27438" y="38430"/>
                  </a:cubicBezTo>
                  <a:cubicBezTo>
                    <a:pt x="27207" y="38430"/>
                    <a:pt x="27207" y="38088"/>
                    <a:pt x="27207" y="37856"/>
                  </a:cubicBezTo>
                  <a:cubicBezTo>
                    <a:pt x="35772" y="32069"/>
                    <a:pt x="31485" y="22457"/>
                    <a:pt x="31142" y="21762"/>
                  </a:cubicBezTo>
                  <a:close/>
                  <a:moveTo>
                    <a:pt x="21187" y="15632"/>
                  </a:moveTo>
                  <a:cubicBezTo>
                    <a:pt x="21187" y="15511"/>
                    <a:pt x="21298" y="15511"/>
                    <a:pt x="21298" y="15400"/>
                  </a:cubicBezTo>
                  <a:cubicBezTo>
                    <a:pt x="23151" y="15280"/>
                    <a:pt x="24660" y="15511"/>
                    <a:pt x="25929" y="15974"/>
                  </a:cubicBezTo>
                  <a:cubicBezTo>
                    <a:pt x="27549" y="16558"/>
                    <a:pt x="28707" y="17484"/>
                    <a:pt x="29401" y="18752"/>
                  </a:cubicBezTo>
                  <a:cubicBezTo>
                    <a:pt x="30216" y="19910"/>
                    <a:pt x="30559" y="21299"/>
                    <a:pt x="30679" y="22808"/>
                  </a:cubicBezTo>
                  <a:cubicBezTo>
                    <a:pt x="30790" y="24661"/>
                    <a:pt x="30448" y="26624"/>
                    <a:pt x="29864" y="28365"/>
                  </a:cubicBezTo>
                  <a:cubicBezTo>
                    <a:pt x="28938" y="30911"/>
                    <a:pt x="27318" y="32532"/>
                    <a:pt x="25697" y="33458"/>
                  </a:cubicBezTo>
                  <a:cubicBezTo>
                    <a:pt x="25003" y="33921"/>
                    <a:pt x="24308" y="34263"/>
                    <a:pt x="23845" y="34384"/>
                  </a:cubicBezTo>
                  <a:cubicBezTo>
                    <a:pt x="23382" y="34495"/>
                    <a:pt x="23039" y="34495"/>
                    <a:pt x="22808" y="34495"/>
                  </a:cubicBezTo>
                  <a:cubicBezTo>
                    <a:pt x="22688" y="33921"/>
                    <a:pt x="23271" y="33337"/>
                    <a:pt x="23502" y="33226"/>
                  </a:cubicBezTo>
                  <a:cubicBezTo>
                    <a:pt x="23614" y="33226"/>
                    <a:pt x="23734" y="33106"/>
                    <a:pt x="23845" y="32995"/>
                  </a:cubicBezTo>
                  <a:cubicBezTo>
                    <a:pt x="25697" y="32180"/>
                    <a:pt x="27318" y="29985"/>
                    <a:pt x="28364" y="27550"/>
                  </a:cubicBezTo>
                  <a:cubicBezTo>
                    <a:pt x="29401" y="25124"/>
                    <a:pt x="29753" y="22225"/>
                    <a:pt x="28827" y="20030"/>
                  </a:cubicBezTo>
                  <a:cubicBezTo>
                    <a:pt x="28827" y="19799"/>
                    <a:pt x="28707" y="19678"/>
                    <a:pt x="28596" y="19447"/>
                  </a:cubicBezTo>
                  <a:cubicBezTo>
                    <a:pt x="26623" y="15511"/>
                    <a:pt x="22456" y="15511"/>
                    <a:pt x="21187" y="15632"/>
                  </a:cubicBezTo>
                  <a:close/>
                  <a:moveTo>
                    <a:pt x="29633" y="7640"/>
                  </a:moveTo>
                  <a:lnTo>
                    <a:pt x="29633" y="7872"/>
                  </a:lnTo>
                  <a:lnTo>
                    <a:pt x="29633" y="7992"/>
                  </a:lnTo>
                  <a:cubicBezTo>
                    <a:pt x="29633" y="8224"/>
                    <a:pt x="29633" y="8687"/>
                    <a:pt x="29522" y="9150"/>
                  </a:cubicBezTo>
                  <a:cubicBezTo>
                    <a:pt x="29401" y="10076"/>
                    <a:pt x="28827" y="11113"/>
                    <a:pt x="27086" y="10881"/>
                  </a:cubicBezTo>
                  <a:cubicBezTo>
                    <a:pt x="25929" y="10650"/>
                    <a:pt x="25003" y="10307"/>
                    <a:pt x="24428" y="9844"/>
                  </a:cubicBezTo>
                  <a:cubicBezTo>
                    <a:pt x="23845" y="9492"/>
                    <a:pt x="23502" y="9150"/>
                    <a:pt x="23382" y="8798"/>
                  </a:cubicBezTo>
                  <a:lnTo>
                    <a:pt x="23382" y="8798"/>
                  </a:lnTo>
                  <a:lnTo>
                    <a:pt x="23271" y="8687"/>
                  </a:lnTo>
                  <a:lnTo>
                    <a:pt x="23271" y="8455"/>
                  </a:lnTo>
                  <a:cubicBezTo>
                    <a:pt x="23151" y="7992"/>
                    <a:pt x="23271" y="7409"/>
                    <a:pt x="23382" y="6946"/>
                  </a:cubicBezTo>
                  <a:cubicBezTo>
                    <a:pt x="23502" y="6714"/>
                    <a:pt x="23614" y="6483"/>
                    <a:pt x="23845" y="6483"/>
                  </a:cubicBezTo>
                  <a:lnTo>
                    <a:pt x="23845" y="6483"/>
                  </a:lnTo>
                  <a:cubicBezTo>
                    <a:pt x="23845" y="6483"/>
                    <a:pt x="26512" y="5214"/>
                    <a:pt x="27207" y="5677"/>
                  </a:cubicBezTo>
                  <a:cubicBezTo>
                    <a:pt x="27438" y="5677"/>
                    <a:pt x="27670" y="5909"/>
                    <a:pt x="28012" y="6020"/>
                  </a:cubicBezTo>
                  <a:lnTo>
                    <a:pt x="28012" y="6140"/>
                  </a:lnTo>
                  <a:cubicBezTo>
                    <a:pt x="28244" y="6251"/>
                    <a:pt x="28596" y="6483"/>
                    <a:pt x="28827" y="6603"/>
                  </a:cubicBezTo>
                  <a:cubicBezTo>
                    <a:pt x="29170" y="6946"/>
                    <a:pt x="29522" y="7298"/>
                    <a:pt x="29633" y="7529"/>
                  </a:cubicBezTo>
                  <a:close/>
                  <a:moveTo>
                    <a:pt x="20835" y="17021"/>
                  </a:moveTo>
                  <a:cubicBezTo>
                    <a:pt x="21530" y="16900"/>
                    <a:pt x="22113" y="16900"/>
                    <a:pt x="22345" y="17132"/>
                  </a:cubicBezTo>
                  <a:cubicBezTo>
                    <a:pt x="22688" y="17363"/>
                    <a:pt x="23271" y="17826"/>
                    <a:pt x="23734" y="18410"/>
                  </a:cubicBezTo>
                  <a:cubicBezTo>
                    <a:pt x="24077" y="18873"/>
                    <a:pt x="24428" y="19336"/>
                    <a:pt x="24428" y="19799"/>
                  </a:cubicBezTo>
                  <a:lnTo>
                    <a:pt x="24428" y="19799"/>
                  </a:lnTo>
                  <a:lnTo>
                    <a:pt x="24308" y="19799"/>
                  </a:lnTo>
                  <a:cubicBezTo>
                    <a:pt x="24308" y="20142"/>
                    <a:pt x="24197" y="20493"/>
                    <a:pt x="24077" y="20956"/>
                  </a:cubicBezTo>
                  <a:cubicBezTo>
                    <a:pt x="23734" y="21882"/>
                    <a:pt x="23039" y="22920"/>
                    <a:pt x="21298" y="22225"/>
                  </a:cubicBezTo>
                  <a:cubicBezTo>
                    <a:pt x="20724" y="21994"/>
                    <a:pt x="20261" y="21762"/>
                    <a:pt x="19798" y="21531"/>
                  </a:cubicBezTo>
                  <a:lnTo>
                    <a:pt x="19798" y="21531"/>
                  </a:lnTo>
                  <a:cubicBezTo>
                    <a:pt x="19446" y="21299"/>
                    <a:pt x="19104" y="21068"/>
                    <a:pt x="18872" y="20836"/>
                  </a:cubicBezTo>
                  <a:cubicBezTo>
                    <a:pt x="18178" y="20142"/>
                    <a:pt x="17946" y="19567"/>
                    <a:pt x="17946" y="19215"/>
                  </a:cubicBezTo>
                  <a:cubicBezTo>
                    <a:pt x="17946" y="18752"/>
                    <a:pt x="18178" y="18178"/>
                    <a:pt x="18409" y="17826"/>
                  </a:cubicBezTo>
                  <a:cubicBezTo>
                    <a:pt x="18520" y="17595"/>
                    <a:pt x="18641" y="17363"/>
                    <a:pt x="18872" y="17363"/>
                  </a:cubicBezTo>
                  <a:lnTo>
                    <a:pt x="18872" y="17363"/>
                  </a:lnTo>
                  <a:cubicBezTo>
                    <a:pt x="18872" y="17363"/>
                    <a:pt x="19798" y="17132"/>
                    <a:pt x="20724" y="17021"/>
                  </a:cubicBezTo>
                  <a:close/>
                  <a:moveTo>
                    <a:pt x="24197" y="8335"/>
                  </a:moveTo>
                  <a:lnTo>
                    <a:pt x="24197" y="7872"/>
                  </a:lnTo>
                  <a:cubicBezTo>
                    <a:pt x="24308" y="7872"/>
                    <a:pt x="24308" y="7761"/>
                    <a:pt x="24308" y="7761"/>
                  </a:cubicBezTo>
                  <a:lnTo>
                    <a:pt x="24428" y="7640"/>
                  </a:lnTo>
                  <a:lnTo>
                    <a:pt x="24660" y="7640"/>
                  </a:lnTo>
                  <a:cubicBezTo>
                    <a:pt x="24771" y="7761"/>
                    <a:pt x="25003" y="7761"/>
                    <a:pt x="25123" y="7761"/>
                  </a:cubicBezTo>
                  <a:cubicBezTo>
                    <a:pt x="25466" y="7761"/>
                    <a:pt x="25586" y="7761"/>
                    <a:pt x="25697" y="7529"/>
                  </a:cubicBezTo>
                  <a:cubicBezTo>
                    <a:pt x="25817" y="7298"/>
                    <a:pt x="25817" y="7066"/>
                    <a:pt x="25697" y="6835"/>
                  </a:cubicBezTo>
                  <a:cubicBezTo>
                    <a:pt x="25697" y="6714"/>
                    <a:pt x="25586" y="6603"/>
                    <a:pt x="25697" y="6603"/>
                  </a:cubicBezTo>
                  <a:lnTo>
                    <a:pt x="25697" y="6603"/>
                  </a:lnTo>
                  <a:cubicBezTo>
                    <a:pt x="25817" y="6483"/>
                    <a:pt x="26160" y="6483"/>
                    <a:pt x="26512" y="6483"/>
                  </a:cubicBezTo>
                  <a:cubicBezTo>
                    <a:pt x="26743" y="6603"/>
                    <a:pt x="27086" y="6603"/>
                    <a:pt x="27086" y="6714"/>
                  </a:cubicBezTo>
                  <a:cubicBezTo>
                    <a:pt x="27086" y="6714"/>
                    <a:pt x="26975" y="6835"/>
                    <a:pt x="26975" y="6946"/>
                  </a:cubicBezTo>
                  <a:lnTo>
                    <a:pt x="26975" y="6946"/>
                  </a:lnTo>
                  <a:cubicBezTo>
                    <a:pt x="26855" y="7177"/>
                    <a:pt x="26743" y="7298"/>
                    <a:pt x="26623" y="7409"/>
                  </a:cubicBezTo>
                  <a:cubicBezTo>
                    <a:pt x="26623" y="7761"/>
                    <a:pt x="26623" y="7992"/>
                    <a:pt x="26975" y="8103"/>
                  </a:cubicBezTo>
                  <a:cubicBezTo>
                    <a:pt x="27207" y="8224"/>
                    <a:pt x="27549" y="8335"/>
                    <a:pt x="27781" y="8566"/>
                  </a:cubicBezTo>
                  <a:cubicBezTo>
                    <a:pt x="28012" y="8687"/>
                    <a:pt x="28133" y="8918"/>
                    <a:pt x="28012" y="9261"/>
                  </a:cubicBezTo>
                  <a:cubicBezTo>
                    <a:pt x="28012" y="9613"/>
                    <a:pt x="27901" y="9844"/>
                    <a:pt x="27670" y="9955"/>
                  </a:cubicBezTo>
                  <a:cubicBezTo>
                    <a:pt x="27549" y="9955"/>
                    <a:pt x="27549" y="10076"/>
                    <a:pt x="27438" y="10076"/>
                  </a:cubicBezTo>
                  <a:lnTo>
                    <a:pt x="27318" y="10076"/>
                  </a:lnTo>
                  <a:cubicBezTo>
                    <a:pt x="27207" y="10076"/>
                    <a:pt x="27207" y="9955"/>
                    <a:pt x="27086" y="9955"/>
                  </a:cubicBezTo>
                  <a:cubicBezTo>
                    <a:pt x="26975" y="9492"/>
                    <a:pt x="26743" y="9029"/>
                    <a:pt x="26392" y="8687"/>
                  </a:cubicBezTo>
                  <a:cubicBezTo>
                    <a:pt x="26280" y="8566"/>
                    <a:pt x="26280" y="8455"/>
                    <a:pt x="26160" y="8335"/>
                  </a:cubicBezTo>
                  <a:cubicBezTo>
                    <a:pt x="26049" y="8335"/>
                    <a:pt x="25929" y="8224"/>
                    <a:pt x="25817" y="8335"/>
                  </a:cubicBezTo>
                  <a:lnTo>
                    <a:pt x="25697" y="8335"/>
                  </a:lnTo>
                  <a:lnTo>
                    <a:pt x="25697" y="8335"/>
                  </a:lnTo>
                  <a:cubicBezTo>
                    <a:pt x="25586" y="8455"/>
                    <a:pt x="25466" y="8566"/>
                    <a:pt x="25354" y="8798"/>
                  </a:cubicBezTo>
                  <a:cubicBezTo>
                    <a:pt x="25123" y="9029"/>
                    <a:pt x="24771" y="9261"/>
                    <a:pt x="24771" y="9261"/>
                  </a:cubicBezTo>
                  <a:cubicBezTo>
                    <a:pt x="24660" y="9261"/>
                    <a:pt x="24540" y="9261"/>
                    <a:pt x="24428" y="9029"/>
                  </a:cubicBezTo>
                  <a:cubicBezTo>
                    <a:pt x="24308" y="8918"/>
                    <a:pt x="24308" y="8687"/>
                    <a:pt x="24197" y="8335"/>
                  </a:cubicBezTo>
                  <a:close/>
                  <a:moveTo>
                    <a:pt x="24077" y="9261"/>
                  </a:moveTo>
                  <a:cubicBezTo>
                    <a:pt x="23965" y="9150"/>
                    <a:pt x="23845" y="8798"/>
                    <a:pt x="23734" y="8455"/>
                  </a:cubicBezTo>
                  <a:cubicBezTo>
                    <a:pt x="23734" y="8224"/>
                    <a:pt x="23734" y="7992"/>
                    <a:pt x="23845" y="7761"/>
                  </a:cubicBezTo>
                  <a:cubicBezTo>
                    <a:pt x="23845" y="7640"/>
                    <a:pt x="23965" y="7529"/>
                    <a:pt x="23965" y="7409"/>
                  </a:cubicBezTo>
                  <a:cubicBezTo>
                    <a:pt x="24077" y="7298"/>
                    <a:pt x="24197" y="7177"/>
                    <a:pt x="24428" y="7177"/>
                  </a:cubicBezTo>
                  <a:cubicBezTo>
                    <a:pt x="24540" y="7177"/>
                    <a:pt x="24660" y="7177"/>
                    <a:pt x="24771" y="7298"/>
                  </a:cubicBezTo>
                  <a:lnTo>
                    <a:pt x="25234" y="7298"/>
                  </a:lnTo>
                  <a:lnTo>
                    <a:pt x="25234" y="7298"/>
                  </a:lnTo>
                  <a:cubicBezTo>
                    <a:pt x="25354" y="7298"/>
                    <a:pt x="25234" y="7066"/>
                    <a:pt x="25234" y="6946"/>
                  </a:cubicBezTo>
                  <a:cubicBezTo>
                    <a:pt x="25123" y="6714"/>
                    <a:pt x="25123" y="6483"/>
                    <a:pt x="25354" y="6251"/>
                  </a:cubicBezTo>
                  <a:lnTo>
                    <a:pt x="25466" y="6140"/>
                  </a:lnTo>
                  <a:cubicBezTo>
                    <a:pt x="25697" y="6020"/>
                    <a:pt x="26160" y="6020"/>
                    <a:pt x="26512" y="6020"/>
                  </a:cubicBezTo>
                  <a:cubicBezTo>
                    <a:pt x="26975" y="6140"/>
                    <a:pt x="27318" y="6251"/>
                    <a:pt x="27438" y="6372"/>
                  </a:cubicBezTo>
                  <a:lnTo>
                    <a:pt x="27438" y="6372"/>
                  </a:lnTo>
                  <a:cubicBezTo>
                    <a:pt x="27438" y="6483"/>
                    <a:pt x="27549" y="6483"/>
                    <a:pt x="27549" y="6483"/>
                  </a:cubicBezTo>
                  <a:lnTo>
                    <a:pt x="27549" y="6483"/>
                  </a:lnTo>
                  <a:cubicBezTo>
                    <a:pt x="27670" y="6714"/>
                    <a:pt x="27438" y="6946"/>
                    <a:pt x="27318" y="7177"/>
                  </a:cubicBezTo>
                  <a:lnTo>
                    <a:pt x="27318" y="7177"/>
                  </a:lnTo>
                  <a:cubicBezTo>
                    <a:pt x="27207" y="7298"/>
                    <a:pt x="27207" y="7529"/>
                    <a:pt x="27086" y="7640"/>
                  </a:cubicBezTo>
                  <a:lnTo>
                    <a:pt x="27086" y="7640"/>
                  </a:lnTo>
                  <a:cubicBezTo>
                    <a:pt x="27438" y="7761"/>
                    <a:pt x="27781" y="7872"/>
                    <a:pt x="28133" y="8224"/>
                  </a:cubicBezTo>
                  <a:cubicBezTo>
                    <a:pt x="28475" y="8455"/>
                    <a:pt x="28596" y="8798"/>
                    <a:pt x="28475" y="9381"/>
                  </a:cubicBezTo>
                  <a:cubicBezTo>
                    <a:pt x="28475" y="9844"/>
                    <a:pt x="28244" y="10076"/>
                    <a:pt x="28012" y="10307"/>
                  </a:cubicBezTo>
                  <a:cubicBezTo>
                    <a:pt x="27901" y="10418"/>
                    <a:pt x="27670" y="10539"/>
                    <a:pt x="27549" y="10539"/>
                  </a:cubicBezTo>
                  <a:cubicBezTo>
                    <a:pt x="27318" y="10539"/>
                    <a:pt x="27207" y="10539"/>
                    <a:pt x="27086" y="10418"/>
                  </a:cubicBezTo>
                  <a:cubicBezTo>
                    <a:pt x="26855" y="10418"/>
                    <a:pt x="26743" y="10307"/>
                    <a:pt x="26743" y="10076"/>
                  </a:cubicBezTo>
                  <a:cubicBezTo>
                    <a:pt x="26512" y="9724"/>
                    <a:pt x="26280" y="9261"/>
                    <a:pt x="26049" y="8918"/>
                  </a:cubicBezTo>
                  <a:lnTo>
                    <a:pt x="25929" y="8798"/>
                  </a:lnTo>
                  <a:cubicBezTo>
                    <a:pt x="25817" y="8798"/>
                    <a:pt x="25697" y="8918"/>
                    <a:pt x="25697" y="9029"/>
                  </a:cubicBezTo>
                  <a:cubicBezTo>
                    <a:pt x="25354" y="9381"/>
                    <a:pt x="25003" y="9724"/>
                    <a:pt x="24660" y="9724"/>
                  </a:cubicBezTo>
                  <a:cubicBezTo>
                    <a:pt x="24428" y="9724"/>
                    <a:pt x="24197" y="9613"/>
                    <a:pt x="24077" y="9261"/>
                  </a:cubicBezTo>
                  <a:close/>
                  <a:moveTo>
                    <a:pt x="8334" y="16326"/>
                  </a:moveTo>
                  <a:cubicBezTo>
                    <a:pt x="8455" y="16669"/>
                    <a:pt x="8566" y="16900"/>
                    <a:pt x="8686" y="17021"/>
                  </a:cubicBezTo>
                  <a:cubicBezTo>
                    <a:pt x="8797" y="17132"/>
                    <a:pt x="8918" y="17252"/>
                    <a:pt x="9029" y="17252"/>
                  </a:cubicBezTo>
                  <a:cubicBezTo>
                    <a:pt x="9029" y="17132"/>
                    <a:pt x="9260" y="16900"/>
                    <a:pt x="9492" y="16558"/>
                  </a:cubicBezTo>
                  <a:cubicBezTo>
                    <a:pt x="9612" y="16437"/>
                    <a:pt x="9723" y="16206"/>
                    <a:pt x="9723" y="16206"/>
                  </a:cubicBezTo>
                  <a:lnTo>
                    <a:pt x="9844" y="16095"/>
                  </a:lnTo>
                  <a:cubicBezTo>
                    <a:pt x="9955" y="15974"/>
                    <a:pt x="10075" y="15974"/>
                    <a:pt x="10307" y="16095"/>
                  </a:cubicBezTo>
                  <a:cubicBezTo>
                    <a:pt x="10418" y="16095"/>
                    <a:pt x="10418" y="16206"/>
                    <a:pt x="10538" y="16326"/>
                  </a:cubicBezTo>
                  <a:cubicBezTo>
                    <a:pt x="10881" y="16558"/>
                    <a:pt x="11233" y="17021"/>
                    <a:pt x="11464" y="17484"/>
                  </a:cubicBezTo>
                  <a:cubicBezTo>
                    <a:pt x="11575" y="17484"/>
                    <a:pt x="11575" y="17595"/>
                    <a:pt x="11575" y="17595"/>
                  </a:cubicBezTo>
                  <a:lnTo>
                    <a:pt x="11807" y="17595"/>
                  </a:lnTo>
                  <a:lnTo>
                    <a:pt x="12038" y="17363"/>
                  </a:lnTo>
                  <a:cubicBezTo>
                    <a:pt x="12159" y="17252"/>
                    <a:pt x="12270" y="17021"/>
                    <a:pt x="12270" y="16669"/>
                  </a:cubicBezTo>
                  <a:cubicBezTo>
                    <a:pt x="12270" y="16326"/>
                    <a:pt x="12159" y="16095"/>
                    <a:pt x="11927" y="15974"/>
                  </a:cubicBezTo>
                  <a:cubicBezTo>
                    <a:pt x="11696" y="15863"/>
                    <a:pt x="11344" y="15743"/>
                    <a:pt x="11001" y="15743"/>
                  </a:cubicBezTo>
                  <a:cubicBezTo>
                    <a:pt x="10649" y="15632"/>
                    <a:pt x="10538" y="15400"/>
                    <a:pt x="10649" y="15048"/>
                  </a:cubicBezTo>
                  <a:cubicBezTo>
                    <a:pt x="10649" y="14937"/>
                    <a:pt x="10770" y="14706"/>
                    <a:pt x="10770" y="14585"/>
                  </a:cubicBezTo>
                  <a:cubicBezTo>
                    <a:pt x="10881" y="14474"/>
                    <a:pt x="11001" y="14243"/>
                    <a:pt x="11001" y="14243"/>
                  </a:cubicBezTo>
                  <a:lnTo>
                    <a:pt x="10307" y="14243"/>
                  </a:lnTo>
                  <a:cubicBezTo>
                    <a:pt x="9955" y="14243"/>
                    <a:pt x="9612" y="14243"/>
                    <a:pt x="9492" y="14354"/>
                  </a:cubicBezTo>
                  <a:lnTo>
                    <a:pt x="9492" y="14354"/>
                  </a:lnTo>
                  <a:cubicBezTo>
                    <a:pt x="9492" y="14474"/>
                    <a:pt x="9492" y="14585"/>
                    <a:pt x="9612" y="14706"/>
                  </a:cubicBezTo>
                  <a:cubicBezTo>
                    <a:pt x="9723" y="14817"/>
                    <a:pt x="9723" y="15048"/>
                    <a:pt x="9723" y="15280"/>
                  </a:cubicBezTo>
                  <a:cubicBezTo>
                    <a:pt x="9612" y="15511"/>
                    <a:pt x="9492" y="15632"/>
                    <a:pt x="9260" y="15632"/>
                  </a:cubicBezTo>
                  <a:lnTo>
                    <a:pt x="8686" y="15632"/>
                  </a:lnTo>
                  <a:lnTo>
                    <a:pt x="8455" y="15632"/>
                  </a:lnTo>
                  <a:cubicBezTo>
                    <a:pt x="8455" y="15632"/>
                    <a:pt x="8455" y="15743"/>
                    <a:pt x="8334" y="15743"/>
                  </a:cubicBezTo>
                  <a:lnTo>
                    <a:pt x="8334" y="15863"/>
                  </a:lnTo>
                  <a:close/>
                  <a:moveTo>
                    <a:pt x="8334" y="17363"/>
                  </a:moveTo>
                  <a:cubicBezTo>
                    <a:pt x="8566" y="17595"/>
                    <a:pt x="8797" y="17715"/>
                    <a:pt x="9029" y="17715"/>
                  </a:cubicBezTo>
                  <a:cubicBezTo>
                    <a:pt x="9381" y="17595"/>
                    <a:pt x="9612" y="17252"/>
                    <a:pt x="9844" y="16789"/>
                  </a:cubicBezTo>
                  <a:lnTo>
                    <a:pt x="10075" y="16558"/>
                  </a:lnTo>
                  <a:cubicBezTo>
                    <a:pt x="10186" y="16558"/>
                    <a:pt x="10186" y="16558"/>
                    <a:pt x="10307" y="16669"/>
                  </a:cubicBezTo>
                  <a:cubicBezTo>
                    <a:pt x="10538" y="16900"/>
                    <a:pt x="10881" y="17363"/>
                    <a:pt x="11112" y="17715"/>
                  </a:cubicBezTo>
                  <a:cubicBezTo>
                    <a:pt x="11233" y="17826"/>
                    <a:pt x="11344" y="17947"/>
                    <a:pt x="11464" y="17947"/>
                  </a:cubicBezTo>
                  <a:cubicBezTo>
                    <a:pt x="11696" y="18058"/>
                    <a:pt x="11807" y="18058"/>
                    <a:pt x="11927" y="17947"/>
                  </a:cubicBezTo>
                  <a:cubicBezTo>
                    <a:pt x="12159" y="17947"/>
                    <a:pt x="12270" y="17826"/>
                    <a:pt x="12390" y="17715"/>
                  </a:cubicBezTo>
                  <a:cubicBezTo>
                    <a:pt x="12622" y="17484"/>
                    <a:pt x="12733" y="17132"/>
                    <a:pt x="12733" y="16669"/>
                  </a:cubicBezTo>
                  <a:cubicBezTo>
                    <a:pt x="12853" y="16095"/>
                    <a:pt x="12501" y="15743"/>
                    <a:pt x="12159" y="15511"/>
                  </a:cubicBezTo>
                  <a:cubicBezTo>
                    <a:pt x="11807" y="15400"/>
                    <a:pt x="11464" y="15280"/>
                    <a:pt x="11112" y="15280"/>
                  </a:cubicBezTo>
                  <a:lnTo>
                    <a:pt x="11112" y="15169"/>
                  </a:lnTo>
                  <a:cubicBezTo>
                    <a:pt x="11112" y="15048"/>
                    <a:pt x="11233" y="14937"/>
                    <a:pt x="11233" y="14706"/>
                  </a:cubicBezTo>
                  <a:cubicBezTo>
                    <a:pt x="11344" y="14474"/>
                    <a:pt x="11464" y="14122"/>
                    <a:pt x="11344" y="14011"/>
                  </a:cubicBezTo>
                  <a:cubicBezTo>
                    <a:pt x="11344" y="14011"/>
                    <a:pt x="11344" y="13891"/>
                    <a:pt x="11233" y="13891"/>
                  </a:cubicBezTo>
                  <a:cubicBezTo>
                    <a:pt x="11112" y="13780"/>
                    <a:pt x="10649" y="13659"/>
                    <a:pt x="10307" y="13780"/>
                  </a:cubicBezTo>
                  <a:cubicBezTo>
                    <a:pt x="9844" y="13780"/>
                    <a:pt x="9381" y="13891"/>
                    <a:pt x="9260" y="14011"/>
                  </a:cubicBezTo>
                  <a:lnTo>
                    <a:pt x="9149" y="14011"/>
                  </a:lnTo>
                  <a:cubicBezTo>
                    <a:pt x="8918" y="14354"/>
                    <a:pt x="9029" y="14585"/>
                    <a:pt x="9149" y="14817"/>
                  </a:cubicBezTo>
                  <a:cubicBezTo>
                    <a:pt x="9260" y="14937"/>
                    <a:pt x="9260" y="15048"/>
                    <a:pt x="9260" y="15169"/>
                  </a:cubicBezTo>
                  <a:lnTo>
                    <a:pt x="9149" y="15169"/>
                  </a:lnTo>
                  <a:lnTo>
                    <a:pt x="8797" y="15169"/>
                  </a:lnTo>
                  <a:lnTo>
                    <a:pt x="8334" y="15169"/>
                  </a:lnTo>
                  <a:cubicBezTo>
                    <a:pt x="8223" y="15280"/>
                    <a:pt x="8103" y="15280"/>
                    <a:pt x="7992" y="15400"/>
                  </a:cubicBezTo>
                  <a:cubicBezTo>
                    <a:pt x="7871" y="15511"/>
                    <a:pt x="7871" y="15743"/>
                    <a:pt x="7871" y="15863"/>
                  </a:cubicBezTo>
                  <a:cubicBezTo>
                    <a:pt x="7760" y="15974"/>
                    <a:pt x="7871" y="16206"/>
                    <a:pt x="7871" y="16437"/>
                  </a:cubicBezTo>
                  <a:cubicBezTo>
                    <a:pt x="7992" y="16900"/>
                    <a:pt x="8223" y="17132"/>
                    <a:pt x="8334" y="17363"/>
                  </a:cubicBezTo>
                  <a:close/>
                  <a:moveTo>
                    <a:pt x="7408" y="14011"/>
                  </a:moveTo>
                  <a:cubicBezTo>
                    <a:pt x="7066" y="14243"/>
                    <a:pt x="6834" y="14585"/>
                    <a:pt x="6834" y="15048"/>
                  </a:cubicBezTo>
                  <a:cubicBezTo>
                    <a:pt x="6714" y="15511"/>
                    <a:pt x="6714" y="16206"/>
                    <a:pt x="6834" y="16669"/>
                  </a:cubicBezTo>
                  <a:cubicBezTo>
                    <a:pt x="6945" y="17132"/>
                    <a:pt x="7529" y="17826"/>
                    <a:pt x="8566" y="18289"/>
                  </a:cubicBezTo>
                  <a:cubicBezTo>
                    <a:pt x="9260" y="18641"/>
                    <a:pt x="10307" y="18873"/>
                    <a:pt x="11575" y="18984"/>
                  </a:cubicBezTo>
                  <a:cubicBezTo>
                    <a:pt x="13779" y="18984"/>
                    <a:pt x="14242" y="17484"/>
                    <a:pt x="14353" y="16326"/>
                  </a:cubicBezTo>
                  <a:cubicBezTo>
                    <a:pt x="14353" y="15743"/>
                    <a:pt x="14242" y="15400"/>
                    <a:pt x="14242" y="15048"/>
                  </a:cubicBezTo>
                  <a:lnTo>
                    <a:pt x="14242" y="14937"/>
                  </a:lnTo>
                  <a:cubicBezTo>
                    <a:pt x="14122" y="14354"/>
                    <a:pt x="13548" y="13891"/>
                    <a:pt x="12853" y="13428"/>
                  </a:cubicBezTo>
                  <a:cubicBezTo>
                    <a:pt x="12270" y="13085"/>
                    <a:pt x="11464" y="12854"/>
                    <a:pt x="11112" y="12622"/>
                  </a:cubicBezTo>
                  <a:cubicBezTo>
                    <a:pt x="10075" y="12270"/>
                    <a:pt x="7760" y="13891"/>
                    <a:pt x="7408" y="14011"/>
                  </a:cubicBezTo>
                  <a:close/>
                  <a:moveTo>
                    <a:pt x="10881" y="13196"/>
                  </a:moveTo>
                  <a:cubicBezTo>
                    <a:pt x="10186" y="12965"/>
                    <a:pt x="7760" y="14585"/>
                    <a:pt x="7760" y="14585"/>
                  </a:cubicBezTo>
                  <a:lnTo>
                    <a:pt x="7640" y="14585"/>
                  </a:lnTo>
                  <a:cubicBezTo>
                    <a:pt x="7529" y="14585"/>
                    <a:pt x="7408" y="14817"/>
                    <a:pt x="7297" y="15169"/>
                  </a:cubicBezTo>
                  <a:cubicBezTo>
                    <a:pt x="7297" y="15632"/>
                    <a:pt x="7297" y="16206"/>
                    <a:pt x="7408" y="16558"/>
                  </a:cubicBezTo>
                  <a:cubicBezTo>
                    <a:pt x="7408" y="16900"/>
                    <a:pt x="7871" y="17363"/>
                    <a:pt x="8797" y="17826"/>
                  </a:cubicBezTo>
                  <a:cubicBezTo>
                    <a:pt x="9381" y="18058"/>
                    <a:pt x="10307" y="18289"/>
                    <a:pt x="11575" y="18410"/>
                  </a:cubicBezTo>
                  <a:cubicBezTo>
                    <a:pt x="13316" y="18410"/>
                    <a:pt x="13779" y="17252"/>
                    <a:pt x="13779" y="16206"/>
                  </a:cubicBezTo>
                  <a:cubicBezTo>
                    <a:pt x="13779" y="15863"/>
                    <a:pt x="13659" y="15400"/>
                    <a:pt x="13659" y="15048"/>
                  </a:cubicBezTo>
                  <a:lnTo>
                    <a:pt x="13659" y="15048"/>
                  </a:lnTo>
                  <a:cubicBezTo>
                    <a:pt x="13659" y="14585"/>
                    <a:pt x="13196" y="14243"/>
                    <a:pt x="12622" y="13891"/>
                  </a:cubicBezTo>
                  <a:cubicBezTo>
                    <a:pt x="12038" y="13548"/>
                    <a:pt x="11344" y="13317"/>
                    <a:pt x="10881" y="13196"/>
                  </a:cubicBezTo>
                  <a:close/>
                  <a:moveTo>
                    <a:pt x="18872" y="19336"/>
                  </a:moveTo>
                  <a:cubicBezTo>
                    <a:pt x="18872" y="19678"/>
                    <a:pt x="18983" y="19910"/>
                    <a:pt x="18983" y="20030"/>
                  </a:cubicBezTo>
                  <a:cubicBezTo>
                    <a:pt x="19104" y="20262"/>
                    <a:pt x="19215" y="20262"/>
                    <a:pt x="19215" y="20262"/>
                  </a:cubicBezTo>
                  <a:cubicBezTo>
                    <a:pt x="19335" y="20373"/>
                    <a:pt x="19678" y="20142"/>
                    <a:pt x="19909" y="19910"/>
                  </a:cubicBezTo>
                  <a:cubicBezTo>
                    <a:pt x="20030" y="19799"/>
                    <a:pt x="20261" y="19678"/>
                    <a:pt x="20372" y="19567"/>
                  </a:cubicBezTo>
                  <a:lnTo>
                    <a:pt x="20372" y="19567"/>
                  </a:lnTo>
                  <a:cubicBezTo>
                    <a:pt x="20604" y="19567"/>
                    <a:pt x="20724" y="19567"/>
                    <a:pt x="20835" y="19678"/>
                  </a:cubicBezTo>
                  <a:cubicBezTo>
                    <a:pt x="20956" y="19799"/>
                    <a:pt x="20956" y="19799"/>
                    <a:pt x="21067" y="20030"/>
                  </a:cubicBezTo>
                  <a:cubicBezTo>
                    <a:pt x="21298" y="20373"/>
                    <a:pt x="21419" y="20956"/>
                    <a:pt x="21530" y="21299"/>
                  </a:cubicBezTo>
                  <a:cubicBezTo>
                    <a:pt x="21530" y="21419"/>
                    <a:pt x="21650" y="21419"/>
                    <a:pt x="21650" y="21531"/>
                  </a:cubicBezTo>
                  <a:lnTo>
                    <a:pt x="21762" y="21531"/>
                  </a:lnTo>
                  <a:cubicBezTo>
                    <a:pt x="21882" y="21531"/>
                    <a:pt x="21993" y="21531"/>
                    <a:pt x="22113" y="21419"/>
                  </a:cubicBezTo>
                  <a:cubicBezTo>
                    <a:pt x="22225" y="21299"/>
                    <a:pt x="22456" y="21188"/>
                    <a:pt x="22576" y="20836"/>
                  </a:cubicBezTo>
                  <a:cubicBezTo>
                    <a:pt x="22688" y="20605"/>
                    <a:pt x="22576" y="20262"/>
                    <a:pt x="22456" y="20142"/>
                  </a:cubicBezTo>
                  <a:cubicBezTo>
                    <a:pt x="22225" y="19910"/>
                    <a:pt x="21882" y="19678"/>
                    <a:pt x="21650" y="19567"/>
                  </a:cubicBezTo>
                  <a:cubicBezTo>
                    <a:pt x="21298" y="19336"/>
                    <a:pt x="21298" y="19104"/>
                    <a:pt x="21530" y="18873"/>
                  </a:cubicBezTo>
                  <a:cubicBezTo>
                    <a:pt x="21530" y="18641"/>
                    <a:pt x="21650" y="18521"/>
                    <a:pt x="21762" y="18410"/>
                  </a:cubicBezTo>
                  <a:lnTo>
                    <a:pt x="21993" y="18178"/>
                  </a:lnTo>
                  <a:cubicBezTo>
                    <a:pt x="21993" y="18058"/>
                    <a:pt x="21762" y="17947"/>
                    <a:pt x="21419" y="17947"/>
                  </a:cubicBezTo>
                  <a:cubicBezTo>
                    <a:pt x="21187" y="17826"/>
                    <a:pt x="20835" y="17715"/>
                    <a:pt x="20604" y="17826"/>
                  </a:cubicBezTo>
                  <a:lnTo>
                    <a:pt x="20604" y="17826"/>
                  </a:lnTo>
                  <a:lnTo>
                    <a:pt x="20604" y="18058"/>
                  </a:lnTo>
                  <a:cubicBezTo>
                    <a:pt x="20604" y="18289"/>
                    <a:pt x="20724" y="18521"/>
                    <a:pt x="20493" y="18752"/>
                  </a:cubicBezTo>
                  <a:cubicBezTo>
                    <a:pt x="20372" y="18984"/>
                    <a:pt x="20141" y="18984"/>
                    <a:pt x="19909" y="18873"/>
                  </a:cubicBezTo>
                  <a:cubicBezTo>
                    <a:pt x="19798" y="18873"/>
                    <a:pt x="19567" y="18752"/>
                    <a:pt x="19446" y="18752"/>
                  </a:cubicBezTo>
                  <a:cubicBezTo>
                    <a:pt x="19335" y="18641"/>
                    <a:pt x="19335" y="18641"/>
                    <a:pt x="19215" y="18641"/>
                  </a:cubicBezTo>
                  <a:lnTo>
                    <a:pt x="19104" y="18752"/>
                  </a:lnTo>
                  <a:lnTo>
                    <a:pt x="18983" y="18873"/>
                  </a:lnTo>
                  <a:cubicBezTo>
                    <a:pt x="18983" y="18984"/>
                    <a:pt x="18872" y="19104"/>
                    <a:pt x="18872" y="19336"/>
                  </a:cubicBezTo>
                  <a:close/>
                  <a:moveTo>
                    <a:pt x="18641" y="20262"/>
                  </a:moveTo>
                  <a:cubicBezTo>
                    <a:pt x="18520" y="20030"/>
                    <a:pt x="18409" y="19678"/>
                    <a:pt x="18409" y="19336"/>
                  </a:cubicBezTo>
                  <a:cubicBezTo>
                    <a:pt x="18409" y="19104"/>
                    <a:pt x="18520" y="18873"/>
                    <a:pt x="18641" y="18641"/>
                  </a:cubicBezTo>
                  <a:cubicBezTo>
                    <a:pt x="18641" y="18521"/>
                    <a:pt x="18752" y="18410"/>
                    <a:pt x="18872" y="18289"/>
                  </a:cubicBezTo>
                  <a:cubicBezTo>
                    <a:pt x="18983" y="18289"/>
                    <a:pt x="19104" y="18178"/>
                    <a:pt x="19335" y="18178"/>
                  </a:cubicBezTo>
                  <a:cubicBezTo>
                    <a:pt x="19446" y="18178"/>
                    <a:pt x="19567" y="18289"/>
                    <a:pt x="19678" y="18289"/>
                  </a:cubicBezTo>
                  <a:cubicBezTo>
                    <a:pt x="19798" y="18410"/>
                    <a:pt x="19909" y="18410"/>
                    <a:pt x="20030" y="18521"/>
                  </a:cubicBezTo>
                  <a:lnTo>
                    <a:pt x="20141" y="18521"/>
                  </a:lnTo>
                  <a:lnTo>
                    <a:pt x="20141" y="18178"/>
                  </a:lnTo>
                  <a:cubicBezTo>
                    <a:pt x="20141" y="17826"/>
                    <a:pt x="20141" y="17595"/>
                    <a:pt x="20493" y="17363"/>
                  </a:cubicBezTo>
                  <a:lnTo>
                    <a:pt x="20493" y="17363"/>
                  </a:lnTo>
                  <a:cubicBezTo>
                    <a:pt x="20724" y="17252"/>
                    <a:pt x="21187" y="17363"/>
                    <a:pt x="21530" y="17484"/>
                  </a:cubicBezTo>
                  <a:cubicBezTo>
                    <a:pt x="21993" y="17595"/>
                    <a:pt x="22345" y="17715"/>
                    <a:pt x="22456" y="17947"/>
                  </a:cubicBezTo>
                  <a:lnTo>
                    <a:pt x="22456" y="17947"/>
                  </a:lnTo>
                  <a:lnTo>
                    <a:pt x="22456" y="17947"/>
                  </a:lnTo>
                  <a:cubicBezTo>
                    <a:pt x="22576" y="18289"/>
                    <a:pt x="22345" y="18521"/>
                    <a:pt x="22113" y="18752"/>
                  </a:cubicBezTo>
                  <a:cubicBezTo>
                    <a:pt x="22113" y="18873"/>
                    <a:pt x="21993" y="18984"/>
                    <a:pt x="21882" y="19104"/>
                  </a:cubicBezTo>
                  <a:lnTo>
                    <a:pt x="21882" y="19104"/>
                  </a:lnTo>
                  <a:cubicBezTo>
                    <a:pt x="22225" y="19336"/>
                    <a:pt x="22576" y="19447"/>
                    <a:pt x="22808" y="19799"/>
                  </a:cubicBezTo>
                  <a:cubicBezTo>
                    <a:pt x="23039" y="20142"/>
                    <a:pt x="23151" y="20493"/>
                    <a:pt x="22919" y="21068"/>
                  </a:cubicBezTo>
                  <a:cubicBezTo>
                    <a:pt x="22808" y="21419"/>
                    <a:pt x="22576" y="21762"/>
                    <a:pt x="22345" y="21882"/>
                  </a:cubicBezTo>
                  <a:cubicBezTo>
                    <a:pt x="22113" y="21994"/>
                    <a:pt x="21993" y="21994"/>
                    <a:pt x="21882" y="21994"/>
                  </a:cubicBezTo>
                  <a:cubicBezTo>
                    <a:pt x="21650" y="21994"/>
                    <a:pt x="21530" y="21994"/>
                    <a:pt x="21298" y="21882"/>
                  </a:cubicBezTo>
                  <a:cubicBezTo>
                    <a:pt x="21187" y="21762"/>
                    <a:pt x="21187" y="21651"/>
                    <a:pt x="21067" y="21419"/>
                  </a:cubicBezTo>
                  <a:cubicBezTo>
                    <a:pt x="20956" y="21068"/>
                    <a:pt x="20835" y="20493"/>
                    <a:pt x="20604" y="20262"/>
                  </a:cubicBezTo>
                  <a:cubicBezTo>
                    <a:pt x="20604" y="20142"/>
                    <a:pt x="20604" y="20030"/>
                    <a:pt x="20493" y="20030"/>
                  </a:cubicBezTo>
                  <a:cubicBezTo>
                    <a:pt x="20372" y="20030"/>
                    <a:pt x="20372" y="20142"/>
                    <a:pt x="20261" y="20262"/>
                  </a:cubicBezTo>
                  <a:cubicBezTo>
                    <a:pt x="19909" y="20493"/>
                    <a:pt x="19446" y="20836"/>
                    <a:pt x="19215" y="20725"/>
                  </a:cubicBezTo>
                  <a:cubicBezTo>
                    <a:pt x="18983" y="20725"/>
                    <a:pt x="18752" y="20605"/>
                    <a:pt x="18641" y="20262"/>
                  </a:cubicBezTo>
                  <a:close/>
                  <a:moveTo>
                    <a:pt x="36930" y="28828"/>
                  </a:moveTo>
                  <a:cubicBezTo>
                    <a:pt x="37041" y="29059"/>
                    <a:pt x="37272" y="29291"/>
                    <a:pt x="37393" y="29402"/>
                  </a:cubicBezTo>
                  <a:cubicBezTo>
                    <a:pt x="37504" y="29522"/>
                    <a:pt x="37624" y="29633"/>
                    <a:pt x="37735" y="29522"/>
                  </a:cubicBezTo>
                  <a:cubicBezTo>
                    <a:pt x="37735" y="29522"/>
                    <a:pt x="37967" y="29170"/>
                    <a:pt x="38087" y="28828"/>
                  </a:cubicBezTo>
                  <a:cubicBezTo>
                    <a:pt x="38198" y="28707"/>
                    <a:pt x="38319" y="28596"/>
                    <a:pt x="38319" y="28476"/>
                  </a:cubicBezTo>
                  <a:cubicBezTo>
                    <a:pt x="38319" y="28365"/>
                    <a:pt x="38430" y="28365"/>
                    <a:pt x="38430" y="28365"/>
                  </a:cubicBezTo>
                  <a:cubicBezTo>
                    <a:pt x="38550" y="28244"/>
                    <a:pt x="38661" y="28244"/>
                    <a:pt x="38782" y="28244"/>
                  </a:cubicBezTo>
                  <a:cubicBezTo>
                    <a:pt x="38893" y="28365"/>
                    <a:pt x="39013" y="28365"/>
                    <a:pt x="39124" y="28476"/>
                  </a:cubicBezTo>
                  <a:cubicBezTo>
                    <a:pt x="39476" y="28707"/>
                    <a:pt x="39939" y="29170"/>
                    <a:pt x="40171" y="29522"/>
                  </a:cubicBezTo>
                  <a:lnTo>
                    <a:pt x="40402" y="29522"/>
                  </a:lnTo>
                  <a:cubicBezTo>
                    <a:pt x="40402" y="29633"/>
                    <a:pt x="40513" y="29522"/>
                    <a:pt x="40513" y="29522"/>
                  </a:cubicBezTo>
                  <a:cubicBezTo>
                    <a:pt x="40634" y="29522"/>
                    <a:pt x="40634" y="29402"/>
                    <a:pt x="40745" y="29291"/>
                  </a:cubicBezTo>
                  <a:cubicBezTo>
                    <a:pt x="40865" y="29170"/>
                    <a:pt x="40976" y="28939"/>
                    <a:pt x="40865" y="28596"/>
                  </a:cubicBezTo>
                  <a:cubicBezTo>
                    <a:pt x="40865" y="28244"/>
                    <a:pt x="40634" y="28013"/>
                    <a:pt x="40402" y="28013"/>
                  </a:cubicBezTo>
                  <a:cubicBezTo>
                    <a:pt x="40171" y="27781"/>
                    <a:pt x="39819" y="27781"/>
                    <a:pt x="39476" y="27781"/>
                  </a:cubicBezTo>
                  <a:cubicBezTo>
                    <a:pt x="39124" y="27781"/>
                    <a:pt x="39013" y="27550"/>
                    <a:pt x="39013" y="27207"/>
                  </a:cubicBezTo>
                  <a:cubicBezTo>
                    <a:pt x="39013" y="27087"/>
                    <a:pt x="39124" y="26855"/>
                    <a:pt x="39124" y="26744"/>
                  </a:cubicBezTo>
                  <a:cubicBezTo>
                    <a:pt x="39245" y="26513"/>
                    <a:pt x="39245" y="26392"/>
                    <a:pt x="39245" y="26392"/>
                  </a:cubicBezTo>
                  <a:lnTo>
                    <a:pt x="38550" y="26392"/>
                  </a:lnTo>
                  <a:cubicBezTo>
                    <a:pt x="38319" y="26513"/>
                    <a:pt x="37967" y="26624"/>
                    <a:pt x="37856" y="26744"/>
                  </a:cubicBezTo>
                  <a:lnTo>
                    <a:pt x="37856" y="26744"/>
                  </a:lnTo>
                  <a:cubicBezTo>
                    <a:pt x="37856" y="26744"/>
                    <a:pt x="37856" y="26855"/>
                    <a:pt x="37967" y="26976"/>
                  </a:cubicBezTo>
                  <a:cubicBezTo>
                    <a:pt x="38087" y="27087"/>
                    <a:pt x="38198" y="27318"/>
                    <a:pt x="38198" y="27550"/>
                  </a:cubicBezTo>
                  <a:cubicBezTo>
                    <a:pt x="38087" y="27781"/>
                    <a:pt x="37967" y="27902"/>
                    <a:pt x="37735" y="28013"/>
                  </a:cubicBezTo>
                  <a:lnTo>
                    <a:pt x="37161" y="28013"/>
                  </a:lnTo>
                  <a:cubicBezTo>
                    <a:pt x="37161" y="28013"/>
                    <a:pt x="37041" y="28013"/>
                    <a:pt x="37041" y="28133"/>
                  </a:cubicBezTo>
                  <a:lnTo>
                    <a:pt x="36930" y="28133"/>
                  </a:lnTo>
                  <a:cubicBezTo>
                    <a:pt x="36809" y="28244"/>
                    <a:pt x="36809" y="28244"/>
                    <a:pt x="36809" y="28365"/>
                  </a:cubicBezTo>
                  <a:cubicBezTo>
                    <a:pt x="36809" y="28476"/>
                    <a:pt x="36930" y="28707"/>
                    <a:pt x="36930" y="28828"/>
                  </a:cubicBezTo>
                  <a:close/>
                  <a:moveTo>
                    <a:pt x="37041" y="29754"/>
                  </a:moveTo>
                  <a:cubicBezTo>
                    <a:pt x="37393" y="29985"/>
                    <a:pt x="37624" y="30096"/>
                    <a:pt x="37856" y="29985"/>
                  </a:cubicBezTo>
                  <a:cubicBezTo>
                    <a:pt x="38087" y="29985"/>
                    <a:pt x="38319" y="29522"/>
                    <a:pt x="38550" y="29059"/>
                  </a:cubicBezTo>
                  <a:cubicBezTo>
                    <a:pt x="38550" y="28939"/>
                    <a:pt x="38661" y="28828"/>
                    <a:pt x="38661" y="28707"/>
                  </a:cubicBezTo>
                  <a:cubicBezTo>
                    <a:pt x="38782" y="28828"/>
                    <a:pt x="38782" y="28828"/>
                    <a:pt x="38893" y="28828"/>
                  </a:cubicBezTo>
                  <a:cubicBezTo>
                    <a:pt x="39245" y="29059"/>
                    <a:pt x="39587" y="29522"/>
                    <a:pt x="39819" y="29754"/>
                  </a:cubicBezTo>
                  <a:cubicBezTo>
                    <a:pt x="39939" y="29865"/>
                    <a:pt x="40171" y="29985"/>
                    <a:pt x="40282" y="29985"/>
                  </a:cubicBezTo>
                  <a:cubicBezTo>
                    <a:pt x="40402" y="30096"/>
                    <a:pt x="40634" y="29985"/>
                    <a:pt x="40745" y="29985"/>
                  </a:cubicBezTo>
                  <a:lnTo>
                    <a:pt x="41097" y="29633"/>
                  </a:lnTo>
                  <a:cubicBezTo>
                    <a:pt x="41328" y="29291"/>
                    <a:pt x="41439" y="28939"/>
                    <a:pt x="41328" y="28596"/>
                  </a:cubicBezTo>
                  <a:cubicBezTo>
                    <a:pt x="41328" y="28013"/>
                    <a:pt x="40976" y="27670"/>
                    <a:pt x="40634" y="27550"/>
                  </a:cubicBezTo>
                  <a:cubicBezTo>
                    <a:pt x="40282" y="27439"/>
                    <a:pt x="39819" y="27318"/>
                    <a:pt x="39587" y="27318"/>
                  </a:cubicBezTo>
                  <a:cubicBezTo>
                    <a:pt x="39476" y="27318"/>
                    <a:pt x="39476" y="27318"/>
                    <a:pt x="39476" y="27207"/>
                  </a:cubicBezTo>
                  <a:cubicBezTo>
                    <a:pt x="39476" y="27087"/>
                    <a:pt x="39587" y="26976"/>
                    <a:pt x="39587" y="26855"/>
                  </a:cubicBezTo>
                  <a:cubicBezTo>
                    <a:pt x="39708" y="26513"/>
                    <a:pt x="39708" y="26281"/>
                    <a:pt x="39587" y="26050"/>
                  </a:cubicBezTo>
                  <a:lnTo>
                    <a:pt x="39587" y="26050"/>
                  </a:lnTo>
                  <a:cubicBezTo>
                    <a:pt x="39356" y="25929"/>
                    <a:pt x="38893" y="25929"/>
                    <a:pt x="38550" y="25929"/>
                  </a:cubicBezTo>
                  <a:cubicBezTo>
                    <a:pt x="38087" y="26050"/>
                    <a:pt x="37735" y="26161"/>
                    <a:pt x="37504" y="26392"/>
                  </a:cubicBezTo>
                  <a:lnTo>
                    <a:pt x="37504" y="26392"/>
                  </a:lnTo>
                  <a:cubicBezTo>
                    <a:pt x="37272" y="26744"/>
                    <a:pt x="37393" y="26976"/>
                    <a:pt x="37504" y="27207"/>
                  </a:cubicBezTo>
                  <a:cubicBezTo>
                    <a:pt x="37624" y="27318"/>
                    <a:pt x="37735" y="27439"/>
                    <a:pt x="37735" y="27550"/>
                  </a:cubicBezTo>
                  <a:lnTo>
                    <a:pt x="37624" y="27550"/>
                  </a:lnTo>
                  <a:lnTo>
                    <a:pt x="37161" y="27550"/>
                  </a:lnTo>
                  <a:cubicBezTo>
                    <a:pt x="37041" y="27550"/>
                    <a:pt x="36930" y="27670"/>
                    <a:pt x="36809" y="27670"/>
                  </a:cubicBezTo>
                  <a:cubicBezTo>
                    <a:pt x="36698" y="27781"/>
                    <a:pt x="36578" y="27781"/>
                    <a:pt x="36467" y="28013"/>
                  </a:cubicBezTo>
                  <a:cubicBezTo>
                    <a:pt x="36467" y="28133"/>
                    <a:pt x="36346" y="28244"/>
                    <a:pt x="36346" y="28365"/>
                  </a:cubicBezTo>
                  <a:cubicBezTo>
                    <a:pt x="36346" y="28596"/>
                    <a:pt x="36467" y="28828"/>
                    <a:pt x="36578" y="28939"/>
                  </a:cubicBezTo>
                  <a:cubicBezTo>
                    <a:pt x="36698" y="29402"/>
                    <a:pt x="36930" y="29633"/>
                    <a:pt x="37041" y="29754"/>
                  </a:cubicBezTo>
                  <a:close/>
                  <a:moveTo>
                    <a:pt x="39013" y="25355"/>
                  </a:moveTo>
                  <a:cubicBezTo>
                    <a:pt x="39476" y="25466"/>
                    <a:pt x="40171" y="25587"/>
                    <a:pt x="40865" y="25818"/>
                  </a:cubicBezTo>
                  <a:cubicBezTo>
                    <a:pt x="41439" y="26050"/>
                    <a:pt x="41902" y="26392"/>
                    <a:pt x="42023" y="26744"/>
                  </a:cubicBezTo>
                  <a:lnTo>
                    <a:pt x="42023" y="26855"/>
                  </a:lnTo>
                  <a:cubicBezTo>
                    <a:pt x="42134" y="27207"/>
                    <a:pt x="42254" y="27550"/>
                    <a:pt x="42254" y="28013"/>
                  </a:cubicBezTo>
                  <a:cubicBezTo>
                    <a:pt x="42365" y="29059"/>
                    <a:pt x="42134" y="30217"/>
                    <a:pt x="40402" y="30448"/>
                  </a:cubicBezTo>
                  <a:cubicBezTo>
                    <a:pt x="39245" y="30559"/>
                    <a:pt x="38198" y="30448"/>
                    <a:pt x="37504" y="30217"/>
                  </a:cubicBezTo>
                  <a:cubicBezTo>
                    <a:pt x="36578" y="29865"/>
                    <a:pt x="36115" y="29522"/>
                    <a:pt x="36004" y="29170"/>
                  </a:cubicBezTo>
                  <a:cubicBezTo>
                    <a:pt x="35883" y="28828"/>
                    <a:pt x="35772" y="28244"/>
                    <a:pt x="35772" y="27670"/>
                  </a:cubicBezTo>
                  <a:cubicBezTo>
                    <a:pt x="35772" y="27439"/>
                    <a:pt x="35883" y="27207"/>
                    <a:pt x="36004" y="27087"/>
                  </a:cubicBezTo>
                  <a:lnTo>
                    <a:pt x="36115" y="27087"/>
                  </a:lnTo>
                  <a:cubicBezTo>
                    <a:pt x="36346" y="26855"/>
                    <a:pt x="38319" y="25235"/>
                    <a:pt x="39013" y="25355"/>
                  </a:cubicBezTo>
                  <a:close/>
                  <a:moveTo>
                    <a:pt x="12853" y="35421"/>
                  </a:moveTo>
                  <a:cubicBezTo>
                    <a:pt x="12733" y="35310"/>
                    <a:pt x="12733" y="35189"/>
                    <a:pt x="12733" y="34958"/>
                  </a:cubicBezTo>
                  <a:lnTo>
                    <a:pt x="12733" y="34847"/>
                  </a:lnTo>
                  <a:cubicBezTo>
                    <a:pt x="12733" y="34726"/>
                    <a:pt x="12733" y="34726"/>
                    <a:pt x="12853" y="34726"/>
                  </a:cubicBezTo>
                  <a:lnTo>
                    <a:pt x="12964" y="34726"/>
                  </a:lnTo>
                  <a:cubicBezTo>
                    <a:pt x="13196" y="34726"/>
                    <a:pt x="13316" y="34726"/>
                    <a:pt x="13548" y="34615"/>
                  </a:cubicBezTo>
                  <a:cubicBezTo>
                    <a:pt x="13779" y="34615"/>
                    <a:pt x="14011" y="34384"/>
                    <a:pt x="14011" y="34152"/>
                  </a:cubicBezTo>
                  <a:cubicBezTo>
                    <a:pt x="14011" y="33921"/>
                    <a:pt x="13890" y="33800"/>
                    <a:pt x="13779" y="33569"/>
                  </a:cubicBezTo>
                  <a:cubicBezTo>
                    <a:pt x="13659" y="33458"/>
                    <a:pt x="13659" y="33337"/>
                    <a:pt x="13659" y="33337"/>
                  </a:cubicBezTo>
                  <a:lnTo>
                    <a:pt x="13659" y="33337"/>
                  </a:lnTo>
                  <a:cubicBezTo>
                    <a:pt x="13779" y="33226"/>
                    <a:pt x="14122" y="33106"/>
                    <a:pt x="14353" y="32995"/>
                  </a:cubicBezTo>
                  <a:lnTo>
                    <a:pt x="14353" y="32995"/>
                  </a:lnTo>
                  <a:lnTo>
                    <a:pt x="15048" y="32995"/>
                  </a:lnTo>
                  <a:cubicBezTo>
                    <a:pt x="15048" y="32995"/>
                    <a:pt x="14937" y="33106"/>
                    <a:pt x="14937" y="33337"/>
                  </a:cubicBezTo>
                  <a:cubicBezTo>
                    <a:pt x="14937" y="33458"/>
                    <a:pt x="14816" y="33689"/>
                    <a:pt x="14816" y="33800"/>
                  </a:cubicBezTo>
                  <a:cubicBezTo>
                    <a:pt x="14816" y="34152"/>
                    <a:pt x="14937" y="34384"/>
                    <a:pt x="15400" y="34384"/>
                  </a:cubicBezTo>
                  <a:cubicBezTo>
                    <a:pt x="15631" y="34384"/>
                    <a:pt x="15974" y="34384"/>
                    <a:pt x="16326" y="34495"/>
                  </a:cubicBezTo>
                  <a:cubicBezTo>
                    <a:pt x="16557" y="34615"/>
                    <a:pt x="16668" y="34847"/>
                    <a:pt x="16789" y="35189"/>
                  </a:cubicBezTo>
                  <a:cubicBezTo>
                    <a:pt x="16789" y="35421"/>
                    <a:pt x="16668" y="35773"/>
                    <a:pt x="16557" y="35884"/>
                  </a:cubicBezTo>
                  <a:cubicBezTo>
                    <a:pt x="16557" y="36004"/>
                    <a:pt x="16437" y="36115"/>
                    <a:pt x="16437" y="36115"/>
                  </a:cubicBezTo>
                  <a:lnTo>
                    <a:pt x="16205" y="36115"/>
                  </a:lnTo>
                  <a:cubicBezTo>
                    <a:pt x="16205" y="36115"/>
                    <a:pt x="16094" y="36115"/>
                    <a:pt x="16094" y="36004"/>
                  </a:cubicBezTo>
                  <a:cubicBezTo>
                    <a:pt x="15742" y="35773"/>
                    <a:pt x="15400" y="35310"/>
                    <a:pt x="15048" y="35078"/>
                  </a:cubicBezTo>
                  <a:cubicBezTo>
                    <a:pt x="14937" y="34958"/>
                    <a:pt x="14816" y="34958"/>
                    <a:pt x="14705" y="34847"/>
                  </a:cubicBezTo>
                  <a:cubicBezTo>
                    <a:pt x="14474" y="34847"/>
                    <a:pt x="14353" y="34847"/>
                    <a:pt x="14242" y="34958"/>
                  </a:cubicBezTo>
                  <a:lnTo>
                    <a:pt x="14242" y="35078"/>
                  </a:lnTo>
                  <a:cubicBezTo>
                    <a:pt x="14122" y="35189"/>
                    <a:pt x="14011" y="35310"/>
                    <a:pt x="14011" y="35541"/>
                  </a:cubicBezTo>
                  <a:cubicBezTo>
                    <a:pt x="13779" y="35773"/>
                    <a:pt x="13659" y="36115"/>
                    <a:pt x="13548" y="36236"/>
                  </a:cubicBezTo>
                  <a:cubicBezTo>
                    <a:pt x="13548" y="36236"/>
                    <a:pt x="13427" y="36115"/>
                    <a:pt x="13196" y="36004"/>
                  </a:cubicBezTo>
                  <a:cubicBezTo>
                    <a:pt x="13085" y="35884"/>
                    <a:pt x="12964" y="35773"/>
                    <a:pt x="12853" y="35421"/>
                  </a:cubicBezTo>
                  <a:close/>
                  <a:moveTo>
                    <a:pt x="12964" y="36467"/>
                  </a:moveTo>
                  <a:cubicBezTo>
                    <a:pt x="12733" y="36236"/>
                    <a:pt x="12622" y="36004"/>
                    <a:pt x="12390" y="35652"/>
                  </a:cubicBezTo>
                  <a:cubicBezTo>
                    <a:pt x="12270" y="35421"/>
                    <a:pt x="12270" y="35189"/>
                    <a:pt x="12270" y="34958"/>
                  </a:cubicBezTo>
                  <a:lnTo>
                    <a:pt x="12270" y="34615"/>
                  </a:lnTo>
                  <a:lnTo>
                    <a:pt x="12622" y="34263"/>
                  </a:lnTo>
                  <a:lnTo>
                    <a:pt x="13085" y="34263"/>
                  </a:lnTo>
                  <a:cubicBezTo>
                    <a:pt x="13196" y="34263"/>
                    <a:pt x="13316" y="34263"/>
                    <a:pt x="13427" y="34152"/>
                  </a:cubicBezTo>
                  <a:lnTo>
                    <a:pt x="13548" y="34152"/>
                  </a:lnTo>
                  <a:cubicBezTo>
                    <a:pt x="13548" y="34032"/>
                    <a:pt x="13427" y="33921"/>
                    <a:pt x="13427" y="33800"/>
                  </a:cubicBezTo>
                  <a:cubicBezTo>
                    <a:pt x="13196" y="33569"/>
                    <a:pt x="13085" y="33337"/>
                    <a:pt x="13316" y="32995"/>
                  </a:cubicBezTo>
                  <a:lnTo>
                    <a:pt x="13316" y="32995"/>
                  </a:lnTo>
                  <a:cubicBezTo>
                    <a:pt x="13548" y="32763"/>
                    <a:pt x="13890" y="32643"/>
                    <a:pt x="14353" y="32532"/>
                  </a:cubicBezTo>
                  <a:lnTo>
                    <a:pt x="14353" y="32532"/>
                  </a:lnTo>
                  <a:cubicBezTo>
                    <a:pt x="14705" y="32532"/>
                    <a:pt x="15168" y="32532"/>
                    <a:pt x="15279" y="32643"/>
                  </a:cubicBezTo>
                  <a:lnTo>
                    <a:pt x="15400" y="32643"/>
                  </a:lnTo>
                  <a:lnTo>
                    <a:pt x="15400" y="32643"/>
                  </a:lnTo>
                  <a:lnTo>
                    <a:pt x="15400" y="32643"/>
                  </a:lnTo>
                  <a:cubicBezTo>
                    <a:pt x="15511" y="32763"/>
                    <a:pt x="15511" y="33106"/>
                    <a:pt x="15400" y="33458"/>
                  </a:cubicBezTo>
                  <a:cubicBezTo>
                    <a:pt x="15400" y="33569"/>
                    <a:pt x="15279" y="33689"/>
                    <a:pt x="15279" y="33800"/>
                  </a:cubicBezTo>
                  <a:cubicBezTo>
                    <a:pt x="15279" y="33921"/>
                    <a:pt x="15279" y="33921"/>
                    <a:pt x="15400" y="33921"/>
                  </a:cubicBezTo>
                  <a:cubicBezTo>
                    <a:pt x="15631" y="33921"/>
                    <a:pt x="16094" y="33921"/>
                    <a:pt x="16437" y="34032"/>
                  </a:cubicBezTo>
                  <a:cubicBezTo>
                    <a:pt x="16900" y="34263"/>
                    <a:pt x="17131" y="34495"/>
                    <a:pt x="17252" y="35189"/>
                  </a:cubicBezTo>
                  <a:cubicBezTo>
                    <a:pt x="17252" y="35541"/>
                    <a:pt x="17131" y="35884"/>
                    <a:pt x="17020" y="36115"/>
                  </a:cubicBezTo>
                  <a:cubicBezTo>
                    <a:pt x="16900" y="36347"/>
                    <a:pt x="16789" y="36467"/>
                    <a:pt x="16668" y="36467"/>
                  </a:cubicBezTo>
                  <a:cubicBezTo>
                    <a:pt x="16437" y="36578"/>
                    <a:pt x="16326" y="36578"/>
                    <a:pt x="16094" y="36578"/>
                  </a:cubicBezTo>
                  <a:cubicBezTo>
                    <a:pt x="15974" y="36578"/>
                    <a:pt x="15863" y="36467"/>
                    <a:pt x="15742" y="36347"/>
                  </a:cubicBezTo>
                  <a:cubicBezTo>
                    <a:pt x="15511" y="36004"/>
                    <a:pt x="15048" y="35652"/>
                    <a:pt x="14705" y="35421"/>
                  </a:cubicBezTo>
                  <a:lnTo>
                    <a:pt x="14585" y="35310"/>
                  </a:lnTo>
                  <a:cubicBezTo>
                    <a:pt x="14474" y="35421"/>
                    <a:pt x="14474" y="35541"/>
                    <a:pt x="14353" y="35652"/>
                  </a:cubicBezTo>
                  <a:cubicBezTo>
                    <a:pt x="14242" y="36115"/>
                    <a:pt x="14011" y="36578"/>
                    <a:pt x="13659" y="36578"/>
                  </a:cubicBezTo>
                  <a:cubicBezTo>
                    <a:pt x="13427" y="36699"/>
                    <a:pt x="13196" y="36578"/>
                    <a:pt x="12964" y="36467"/>
                  </a:cubicBezTo>
                  <a:close/>
                  <a:moveTo>
                    <a:pt x="15048" y="32995"/>
                  </a:moveTo>
                  <a:lnTo>
                    <a:pt x="15048" y="32995"/>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1259025" y="2452275"/>
              <a:ext cx="150525" cy="283625"/>
            </a:xfrm>
            <a:custGeom>
              <a:rect b="b" l="l" r="r" t="t"/>
              <a:pathLst>
                <a:path extrusionOk="0" h="11345" w="6021">
                  <a:moveTo>
                    <a:pt x="807" y="3362"/>
                  </a:moveTo>
                  <a:cubicBezTo>
                    <a:pt x="1964" y="5788"/>
                    <a:pt x="3585" y="7871"/>
                    <a:pt x="4974" y="10075"/>
                  </a:cubicBezTo>
                  <a:cubicBezTo>
                    <a:pt x="5094" y="10307"/>
                    <a:pt x="5326" y="10418"/>
                    <a:pt x="5437" y="10650"/>
                  </a:cubicBezTo>
                  <a:cubicBezTo>
                    <a:pt x="5557" y="10770"/>
                    <a:pt x="5789" y="11233"/>
                    <a:pt x="5900" y="11344"/>
                  </a:cubicBezTo>
                  <a:cubicBezTo>
                    <a:pt x="6020" y="11001"/>
                    <a:pt x="4511" y="8918"/>
                    <a:pt x="4279" y="8566"/>
                  </a:cubicBezTo>
                  <a:cubicBezTo>
                    <a:pt x="3705" y="7760"/>
                    <a:pt x="3122" y="6834"/>
                    <a:pt x="2659" y="6019"/>
                  </a:cubicBezTo>
                  <a:cubicBezTo>
                    <a:pt x="1853" y="4751"/>
                    <a:pt x="1733" y="4630"/>
                    <a:pt x="1038" y="3241"/>
                  </a:cubicBezTo>
                  <a:cubicBezTo>
                    <a:pt x="575" y="2315"/>
                    <a:pt x="464" y="1852"/>
                    <a:pt x="232" y="815"/>
                  </a:cubicBezTo>
                  <a:cubicBezTo>
                    <a:pt x="232" y="584"/>
                    <a:pt x="112" y="121"/>
                    <a:pt x="1" y="0"/>
                  </a:cubicBezTo>
                  <a:lnTo>
                    <a:pt x="1" y="0"/>
                  </a:lnTo>
                  <a:lnTo>
                    <a:pt x="1" y="463"/>
                  </a:lnTo>
                  <a:cubicBezTo>
                    <a:pt x="112" y="1510"/>
                    <a:pt x="344" y="2436"/>
                    <a:pt x="807" y="336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186575" y="2391625"/>
              <a:ext cx="136150" cy="286375"/>
            </a:xfrm>
            <a:custGeom>
              <a:rect b="b" l="l" r="r" t="t"/>
              <a:pathLst>
                <a:path extrusionOk="0" h="11455" w="5446">
                  <a:moveTo>
                    <a:pt x="5445" y="11455"/>
                  </a:moveTo>
                  <a:cubicBezTo>
                    <a:pt x="5445" y="11344"/>
                    <a:pt x="5214" y="10992"/>
                    <a:pt x="5094" y="10881"/>
                  </a:cubicBezTo>
                  <a:cubicBezTo>
                    <a:pt x="4982" y="10649"/>
                    <a:pt x="4751" y="10418"/>
                    <a:pt x="4631" y="10186"/>
                  </a:cubicBezTo>
                  <a:cubicBezTo>
                    <a:pt x="4288" y="9603"/>
                    <a:pt x="3473" y="8214"/>
                    <a:pt x="3242" y="7519"/>
                  </a:cubicBezTo>
                  <a:lnTo>
                    <a:pt x="2547" y="6130"/>
                  </a:lnTo>
                  <a:cubicBezTo>
                    <a:pt x="2084" y="5093"/>
                    <a:pt x="1621" y="4167"/>
                    <a:pt x="1278" y="3121"/>
                  </a:cubicBezTo>
                  <a:cubicBezTo>
                    <a:pt x="815" y="1852"/>
                    <a:pt x="695" y="1500"/>
                    <a:pt x="463" y="343"/>
                  </a:cubicBezTo>
                  <a:cubicBezTo>
                    <a:pt x="352" y="232"/>
                    <a:pt x="352" y="0"/>
                    <a:pt x="232" y="0"/>
                  </a:cubicBezTo>
                  <a:cubicBezTo>
                    <a:pt x="0" y="343"/>
                    <a:pt x="926" y="2889"/>
                    <a:pt x="1047" y="3352"/>
                  </a:cubicBezTo>
                  <a:cubicBezTo>
                    <a:pt x="1390" y="4399"/>
                    <a:pt x="1853" y="5325"/>
                    <a:pt x="2316" y="6251"/>
                  </a:cubicBezTo>
                  <a:cubicBezTo>
                    <a:pt x="2436" y="6714"/>
                    <a:pt x="4751" y="11455"/>
                    <a:pt x="5445" y="1145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2358675" y="2324950"/>
              <a:ext cx="101200" cy="280825"/>
            </a:xfrm>
            <a:custGeom>
              <a:rect b="b" l="l" r="r" t="t"/>
              <a:pathLst>
                <a:path extrusionOk="0" h="11233" w="4048">
                  <a:moveTo>
                    <a:pt x="1" y="11233"/>
                  </a:moveTo>
                  <a:cubicBezTo>
                    <a:pt x="344" y="11233"/>
                    <a:pt x="1158" y="9955"/>
                    <a:pt x="1270" y="9723"/>
                  </a:cubicBezTo>
                  <a:lnTo>
                    <a:pt x="1621" y="9029"/>
                  </a:lnTo>
                  <a:cubicBezTo>
                    <a:pt x="2427" y="7529"/>
                    <a:pt x="3122" y="5093"/>
                    <a:pt x="3473" y="3362"/>
                  </a:cubicBezTo>
                  <a:cubicBezTo>
                    <a:pt x="3585" y="2778"/>
                    <a:pt x="4048" y="463"/>
                    <a:pt x="3936" y="0"/>
                  </a:cubicBezTo>
                  <a:cubicBezTo>
                    <a:pt x="3816" y="120"/>
                    <a:pt x="3816" y="232"/>
                    <a:pt x="3816" y="352"/>
                  </a:cubicBezTo>
                  <a:cubicBezTo>
                    <a:pt x="3705" y="815"/>
                    <a:pt x="3705" y="1158"/>
                    <a:pt x="3585" y="1621"/>
                  </a:cubicBezTo>
                  <a:cubicBezTo>
                    <a:pt x="3122" y="3825"/>
                    <a:pt x="2316" y="6834"/>
                    <a:pt x="1390" y="8918"/>
                  </a:cubicBezTo>
                  <a:cubicBezTo>
                    <a:pt x="1270" y="9149"/>
                    <a:pt x="1158" y="9260"/>
                    <a:pt x="1038" y="9492"/>
                  </a:cubicBezTo>
                  <a:cubicBezTo>
                    <a:pt x="927" y="9955"/>
                    <a:pt x="1" y="11112"/>
                    <a:pt x="1" y="1123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519475" y="2191825"/>
              <a:ext cx="92625" cy="251900"/>
            </a:xfrm>
            <a:custGeom>
              <a:rect b="b" l="l" r="r" t="t"/>
              <a:pathLst>
                <a:path extrusionOk="0" h="10076" w="3705">
                  <a:moveTo>
                    <a:pt x="1501" y="5214"/>
                  </a:moveTo>
                  <a:cubicBezTo>
                    <a:pt x="2195" y="5325"/>
                    <a:pt x="1853" y="4168"/>
                    <a:pt x="1964" y="4056"/>
                  </a:cubicBezTo>
                  <a:cubicBezTo>
                    <a:pt x="2084" y="3825"/>
                    <a:pt x="2547" y="4168"/>
                    <a:pt x="2779" y="3010"/>
                  </a:cubicBezTo>
                  <a:cubicBezTo>
                    <a:pt x="2890" y="2547"/>
                    <a:pt x="2779" y="1973"/>
                    <a:pt x="3010" y="1510"/>
                  </a:cubicBezTo>
                  <a:cubicBezTo>
                    <a:pt x="3242" y="1158"/>
                    <a:pt x="3584" y="926"/>
                    <a:pt x="3705" y="463"/>
                  </a:cubicBezTo>
                  <a:cubicBezTo>
                    <a:pt x="3705" y="352"/>
                    <a:pt x="3705" y="0"/>
                    <a:pt x="3584" y="232"/>
                  </a:cubicBezTo>
                  <a:cubicBezTo>
                    <a:pt x="3584" y="352"/>
                    <a:pt x="3584" y="463"/>
                    <a:pt x="3473" y="584"/>
                  </a:cubicBezTo>
                  <a:cubicBezTo>
                    <a:pt x="3353" y="926"/>
                    <a:pt x="3010" y="1158"/>
                    <a:pt x="2779" y="1621"/>
                  </a:cubicBezTo>
                  <a:cubicBezTo>
                    <a:pt x="2547" y="2084"/>
                    <a:pt x="2658" y="3473"/>
                    <a:pt x="2195" y="3705"/>
                  </a:cubicBezTo>
                  <a:cubicBezTo>
                    <a:pt x="1964" y="3705"/>
                    <a:pt x="1732" y="3593"/>
                    <a:pt x="1621" y="4056"/>
                  </a:cubicBezTo>
                  <a:cubicBezTo>
                    <a:pt x="1621" y="4399"/>
                    <a:pt x="1732" y="4631"/>
                    <a:pt x="1621" y="4862"/>
                  </a:cubicBezTo>
                  <a:cubicBezTo>
                    <a:pt x="1501" y="4862"/>
                    <a:pt x="1038" y="4631"/>
                    <a:pt x="1158" y="5094"/>
                  </a:cubicBezTo>
                  <a:cubicBezTo>
                    <a:pt x="1158" y="5325"/>
                    <a:pt x="1390" y="5445"/>
                    <a:pt x="1269" y="5677"/>
                  </a:cubicBezTo>
                  <a:cubicBezTo>
                    <a:pt x="1158" y="5909"/>
                    <a:pt x="1038" y="6020"/>
                    <a:pt x="1038" y="6372"/>
                  </a:cubicBezTo>
                  <a:cubicBezTo>
                    <a:pt x="1038" y="6603"/>
                    <a:pt x="1269" y="6946"/>
                    <a:pt x="1158" y="7066"/>
                  </a:cubicBezTo>
                  <a:lnTo>
                    <a:pt x="1038" y="7066"/>
                  </a:lnTo>
                  <a:lnTo>
                    <a:pt x="927" y="7066"/>
                  </a:lnTo>
                  <a:cubicBezTo>
                    <a:pt x="112" y="6946"/>
                    <a:pt x="464" y="7177"/>
                    <a:pt x="343" y="8224"/>
                  </a:cubicBezTo>
                  <a:cubicBezTo>
                    <a:pt x="343" y="8798"/>
                    <a:pt x="1" y="9844"/>
                    <a:pt x="112" y="10076"/>
                  </a:cubicBezTo>
                  <a:cubicBezTo>
                    <a:pt x="232" y="9955"/>
                    <a:pt x="464" y="9029"/>
                    <a:pt x="575" y="8798"/>
                  </a:cubicBezTo>
                  <a:cubicBezTo>
                    <a:pt x="695" y="8335"/>
                    <a:pt x="695" y="7872"/>
                    <a:pt x="695" y="7298"/>
                  </a:cubicBezTo>
                  <a:cubicBezTo>
                    <a:pt x="927" y="7298"/>
                    <a:pt x="1269" y="7409"/>
                    <a:pt x="1390" y="7177"/>
                  </a:cubicBezTo>
                  <a:cubicBezTo>
                    <a:pt x="1501" y="6946"/>
                    <a:pt x="1390" y="6714"/>
                    <a:pt x="1269" y="6483"/>
                  </a:cubicBezTo>
                  <a:cubicBezTo>
                    <a:pt x="1158" y="6251"/>
                    <a:pt x="1390" y="6020"/>
                    <a:pt x="1501" y="5909"/>
                  </a:cubicBezTo>
                  <a:cubicBezTo>
                    <a:pt x="1621" y="5557"/>
                    <a:pt x="1501" y="5445"/>
                    <a:pt x="1501" y="521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614850" y="2843050"/>
              <a:ext cx="286625" cy="40550"/>
            </a:xfrm>
            <a:custGeom>
              <a:rect b="b" l="l" r="r" t="t"/>
              <a:pathLst>
                <a:path extrusionOk="0" h="1622" w="11465">
                  <a:moveTo>
                    <a:pt x="7298" y="1621"/>
                  </a:moveTo>
                  <a:lnTo>
                    <a:pt x="10076" y="1621"/>
                  </a:lnTo>
                  <a:cubicBezTo>
                    <a:pt x="10187" y="1621"/>
                    <a:pt x="11465" y="1621"/>
                    <a:pt x="11465" y="1269"/>
                  </a:cubicBezTo>
                  <a:cubicBezTo>
                    <a:pt x="11233" y="1269"/>
                    <a:pt x="11002" y="1390"/>
                    <a:pt x="10770" y="1390"/>
                  </a:cubicBezTo>
                  <a:lnTo>
                    <a:pt x="8455" y="1390"/>
                  </a:lnTo>
                  <a:cubicBezTo>
                    <a:pt x="6483" y="1390"/>
                    <a:pt x="4288" y="1158"/>
                    <a:pt x="2436" y="806"/>
                  </a:cubicBezTo>
                  <a:cubicBezTo>
                    <a:pt x="1973" y="695"/>
                    <a:pt x="1621" y="575"/>
                    <a:pt x="1158" y="464"/>
                  </a:cubicBezTo>
                  <a:cubicBezTo>
                    <a:pt x="816" y="343"/>
                    <a:pt x="353" y="112"/>
                    <a:pt x="1" y="1"/>
                  </a:cubicBezTo>
                  <a:cubicBezTo>
                    <a:pt x="1" y="232"/>
                    <a:pt x="121" y="232"/>
                    <a:pt x="232" y="343"/>
                  </a:cubicBezTo>
                  <a:cubicBezTo>
                    <a:pt x="584" y="464"/>
                    <a:pt x="1158" y="695"/>
                    <a:pt x="1510" y="806"/>
                  </a:cubicBezTo>
                  <a:cubicBezTo>
                    <a:pt x="2668" y="1269"/>
                    <a:pt x="4862" y="1501"/>
                    <a:pt x="6251" y="16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2086675" y="2666400"/>
              <a:ext cx="231525" cy="176675"/>
            </a:xfrm>
            <a:custGeom>
              <a:rect b="b" l="l" r="r" t="t"/>
              <a:pathLst>
                <a:path extrusionOk="0" h="7067" w="9261">
                  <a:moveTo>
                    <a:pt x="0" y="6946"/>
                  </a:moveTo>
                  <a:cubicBezTo>
                    <a:pt x="463" y="7067"/>
                    <a:pt x="2547" y="6141"/>
                    <a:pt x="3121" y="6020"/>
                  </a:cubicBezTo>
                  <a:cubicBezTo>
                    <a:pt x="4510" y="5326"/>
                    <a:pt x="5093" y="4983"/>
                    <a:pt x="6251" y="4057"/>
                  </a:cubicBezTo>
                  <a:cubicBezTo>
                    <a:pt x="6714" y="3705"/>
                    <a:pt x="7288" y="3011"/>
                    <a:pt x="7751" y="2548"/>
                  </a:cubicBezTo>
                  <a:cubicBezTo>
                    <a:pt x="7982" y="2085"/>
                    <a:pt x="9260" y="464"/>
                    <a:pt x="9260" y="1"/>
                  </a:cubicBezTo>
                  <a:cubicBezTo>
                    <a:pt x="9140" y="121"/>
                    <a:pt x="8908" y="353"/>
                    <a:pt x="8797" y="584"/>
                  </a:cubicBezTo>
                  <a:cubicBezTo>
                    <a:pt x="8214" y="1279"/>
                    <a:pt x="7640" y="2205"/>
                    <a:pt x="7056" y="2899"/>
                  </a:cubicBezTo>
                  <a:cubicBezTo>
                    <a:pt x="6825" y="3011"/>
                    <a:pt x="6714" y="3242"/>
                    <a:pt x="6482" y="3362"/>
                  </a:cubicBezTo>
                  <a:lnTo>
                    <a:pt x="6130" y="3705"/>
                  </a:lnTo>
                  <a:cubicBezTo>
                    <a:pt x="4862" y="4863"/>
                    <a:pt x="3121" y="5789"/>
                    <a:pt x="1389" y="6372"/>
                  </a:cubicBezTo>
                  <a:cubicBezTo>
                    <a:pt x="1158" y="6483"/>
                    <a:pt x="111" y="6835"/>
                    <a:pt x="0" y="694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2051950" y="1905450"/>
              <a:ext cx="182200" cy="101200"/>
            </a:xfrm>
            <a:custGeom>
              <a:rect b="b" l="l" r="r" t="t"/>
              <a:pathLst>
                <a:path extrusionOk="0" h="4048" w="7288">
                  <a:moveTo>
                    <a:pt x="1037" y="1038"/>
                  </a:moveTo>
                  <a:cubicBezTo>
                    <a:pt x="926" y="695"/>
                    <a:pt x="806" y="575"/>
                    <a:pt x="926" y="232"/>
                  </a:cubicBezTo>
                  <a:lnTo>
                    <a:pt x="926" y="1"/>
                  </a:lnTo>
                  <a:cubicBezTo>
                    <a:pt x="695" y="1"/>
                    <a:pt x="806" y="112"/>
                    <a:pt x="695" y="112"/>
                  </a:cubicBezTo>
                  <a:cubicBezTo>
                    <a:pt x="574" y="112"/>
                    <a:pt x="232" y="112"/>
                    <a:pt x="0" y="232"/>
                  </a:cubicBezTo>
                  <a:cubicBezTo>
                    <a:pt x="232" y="343"/>
                    <a:pt x="463" y="343"/>
                    <a:pt x="695" y="343"/>
                  </a:cubicBezTo>
                  <a:cubicBezTo>
                    <a:pt x="695" y="575"/>
                    <a:pt x="695" y="1158"/>
                    <a:pt x="926" y="1269"/>
                  </a:cubicBezTo>
                  <a:cubicBezTo>
                    <a:pt x="1037" y="1269"/>
                    <a:pt x="1269" y="1269"/>
                    <a:pt x="1389" y="1158"/>
                  </a:cubicBezTo>
                  <a:cubicBezTo>
                    <a:pt x="1500" y="1158"/>
                    <a:pt x="1621" y="1038"/>
                    <a:pt x="1732" y="1038"/>
                  </a:cubicBezTo>
                  <a:cubicBezTo>
                    <a:pt x="1732" y="1269"/>
                    <a:pt x="1500" y="1853"/>
                    <a:pt x="1621" y="1964"/>
                  </a:cubicBezTo>
                  <a:cubicBezTo>
                    <a:pt x="1852" y="2195"/>
                    <a:pt x="2195" y="1732"/>
                    <a:pt x="2547" y="1732"/>
                  </a:cubicBezTo>
                  <a:cubicBezTo>
                    <a:pt x="2658" y="1964"/>
                    <a:pt x="2547" y="2316"/>
                    <a:pt x="2658" y="2427"/>
                  </a:cubicBezTo>
                  <a:cubicBezTo>
                    <a:pt x="3010" y="2890"/>
                    <a:pt x="3936" y="2195"/>
                    <a:pt x="5093" y="2779"/>
                  </a:cubicBezTo>
                  <a:cubicBezTo>
                    <a:pt x="5204" y="2890"/>
                    <a:pt x="5436" y="3010"/>
                    <a:pt x="5667" y="3121"/>
                  </a:cubicBezTo>
                  <a:cubicBezTo>
                    <a:pt x="5788" y="3353"/>
                    <a:pt x="5788" y="3584"/>
                    <a:pt x="5899" y="3816"/>
                  </a:cubicBezTo>
                  <a:cubicBezTo>
                    <a:pt x="6251" y="4047"/>
                    <a:pt x="6593" y="3473"/>
                    <a:pt x="6714" y="3353"/>
                  </a:cubicBezTo>
                  <a:lnTo>
                    <a:pt x="6945" y="3121"/>
                  </a:lnTo>
                  <a:cubicBezTo>
                    <a:pt x="6945" y="3473"/>
                    <a:pt x="6825" y="3705"/>
                    <a:pt x="6825" y="4047"/>
                  </a:cubicBezTo>
                  <a:cubicBezTo>
                    <a:pt x="7056" y="3936"/>
                    <a:pt x="7288" y="2890"/>
                    <a:pt x="7056" y="2890"/>
                  </a:cubicBezTo>
                  <a:cubicBezTo>
                    <a:pt x="6825" y="2779"/>
                    <a:pt x="6482" y="3473"/>
                    <a:pt x="6130" y="3584"/>
                  </a:cubicBezTo>
                  <a:cubicBezTo>
                    <a:pt x="5899" y="3121"/>
                    <a:pt x="6019" y="3121"/>
                    <a:pt x="5667" y="2890"/>
                  </a:cubicBezTo>
                  <a:cubicBezTo>
                    <a:pt x="4278" y="1853"/>
                    <a:pt x="3352" y="2427"/>
                    <a:pt x="2889" y="2316"/>
                  </a:cubicBezTo>
                  <a:cubicBezTo>
                    <a:pt x="2778" y="2084"/>
                    <a:pt x="2889" y="1732"/>
                    <a:pt x="2658" y="1501"/>
                  </a:cubicBezTo>
                  <a:cubicBezTo>
                    <a:pt x="2426" y="1390"/>
                    <a:pt x="2084" y="1621"/>
                    <a:pt x="1852" y="1732"/>
                  </a:cubicBezTo>
                  <a:cubicBezTo>
                    <a:pt x="1852" y="1501"/>
                    <a:pt x="2084" y="806"/>
                    <a:pt x="1852" y="695"/>
                  </a:cubicBezTo>
                  <a:cubicBezTo>
                    <a:pt x="1621" y="575"/>
                    <a:pt x="1389" y="1038"/>
                    <a:pt x="1037" y="103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2129950" y="1691300"/>
              <a:ext cx="211400" cy="159075"/>
            </a:xfrm>
            <a:custGeom>
              <a:rect b="b" l="l" r="r" t="t"/>
              <a:pathLst>
                <a:path extrusionOk="0" h="6363" w="8456">
                  <a:moveTo>
                    <a:pt x="8455" y="6363"/>
                  </a:moveTo>
                  <a:cubicBezTo>
                    <a:pt x="8455" y="6020"/>
                    <a:pt x="7761" y="5437"/>
                    <a:pt x="7640" y="5325"/>
                  </a:cubicBezTo>
                  <a:cubicBezTo>
                    <a:pt x="7298" y="4974"/>
                    <a:pt x="7066" y="4631"/>
                    <a:pt x="6714" y="4399"/>
                  </a:cubicBezTo>
                  <a:lnTo>
                    <a:pt x="6251" y="3936"/>
                  </a:lnTo>
                  <a:lnTo>
                    <a:pt x="6020" y="3705"/>
                  </a:lnTo>
                  <a:cubicBezTo>
                    <a:pt x="5094" y="2890"/>
                    <a:pt x="3473" y="1853"/>
                    <a:pt x="2436" y="1269"/>
                  </a:cubicBezTo>
                  <a:cubicBezTo>
                    <a:pt x="2084" y="1038"/>
                    <a:pt x="1621" y="806"/>
                    <a:pt x="1279" y="575"/>
                  </a:cubicBezTo>
                  <a:cubicBezTo>
                    <a:pt x="927" y="464"/>
                    <a:pt x="353" y="1"/>
                    <a:pt x="1" y="1"/>
                  </a:cubicBezTo>
                  <a:cubicBezTo>
                    <a:pt x="1" y="112"/>
                    <a:pt x="121" y="112"/>
                    <a:pt x="232" y="232"/>
                  </a:cubicBezTo>
                  <a:lnTo>
                    <a:pt x="2779" y="1732"/>
                  </a:lnTo>
                  <a:cubicBezTo>
                    <a:pt x="3362" y="2196"/>
                    <a:pt x="5557" y="3705"/>
                    <a:pt x="6020" y="4168"/>
                  </a:cubicBezTo>
                  <a:lnTo>
                    <a:pt x="7529" y="5437"/>
                  </a:lnTo>
                  <a:cubicBezTo>
                    <a:pt x="7640" y="5557"/>
                    <a:pt x="7761" y="5788"/>
                    <a:pt x="7872" y="5900"/>
                  </a:cubicBezTo>
                  <a:cubicBezTo>
                    <a:pt x="8103" y="6020"/>
                    <a:pt x="8335" y="6363"/>
                    <a:pt x="8455" y="63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1614850" y="1717225"/>
              <a:ext cx="237325" cy="26200"/>
            </a:xfrm>
            <a:custGeom>
              <a:rect b="b" l="l" r="r" t="t"/>
              <a:pathLst>
                <a:path extrusionOk="0" h="1048" w="9493">
                  <a:moveTo>
                    <a:pt x="1" y="927"/>
                  </a:moveTo>
                  <a:cubicBezTo>
                    <a:pt x="232" y="927"/>
                    <a:pt x="816" y="816"/>
                    <a:pt x="1047" y="695"/>
                  </a:cubicBezTo>
                  <a:cubicBezTo>
                    <a:pt x="1973" y="584"/>
                    <a:pt x="3825" y="464"/>
                    <a:pt x="4751" y="584"/>
                  </a:cubicBezTo>
                  <a:cubicBezTo>
                    <a:pt x="5557" y="584"/>
                    <a:pt x="6372" y="584"/>
                    <a:pt x="7178" y="695"/>
                  </a:cubicBezTo>
                  <a:cubicBezTo>
                    <a:pt x="7529" y="695"/>
                    <a:pt x="7992" y="816"/>
                    <a:pt x="8335" y="927"/>
                  </a:cubicBezTo>
                  <a:cubicBezTo>
                    <a:pt x="8567" y="927"/>
                    <a:pt x="9261" y="1047"/>
                    <a:pt x="9493" y="1047"/>
                  </a:cubicBezTo>
                  <a:cubicBezTo>
                    <a:pt x="9381" y="816"/>
                    <a:pt x="8687" y="695"/>
                    <a:pt x="8455" y="695"/>
                  </a:cubicBezTo>
                  <a:cubicBezTo>
                    <a:pt x="8104" y="584"/>
                    <a:pt x="7761" y="464"/>
                    <a:pt x="7298" y="464"/>
                  </a:cubicBezTo>
                  <a:cubicBezTo>
                    <a:pt x="5557" y="232"/>
                    <a:pt x="1853" y="1"/>
                    <a:pt x="121" y="816"/>
                  </a:cubicBezTo>
                  <a:cubicBezTo>
                    <a:pt x="1" y="816"/>
                    <a:pt x="1" y="816"/>
                    <a:pt x="1" y="9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698900" y="2816900"/>
              <a:ext cx="219950" cy="14600"/>
            </a:xfrm>
            <a:custGeom>
              <a:rect b="b" l="l" r="r" t="t"/>
              <a:pathLst>
                <a:path extrusionOk="0" h="584" w="8798">
                  <a:moveTo>
                    <a:pt x="0" y="0"/>
                  </a:moveTo>
                  <a:cubicBezTo>
                    <a:pt x="111" y="352"/>
                    <a:pt x="2426" y="584"/>
                    <a:pt x="2889" y="584"/>
                  </a:cubicBezTo>
                  <a:cubicBezTo>
                    <a:pt x="4279" y="584"/>
                    <a:pt x="4973" y="584"/>
                    <a:pt x="6362" y="463"/>
                  </a:cubicBezTo>
                  <a:cubicBezTo>
                    <a:pt x="6714" y="352"/>
                    <a:pt x="7177" y="352"/>
                    <a:pt x="7640" y="352"/>
                  </a:cubicBezTo>
                  <a:cubicBezTo>
                    <a:pt x="7751" y="352"/>
                    <a:pt x="8677" y="352"/>
                    <a:pt x="8797" y="121"/>
                  </a:cubicBezTo>
                  <a:cubicBezTo>
                    <a:pt x="8446" y="0"/>
                    <a:pt x="5788" y="232"/>
                    <a:pt x="5436" y="232"/>
                  </a:cubicBezTo>
                  <a:cubicBezTo>
                    <a:pt x="4167" y="232"/>
                    <a:pt x="2889" y="352"/>
                    <a:pt x="1500" y="232"/>
                  </a:cubicBezTo>
                  <a:cubicBezTo>
                    <a:pt x="1158" y="232"/>
                    <a:pt x="343" y="0"/>
                    <a:pt x="0"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1386375" y="2110800"/>
              <a:ext cx="40525" cy="191025"/>
            </a:xfrm>
            <a:custGeom>
              <a:rect b="b" l="l" r="r" t="t"/>
              <a:pathLst>
                <a:path extrusionOk="0" h="7641" w="1621">
                  <a:moveTo>
                    <a:pt x="926" y="3010"/>
                  </a:moveTo>
                  <a:cubicBezTo>
                    <a:pt x="1037" y="2778"/>
                    <a:pt x="926" y="2547"/>
                    <a:pt x="926" y="2204"/>
                  </a:cubicBezTo>
                  <a:cubicBezTo>
                    <a:pt x="926" y="1973"/>
                    <a:pt x="1037" y="1973"/>
                    <a:pt x="1269" y="1741"/>
                  </a:cubicBezTo>
                  <a:cubicBezTo>
                    <a:pt x="1500" y="1389"/>
                    <a:pt x="1621" y="232"/>
                    <a:pt x="1500" y="121"/>
                  </a:cubicBezTo>
                  <a:cubicBezTo>
                    <a:pt x="1389" y="121"/>
                    <a:pt x="1500" y="0"/>
                    <a:pt x="1389" y="121"/>
                  </a:cubicBezTo>
                  <a:cubicBezTo>
                    <a:pt x="1389" y="352"/>
                    <a:pt x="1269" y="1278"/>
                    <a:pt x="1158" y="1510"/>
                  </a:cubicBezTo>
                  <a:cubicBezTo>
                    <a:pt x="926" y="1741"/>
                    <a:pt x="806" y="1741"/>
                    <a:pt x="695" y="1973"/>
                  </a:cubicBezTo>
                  <a:cubicBezTo>
                    <a:pt x="574" y="2315"/>
                    <a:pt x="695" y="2547"/>
                    <a:pt x="695" y="2899"/>
                  </a:cubicBezTo>
                  <a:cubicBezTo>
                    <a:pt x="574" y="2899"/>
                    <a:pt x="343" y="2899"/>
                    <a:pt x="343" y="3130"/>
                  </a:cubicBezTo>
                  <a:cubicBezTo>
                    <a:pt x="463" y="3241"/>
                    <a:pt x="695" y="3241"/>
                    <a:pt x="695" y="3362"/>
                  </a:cubicBezTo>
                  <a:cubicBezTo>
                    <a:pt x="695" y="3473"/>
                    <a:pt x="0" y="3362"/>
                    <a:pt x="574" y="4288"/>
                  </a:cubicBezTo>
                  <a:cubicBezTo>
                    <a:pt x="806" y="4631"/>
                    <a:pt x="111" y="4751"/>
                    <a:pt x="232" y="5214"/>
                  </a:cubicBezTo>
                  <a:cubicBezTo>
                    <a:pt x="232" y="5445"/>
                    <a:pt x="695" y="5325"/>
                    <a:pt x="463" y="6371"/>
                  </a:cubicBezTo>
                  <a:cubicBezTo>
                    <a:pt x="463" y="6714"/>
                    <a:pt x="232" y="7409"/>
                    <a:pt x="232" y="7640"/>
                  </a:cubicBezTo>
                  <a:cubicBezTo>
                    <a:pt x="343" y="7640"/>
                    <a:pt x="343" y="7529"/>
                    <a:pt x="463" y="7409"/>
                  </a:cubicBezTo>
                  <a:cubicBezTo>
                    <a:pt x="574" y="6946"/>
                    <a:pt x="806" y="6140"/>
                    <a:pt x="806" y="5677"/>
                  </a:cubicBezTo>
                  <a:cubicBezTo>
                    <a:pt x="695" y="5325"/>
                    <a:pt x="574" y="5214"/>
                    <a:pt x="463" y="5214"/>
                  </a:cubicBezTo>
                  <a:cubicBezTo>
                    <a:pt x="574" y="4862"/>
                    <a:pt x="806" y="4751"/>
                    <a:pt x="926" y="4519"/>
                  </a:cubicBezTo>
                  <a:cubicBezTo>
                    <a:pt x="1037" y="4167"/>
                    <a:pt x="695" y="4056"/>
                    <a:pt x="574" y="3704"/>
                  </a:cubicBezTo>
                  <a:cubicBezTo>
                    <a:pt x="926" y="3593"/>
                    <a:pt x="1037" y="3362"/>
                    <a:pt x="926" y="30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2069300" y="2099225"/>
              <a:ext cx="118550" cy="121550"/>
            </a:xfrm>
            <a:custGeom>
              <a:rect b="b" l="l" r="r" t="t"/>
              <a:pathLst>
                <a:path extrusionOk="0" h="4862" w="4742">
                  <a:moveTo>
                    <a:pt x="1158" y="232"/>
                  </a:moveTo>
                  <a:cubicBezTo>
                    <a:pt x="927" y="232"/>
                    <a:pt x="806" y="584"/>
                    <a:pt x="575" y="463"/>
                  </a:cubicBezTo>
                  <a:cubicBezTo>
                    <a:pt x="343" y="463"/>
                    <a:pt x="232" y="121"/>
                    <a:pt x="112" y="0"/>
                  </a:cubicBezTo>
                  <a:cubicBezTo>
                    <a:pt x="1" y="121"/>
                    <a:pt x="232" y="584"/>
                    <a:pt x="343" y="584"/>
                  </a:cubicBezTo>
                  <a:cubicBezTo>
                    <a:pt x="575" y="815"/>
                    <a:pt x="806" y="584"/>
                    <a:pt x="1038" y="584"/>
                  </a:cubicBezTo>
                  <a:lnTo>
                    <a:pt x="1038" y="1047"/>
                  </a:lnTo>
                  <a:cubicBezTo>
                    <a:pt x="1158" y="1278"/>
                    <a:pt x="1038" y="1510"/>
                    <a:pt x="1038" y="1621"/>
                  </a:cubicBezTo>
                  <a:cubicBezTo>
                    <a:pt x="1269" y="1741"/>
                    <a:pt x="1853" y="1621"/>
                    <a:pt x="2084" y="1741"/>
                  </a:cubicBezTo>
                  <a:cubicBezTo>
                    <a:pt x="2084" y="1973"/>
                    <a:pt x="1964" y="2084"/>
                    <a:pt x="1964" y="2204"/>
                  </a:cubicBezTo>
                  <a:cubicBezTo>
                    <a:pt x="1853" y="2778"/>
                    <a:pt x="3010" y="2667"/>
                    <a:pt x="3121" y="2778"/>
                  </a:cubicBezTo>
                  <a:cubicBezTo>
                    <a:pt x="3242" y="3130"/>
                    <a:pt x="2779" y="3593"/>
                    <a:pt x="3010" y="3936"/>
                  </a:cubicBezTo>
                  <a:cubicBezTo>
                    <a:pt x="3242" y="4288"/>
                    <a:pt x="3816" y="4167"/>
                    <a:pt x="4168" y="4167"/>
                  </a:cubicBezTo>
                  <a:cubicBezTo>
                    <a:pt x="4279" y="4288"/>
                    <a:pt x="4399" y="4862"/>
                    <a:pt x="4742" y="4630"/>
                  </a:cubicBezTo>
                  <a:lnTo>
                    <a:pt x="4510" y="4399"/>
                  </a:lnTo>
                  <a:cubicBezTo>
                    <a:pt x="4510" y="4399"/>
                    <a:pt x="4510" y="4288"/>
                    <a:pt x="4399" y="4167"/>
                  </a:cubicBezTo>
                  <a:cubicBezTo>
                    <a:pt x="4279" y="3825"/>
                    <a:pt x="3816" y="4056"/>
                    <a:pt x="3353" y="3936"/>
                  </a:cubicBezTo>
                  <a:cubicBezTo>
                    <a:pt x="3121" y="3825"/>
                    <a:pt x="3121" y="3704"/>
                    <a:pt x="3242" y="3473"/>
                  </a:cubicBezTo>
                  <a:cubicBezTo>
                    <a:pt x="3353" y="3241"/>
                    <a:pt x="3584" y="2778"/>
                    <a:pt x="3242" y="2547"/>
                  </a:cubicBezTo>
                  <a:cubicBezTo>
                    <a:pt x="2890" y="2436"/>
                    <a:pt x="2427" y="2547"/>
                    <a:pt x="2195" y="2204"/>
                  </a:cubicBezTo>
                  <a:cubicBezTo>
                    <a:pt x="2195" y="2084"/>
                    <a:pt x="2316" y="1973"/>
                    <a:pt x="2316" y="1852"/>
                  </a:cubicBezTo>
                  <a:cubicBezTo>
                    <a:pt x="2547" y="1389"/>
                    <a:pt x="1621" y="1389"/>
                    <a:pt x="1390" y="1389"/>
                  </a:cubicBezTo>
                  <a:cubicBezTo>
                    <a:pt x="1390" y="1047"/>
                    <a:pt x="1269" y="463"/>
                    <a:pt x="1158"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1878300" y="2686775"/>
              <a:ext cx="141725" cy="34750"/>
            </a:xfrm>
            <a:custGeom>
              <a:rect b="b" l="l" r="r" t="t"/>
              <a:pathLst>
                <a:path extrusionOk="0" h="1390" w="5669">
                  <a:moveTo>
                    <a:pt x="1" y="112"/>
                  </a:moveTo>
                  <a:cubicBezTo>
                    <a:pt x="1" y="232"/>
                    <a:pt x="112" y="232"/>
                    <a:pt x="232" y="232"/>
                  </a:cubicBezTo>
                  <a:cubicBezTo>
                    <a:pt x="232" y="232"/>
                    <a:pt x="112" y="343"/>
                    <a:pt x="232" y="464"/>
                  </a:cubicBezTo>
                  <a:cubicBezTo>
                    <a:pt x="344" y="575"/>
                    <a:pt x="575" y="464"/>
                    <a:pt x="695" y="575"/>
                  </a:cubicBezTo>
                  <a:cubicBezTo>
                    <a:pt x="1038" y="695"/>
                    <a:pt x="1390" y="927"/>
                    <a:pt x="1501" y="695"/>
                  </a:cubicBezTo>
                  <a:cubicBezTo>
                    <a:pt x="1621" y="575"/>
                    <a:pt x="1621" y="464"/>
                    <a:pt x="1733" y="343"/>
                  </a:cubicBezTo>
                  <a:lnTo>
                    <a:pt x="1733" y="232"/>
                  </a:lnTo>
                  <a:cubicBezTo>
                    <a:pt x="2316" y="1390"/>
                    <a:pt x="2427" y="464"/>
                    <a:pt x="2659" y="464"/>
                  </a:cubicBezTo>
                  <a:cubicBezTo>
                    <a:pt x="2890" y="464"/>
                    <a:pt x="2890" y="464"/>
                    <a:pt x="3011" y="575"/>
                  </a:cubicBezTo>
                  <a:cubicBezTo>
                    <a:pt x="3122" y="575"/>
                    <a:pt x="3242" y="464"/>
                    <a:pt x="3353" y="464"/>
                  </a:cubicBezTo>
                  <a:cubicBezTo>
                    <a:pt x="3585" y="343"/>
                    <a:pt x="3816" y="464"/>
                    <a:pt x="4168" y="464"/>
                  </a:cubicBezTo>
                  <a:cubicBezTo>
                    <a:pt x="4511" y="575"/>
                    <a:pt x="5326" y="807"/>
                    <a:pt x="5668" y="807"/>
                  </a:cubicBezTo>
                  <a:cubicBezTo>
                    <a:pt x="5557" y="575"/>
                    <a:pt x="4863" y="464"/>
                    <a:pt x="4742" y="343"/>
                  </a:cubicBezTo>
                  <a:cubicBezTo>
                    <a:pt x="3937" y="232"/>
                    <a:pt x="3705" y="1"/>
                    <a:pt x="3122" y="232"/>
                  </a:cubicBezTo>
                  <a:cubicBezTo>
                    <a:pt x="3011" y="343"/>
                    <a:pt x="3011" y="232"/>
                    <a:pt x="2890" y="112"/>
                  </a:cubicBezTo>
                  <a:cubicBezTo>
                    <a:pt x="2548" y="1"/>
                    <a:pt x="2316" y="343"/>
                    <a:pt x="2196" y="464"/>
                  </a:cubicBezTo>
                  <a:cubicBezTo>
                    <a:pt x="2085" y="343"/>
                    <a:pt x="1964" y="1"/>
                    <a:pt x="1733" y="1"/>
                  </a:cubicBezTo>
                  <a:cubicBezTo>
                    <a:pt x="1501" y="1"/>
                    <a:pt x="1390" y="343"/>
                    <a:pt x="1270" y="575"/>
                  </a:cubicBezTo>
                  <a:lnTo>
                    <a:pt x="1158" y="464"/>
                  </a:lnTo>
                  <a:cubicBezTo>
                    <a:pt x="1270" y="464"/>
                    <a:pt x="1390" y="343"/>
                    <a:pt x="1390" y="343"/>
                  </a:cubicBezTo>
                  <a:cubicBezTo>
                    <a:pt x="1390" y="112"/>
                    <a:pt x="1390" y="112"/>
                    <a:pt x="1158" y="112"/>
                  </a:cubicBezTo>
                  <a:cubicBezTo>
                    <a:pt x="1158" y="1"/>
                    <a:pt x="927" y="1"/>
                    <a:pt x="807" y="1"/>
                  </a:cubicBezTo>
                  <a:cubicBezTo>
                    <a:pt x="695" y="1"/>
                    <a:pt x="112" y="112"/>
                    <a:pt x="1"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2147325" y="2623125"/>
              <a:ext cx="144700" cy="127350"/>
            </a:xfrm>
            <a:custGeom>
              <a:rect b="b" l="l" r="r" t="t"/>
              <a:pathLst>
                <a:path extrusionOk="0" h="5094" w="5788">
                  <a:moveTo>
                    <a:pt x="0" y="4862"/>
                  </a:moveTo>
                  <a:cubicBezTo>
                    <a:pt x="121" y="5093"/>
                    <a:pt x="815" y="4862"/>
                    <a:pt x="1047" y="4742"/>
                  </a:cubicBezTo>
                  <a:cubicBezTo>
                    <a:pt x="1510" y="4510"/>
                    <a:pt x="1973" y="4167"/>
                    <a:pt x="2315" y="3936"/>
                  </a:cubicBezTo>
                  <a:cubicBezTo>
                    <a:pt x="3010" y="3353"/>
                    <a:pt x="3704" y="2547"/>
                    <a:pt x="4288" y="1852"/>
                  </a:cubicBezTo>
                  <a:cubicBezTo>
                    <a:pt x="4399" y="1852"/>
                    <a:pt x="4399" y="1732"/>
                    <a:pt x="4519" y="1732"/>
                  </a:cubicBezTo>
                  <a:cubicBezTo>
                    <a:pt x="4630" y="1500"/>
                    <a:pt x="5788" y="232"/>
                    <a:pt x="5788" y="0"/>
                  </a:cubicBezTo>
                  <a:lnTo>
                    <a:pt x="5788" y="0"/>
                  </a:lnTo>
                  <a:cubicBezTo>
                    <a:pt x="5556" y="0"/>
                    <a:pt x="4982" y="695"/>
                    <a:pt x="4862" y="806"/>
                  </a:cubicBezTo>
                  <a:cubicBezTo>
                    <a:pt x="4862" y="926"/>
                    <a:pt x="4751" y="926"/>
                    <a:pt x="4751" y="926"/>
                  </a:cubicBezTo>
                  <a:lnTo>
                    <a:pt x="3130" y="2778"/>
                  </a:lnTo>
                  <a:cubicBezTo>
                    <a:pt x="2436" y="3353"/>
                    <a:pt x="1852" y="4047"/>
                    <a:pt x="926" y="4510"/>
                  </a:cubicBezTo>
                  <a:cubicBezTo>
                    <a:pt x="463" y="4742"/>
                    <a:pt x="0" y="4742"/>
                    <a:pt x="0" y="486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1253250" y="2165900"/>
              <a:ext cx="25950" cy="193800"/>
            </a:xfrm>
            <a:custGeom>
              <a:rect b="b" l="l" r="r" t="t"/>
              <a:pathLst>
                <a:path extrusionOk="0" h="7752" w="1038">
                  <a:moveTo>
                    <a:pt x="926" y="7751"/>
                  </a:moveTo>
                  <a:cubicBezTo>
                    <a:pt x="1038" y="7520"/>
                    <a:pt x="926" y="7057"/>
                    <a:pt x="806" y="6825"/>
                  </a:cubicBezTo>
                  <a:cubicBezTo>
                    <a:pt x="463" y="5325"/>
                    <a:pt x="232" y="2427"/>
                    <a:pt x="343" y="1037"/>
                  </a:cubicBezTo>
                  <a:cubicBezTo>
                    <a:pt x="343" y="806"/>
                    <a:pt x="463" y="232"/>
                    <a:pt x="463" y="0"/>
                  </a:cubicBezTo>
                  <a:cubicBezTo>
                    <a:pt x="112" y="232"/>
                    <a:pt x="0" y="1500"/>
                    <a:pt x="0" y="1852"/>
                  </a:cubicBezTo>
                  <a:cubicBezTo>
                    <a:pt x="0" y="3353"/>
                    <a:pt x="232" y="5556"/>
                    <a:pt x="575" y="6946"/>
                  </a:cubicBezTo>
                  <a:cubicBezTo>
                    <a:pt x="695" y="7057"/>
                    <a:pt x="695" y="7177"/>
                    <a:pt x="695" y="7409"/>
                  </a:cubicBezTo>
                  <a:cubicBezTo>
                    <a:pt x="806" y="7520"/>
                    <a:pt x="806" y="7640"/>
                    <a:pt x="926" y="775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1762550" y="2614325"/>
              <a:ext cx="115775" cy="43550"/>
            </a:xfrm>
            <a:custGeom>
              <a:rect b="b" l="l" r="r" t="t"/>
              <a:pathLst>
                <a:path extrusionOk="0" h="1742" w="4631">
                  <a:moveTo>
                    <a:pt x="343" y="1047"/>
                  </a:moveTo>
                  <a:cubicBezTo>
                    <a:pt x="343" y="695"/>
                    <a:pt x="695" y="352"/>
                    <a:pt x="806" y="0"/>
                  </a:cubicBezTo>
                  <a:cubicBezTo>
                    <a:pt x="575" y="0"/>
                    <a:pt x="464" y="352"/>
                    <a:pt x="343" y="463"/>
                  </a:cubicBezTo>
                  <a:cubicBezTo>
                    <a:pt x="343" y="584"/>
                    <a:pt x="112" y="815"/>
                    <a:pt x="112" y="926"/>
                  </a:cubicBezTo>
                  <a:cubicBezTo>
                    <a:pt x="1" y="1510"/>
                    <a:pt x="695" y="1158"/>
                    <a:pt x="806" y="1158"/>
                  </a:cubicBezTo>
                  <a:cubicBezTo>
                    <a:pt x="1158" y="1047"/>
                    <a:pt x="1270" y="1278"/>
                    <a:pt x="1270" y="815"/>
                  </a:cubicBezTo>
                  <a:lnTo>
                    <a:pt x="1621" y="815"/>
                  </a:lnTo>
                  <a:cubicBezTo>
                    <a:pt x="1621" y="1158"/>
                    <a:pt x="1621" y="1510"/>
                    <a:pt x="1964" y="1510"/>
                  </a:cubicBezTo>
                  <a:cubicBezTo>
                    <a:pt x="2196" y="1510"/>
                    <a:pt x="2547" y="1278"/>
                    <a:pt x="2659" y="1158"/>
                  </a:cubicBezTo>
                  <a:lnTo>
                    <a:pt x="2659" y="1158"/>
                  </a:lnTo>
                  <a:lnTo>
                    <a:pt x="2659" y="1278"/>
                  </a:lnTo>
                  <a:cubicBezTo>
                    <a:pt x="2779" y="1741"/>
                    <a:pt x="3473" y="1278"/>
                    <a:pt x="3705" y="1278"/>
                  </a:cubicBezTo>
                  <a:cubicBezTo>
                    <a:pt x="3585" y="1278"/>
                    <a:pt x="3473" y="1389"/>
                    <a:pt x="3585" y="1510"/>
                  </a:cubicBezTo>
                  <a:cubicBezTo>
                    <a:pt x="3705" y="1621"/>
                    <a:pt x="4399" y="1741"/>
                    <a:pt x="4631" y="1621"/>
                  </a:cubicBezTo>
                  <a:cubicBezTo>
                    <a:pt x="4511" y="1510"/>
                    <a:pt x="4048" y="1510"/>
                    <a:pt x="3936" y="1389"/>
                  </a:cubicBezTo>
                  <a:cubicBezTo>
                    <a:pt x="3936" y="1278"/>
                    <a:pt x="3936" y="1158"/>
                    <a:pt x="3816" y="1158"/>
                  </a:cubicBezTo>
                  <a:cubicBezTo>
                    <a:pt x="3473" y="815"/>
                    <a:pt x="3353" y="1389"/>
                    <a:pt x="2890" y="1158"/>
                  </a:cubicBezTo>
                  <a:cubicBezTo>
                    <a:pt x="2890" y="1047"/>
                    <a:pt x="3010" y="815"/>
                    <a:pt x="2890" y="695"/>
                  </a:cubicBezTo>
                  <a:cubicBezTo>
                    <a:pt x="2779" y="352"/>
                    <a:pt x="2316" y="1158"/>
                    <a:pt x="1964" y="1278"/>
                  </a:cubicBezTo>
                  <a:cubicBezTo>
                    <a:pt x="1733" y="1047"/>
                    <a:pt x="1853" y="695"/>
                    <a:pt x="1853" y="463"/>
                  </a:cubicBezTo>
                  <a:cubicBezTo>
                    <a:pt x="1853" y="352"/>
                    <a:pt x="1733" y="352"/>
                    <a:pt x="1621" y="352"/>
                  </a:cubicBezTo>
                  <a:lnTo>
                    <a:pt x="1390" y="584"/>
                  </a:lnTo>
                  <a:cubicBezTo>
                    <a:pt x="1270" y="584"/>
                    <a:pt x="1270" y="352"/>
                    <a:pt x="1158" y="463"/>
                  </a:cubicBezTo>
                  <a:cubicBezTo>
                    <a:pt x="1038" y="584"/>
                    <a:pt x="1038" y="695"/>
                    <a:pt x="1038" y="81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305325" y="1766550"/>
              <a:ext cx="124350" cy="141700"/>
            </a:xfrm>
            <a:custGeom>
              <a:rect b="b" l="l" r="r" t="t"/>
              <a:pathLst>
                <a:path extrusionOk="0" h="5668" w="4974">
                  <a:moveTo>
                    <a:pt x="4974" y="0"/>
                  </a:moveTo>
                  <a:cubicBezTo>
                    <a:pt x="4631" y="0"/>
                    <a:pt x="3705" y="926"/>
                    <a:pt x="3474" y="1158"/>
                  </a:cubicBezTo>
                  <a:lnTo>
                    <a:pt x="2427" y="2315"/>
                  </a:lnTo>
                  <a:cubicBezTo>
                    <a:pt x="2316" y="2315"/>
                    <a:pt x="2316" y="2427"/>
                    <a:pt x="2316" y="2427"/>
                  </a:cubicBezTo>
                  <a:cubicBezTo>
                    <a:pt x="2085" y="2658"/>
                    <a:pt x="1" y="5205"/>
                    <a:pt x="232" y="5557"/>
                  </a:cubicBezTo>
                  <a:cubicBezTo>
                    <a:pt x="344" y="5668"/>
                    <a:pt x="695" y="4973"/>
                    <a:pt x="807" y="4862"/>
                  </a:cubicBezTo>
                  <a:cubicBezTo>
                    <a:pt x="927" y="4631"/>
                    <a:pt x="1158" y="4399"/>
                    <a:pt x="1270" y="4168"/>
                  </a:cubicBezTo>
                  <a:lnTo>
                    <a:pt x="3242" y="1852"/>
                  </a:lnTo>
                  <a:cubicBezTo>
                    <a:pt x="3242" y="1852"/>
                    <a:pt x="3242" y="1732"/>
                    <a:pt x="3353" y="1732"/>
                  </a:cubicBezTo>
                  <a:cubicBezTo>
                    <a:pt x="3585" y="1501"/>
                    <a:pt x="4048" y="926"/>
                    <a:pt x="4279" y="695"/>
                  </a:cubicBezTo>
                  <a:cubicBezTo>
                    <a:pt x="4400" y="575"/>
                    <a:pt x="4863" y="232"/>
                    <a:pt x="497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1444250" y="1844575"/>
              <a:ext cx="159050" cy="89850"/>
            </a:xfrm>
            <a:custGeom>
              <a:rect b="b" l="l" r="r" t="t"/>
              <a:pathLst>
                <a:path extrusionOk="0" h="3594" w="6362">
                  <a:moveTo>
                    <a:pt x="2426" y="2204"/>
                  </a:moveTo>
                  <a:cubicBezTo>
                    <a:pt x="2195" y="2204"/>
                    <a:pt x="1852" y="2204"/>
                    <a:pt x="1621" y="2315"/>
                  </a:cubicBezTo>
                  <a:cubicBezTo>
                    <a:pt x="1269" y="2436"/>
                    <a:pt x="1269" y="2547"/>
                    <a:pt x="1269" y="2899"/>
                  </a:cubicBezTo>
                  <a:cubicBezTo>
                    <a:pt x="1158" y="3241"/>
                    <a:pt x="574" y="3362"/>
                    <a:pt x="232" y="3473"/>
                  </a:cubicBezTo>
                  <a:lnTo>
                    <a:pt x="0" y="3473"/>
                  </a:lnTo>
                  <a:cubicBezTo>
                    <a:pt x="343" y="3593"/>
                    <a:pt x="695" y="3473"/>
                    <a:pt x="926" y="3473"/>
                  </a:cubicBezTo>
                  <a:cubicBezTo>
                    <a:pt x="1963" y="3130"/>
                    <a:pt x="926" y="2547"/>
                    <a:pt x="2195" y="2547"/>
                  </a:cubicBezTo>
                  <a:cubicBezTo>
                    <a:pt x="2315" y="2547"/>
                    <a:pt x="2547" y="2547"/>
                    <a:pt x="2658" y="2436"/>
                  </a:cubicBezTo>
                  <a:cubicBezTo>
                    <a:pt x="2778" y="2436"/>
                    <a:pt x="2658" y="2204"/>
                    <a:pt x="2778" y="2084"/>
                  </a:cubicBezTo>
                  <a:cubicBezTo>
                    <a:pt x="2889" y="1973"/>
                    <a:pt x="3473" y="2084"/>
                    <a:pt x="3815" y="1852"/>
                  </a:cubicBezTo>
                  <a:cubicBezTo>
                    <a:pt x="4047" y="1741"/>
                    <a:pt x="4047" y="1621"/>
                    <a:pt x="4167" y="1510"/>
                  </a:cubicBezTo>
                  <a:cubicBezTo>
                    <a:pt x="4973" y="695"/>
                    <a:pt x="4973" y="815"/>
                    <a:pt x="5899" y="352"/>
                  </a:cubicBezTo>
                  <a:cubicBezTo>
                    <a:pt x="6019" y="232"/>
                    <a:pt x="6362" y="232"/>
                    <a:pt x="6362" y="120"/>
                  </a:cubicBezTo>
                  <a:cubicBezTo>
                    <a:pt x="6251" y="0"/>
                    <a:pt x="5436" y="352"/>
                    <a:pt x="5204" y="352"/>
                  </a:cubicBezTo>
                  <a:cubicBezTo>
                    <a:pt x="4278" y="815"/>
                    <a:pt x="3936" y="1621"/>
                    <a:pt x="3473" y="1741"/>
                  </a:cubicBezTo>
                  <a:cubicBezTo>
                    <a:pt x="3010" y="1741"/>
                    <a:pt x="2315" y="1741"/>
                    <a:pt x="2426" y="220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2358675" y="2368475"/>
              <a:ext cx="52125" cy="179425"/>
            </a:xfrm>
            <a:custGeom>
              <a:rect b="b" l="l" r="r" t="t"/>
              <a:pathLst>
                <a:path extrusionOk="0" h="7177" w="2085">
                  <a:moveTo>
                    <a:pt x="1" y="7177"/>
                  </a:moveTo>
                  <a:cubicBezTo>
                    <a:pt x="112" y="7056"/>
                    <a:pt x="112" y="6945"/>
                    <a:pt x="232" y="6825"/>
                  </a:cubicBezTo>
                  <a:cubicBezTo>
                    <a:pt x="1038" y="5436"/>
                    <a:pt x="1390" y="3473"/>
                    <a:pt x="1733" y="1963"/>
                  </a:cubicBezTo>
                  <a:cubicBezTo>
                    <a:pt x="1853" y="1269"/>
                    <a:pt x="2084" y="574"/>
                    <a:pt x="2084" y="0"/>
                  </a:cubicBezTo>
                  <a:cubicBezTo>
                    <a:pt x="1964" y="0"/>
                    <a:pt x="1964" y="232"/>
                    <a:pt x="1853" y="343"/>
                  </a:cubicBezTo>
                  <a:cubicBezTo>
                    <a:pt x="1270" y="2084"/>
                    <a:pt x="1158" y="3704"/>
                    <a:pt x="575" y="5436"/>
                  </a:cubicBezTo>
                  <a:cubicBezTo>
                    <a:pt x="464" y="5788"/>
                    <a:pt x="1" y="6825"/>
                    <a:pt x="1" y="717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620650" y="2200625"/>
              <a:ext cx="69475" cy="130125"/>
            </a:xfrm>
            <a:custGeom>
              <a:rect b="b" l="l" r="r" t="t"/>
              <a:pathLst>
                <a:path extrusionOk="0" h="5205" w="2779">
                  <a:moveTo>
                    <a:pt x="2547" y="806"/>
                  </a:moveTo>
                  <a:cubicBezTo>
                    <a:pt x="2667" y="806"/>
                    <a:pt x="2778" y="695"/>
                    <a:pt x="2778" y="463"/>
                  </a:cubicBezTo>
                  <a:lnTo>
                    <a:pt x="2667" y="0"/>
                  </a:lnTo>
                  <a:cubicBezTo>
                    <a:pt x="2547" y="0"/>
                    <a:pt x="2547" y="343"/>
                    <a:pt x="2547" y="574"/>
                  </a:cubicBezTo>
                  <a:lnTo>
                    <a:pt x="1973" y="574"/>
                  </a:lnTo>
                  <a:cubicBezTo>
                    <a:pt x="1741" y="695"/>
                    <a:pt x="1621" y="695"/>
                    <a:pt x="1621" y="926"/>
                  </a:cubicBezTo>
                  <a:cubicBezTo>
                    <a:pt x="1621" y="1389"/>
                    <a:pt x="1973" y="1501"/>
                    <a:pt x="1973" y="1732"/>
                  </a:cubicBezTo>
                  <a:cubicBezTo>
                    <a:pt x="1741" y="1852"/>
                    <a:pt x="1389" y="1852"/>
                    <a:pt x="1278" y="1964"/>
                  </a:cubicBezTo>
                  <a:cubicBezTo>
                    <a:pt x="1047" y="2315"/>
                    <a:pt x="1621" y="2778"/>
                    <a:pt x="1158" y="3121"/>
                  </a:cubicBezTo>
                  <a:cubicBezTo>
                    <a:pt x="1158" y="3241"/>
                    <a:pt x="1047" y="3241"/>
                    <a:pt x="926" y="3353"/>
                  </a:cubicBezTo>
                  <a:cubicBezTo>
                    <a:pt x="695" y="3584"/>
                    <a:pt x="584" y="4279"/>
                    <a:pt x="352" y="4630"/>
                  </a:cubicBezTo>
                  <a:cubicBezTo>
                    <a:pt x="232" y="4742"/>
                    <a:pt x="0" y="5093"/>
                    <a:pt x="0" y="5205"/>
                  </a:cubicBezTo>
                  <a:cubicBezTo>
                    <a:pt x="232" y="5205"/>
                    <a:pt x="584" y="4742"/>
                    <a:pt x="584" y="4630"/>
                  </a:cubicBezTo>
                  <a:cubicBezTo>
                    <a:pt x="815" y="4399"/>
                    <a:pt x="926" y="4047"/>
                    <a:pt x="1047" y="3816"/>
                  </a:cubicBezTo>
                  <a:cubicBezTo>
                    <a:pt x="1047" y="3584"/>
                    <a:pt x="1047" y="3584"/>
                    <a:pt x="1278" y="3473"/>
                  </a:cubicBezTo>
                  <a:cubicBezTo>
                    <a:pt x="1973" y="3010"/>
                    <a:pt x="1510" y="2315"/>
                    <a:pt x="1510" y="2195"/>
                  </a:cubicBezTo>
                  <a:cubicBezTo>
                    <a:pt x="1852" y="2084"/>
                    <a:pt x="2315" y="2084"/>
                    <a:pt x="2315" y="1621"/>
                  </a:cubicBezTo>
                  <a:cubicBezTo>
                    <a:pt x="2315" y="1389"/>
                    <a:pt x="1852" y="1269"/>
                    <a:pt x="1852" y="926"/>
                  </a:cubicBezTo>
                  <a:cubicBezTo>
                    <a:pt x="2084" y="806"/>
                    <a:pt x="2204" y="806"/>
                    <a:pt x="2547" y="80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895675" y="2023975"/>
              <a:ext cx="83825" cy="138925"/>
            </a:xfrm>
            <a:custGeom>
              <a:rect b="b" l="l" r="r" t="t"/>
              <a:pathLst>
                <a:path extrusionOk="0" h="5557" w="3353">
                  <a:moveTo>
                    <a:pt x="926" y="464"/>
                  </a:moveTo>
                  <a:cubicBezTo>
                    <a:pt x="806" y="353"/>
                    <a:pt x="232" y="1"/>
                    <a:pt x="112" y="1"/>
                  </a:cubicBezTo>
                  <a:cubicBezTo>
                    <a:pt x="0" y="232"/>
                    <a:pt x="343" y="353"/>
                    <a:pt x="575" y="464"/>
                  </a:cubicBezTo>
                  <a:cubicBezTo>
                    <a:pt x="1501" y="1047"/>
                    <a:pt x="232" y="1510"/>
                    <a:pt x="1621" y="1853"/>
                  </a:cubicBezTo>
                  <a:cubicBezTo>
                    <a:pt x="1501" y="2084"/>
                    <a:pt x="1269" y="2205"/>
                    <a:pt x="1390" y="2668"/>
                  </a:cubicBezTo>
                  <a:cubicBezTo>
                    <a:pt x="1501" y="3242"/>
                    <a:pt x="1732" y="2668"/>
                    <a:pt x="2316" y="3594"/>
                  </a:cubicBezTo>
                  <a:cubicBezTo>
                    <a:pt x="2547" y="3936"/>
                    <a:pt x="2658" y="4288"/>
                    <a:pt x="2779" y="4631"/>
                  </a:cubicBezTo>
                  <a:cubicBezTo>
                    <a:pt x="2890" y="4751"/>
                    <a:pt x="3010" y="4983"/>
                    <a:pt x="3010" y="5094"/>
                  </a:cubicBezTo>
                  <a:cubicBezTo>
                    <a:pt x="3121" y="5214"/>
                    <a:pt x="3242" y="5446"/>
                    <a:pt x="3353" y="5557"/>
                  </a:cubicBezTo>
                  <a:cubicBezTo>
                    <a:pt x="3353" y="5325"/>
                    <a:pt x="2890" y="4057"/>
                    <a:pt x="2779" y="3825"/>
                  </a:cubicBezTo>
                  <a:cubicBezTo>
                    <a:pt x="2547" y="3473"/>
                    <a:pt x="2316" y="3131"/>
                    <a:pt x="1964" y="2899"/>
                  </a:cubicBezTo>
                  <a:cubicBezTo>
                    <a:pt x="1964" y="2779"/>
                    <a:pt x="1732" y="2668"/>
                    <a:pt x="1621" y="2668"/>
                  </a:cubicBezTo>
                  <a:cubicBezTo>
                    <a:pt x="1621" y="2205"/>
                    <a:pt x="1964" y="2084"/>
                    <a:pt x="1853" y="1853"/>
                  </a:cubicBezTo>
                  <a:cubicBezTo>
                    <a:pt x="1853" y="1621"/>
                    <a:pt x="1390" y="1510"/>
                    <a:pt x="1158" y="1390"/>
                  </a:cubicBezTo>
                  <a:cubicBezTo>
                    <a:pt x="1158" y="1158"/>
                    <a:pt x="1269" y="695"/>
                    <a:pt x="926" y="46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2011425" y="1792475"/>
              <a:ext cx="159075" cy="63700"/>
            </a:xfrm>
            <a:custGeom>
              <a:rect b="b" l="l" r="r" t="t"/>
              <a:pathLst>
                <a:path extrusionOk="0" h="2548" w="6363">
                  <a:moveTo>
                    <a:pt x="6362" y="2436"/>
                  </a:moveTo>
                  <a:cubicBezTo>
                    <a:pt x="6251" y="2204"/>
                    <a:pt x="5788" y="2084"/>
                    <a:pt x="5557" y="2084"/>
                  </a:cubicBezTo>
                  <a:lnTo>
                    <a:pt x="3121" y="1278"/>
                  </a:lnTo>
                  <a:cubicBezTo>
                    <a:pt x="2547" y="1047"/>
                    <a:pt x="2084" y="815"/>
                    <a:pt x="1501" y="695"/>
                  </a:cubicBezTo>
                  <a:lnTo>
                    <a:pt x="806" y="352"/>
                  </a:lnTo>
                  <a:cubicBezTo>
                    <a:pt x="575" y="232"/>
                    <a:pt x="232" y="1"/>
                    <a:pt x="1" y="1"/>
                  </a:cubicBezTo>
                  <a:cubicBezTo>
                    <a:pt x="1" y="352"/>
                    <a:pt x="1158" y="815"/>
                    <a:pt x="1269" y="815"/>
                  </a:cubicBezTo>
                  <a:cubicBezTo>
                    <a:pt x="1853" y="1047"/>
                    <a:pt x="2316" y="1278"/>
                    <a:pt x="2890" y="1510"/>
                  </a:cubicBezTo>
                  <a:cubicBezTo>
                    <a:pt x="3353" y="1621"/>
                    <a:pt x="6020" y="2547"/>
                    <a:pt x="6362" y="243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1620650" y="1992275"/>
              <a:ext cx="37750" cy="147475"/>
            </a:xfrm>
            <a:custGeom>
              <a:rect b="b" l="l" r="r" t="t"/>
              <a:pathLst>
                <a:path extrusionOk="0" h="5899" w="1510">
                  <a:moveTo>
                    <a:pt x="926" y="343"/>
                  </a:moveTo>
                  <a:cubicBezTo>
                    <a:pt x="1047" y="232"/>
                    <a:pt x="1389" y="232"/>
                    <a:pt x="1389" y="0"/>
                  </a:cubicBezTo>
                  <a:cubicBezTo>
                    <a:pt x="1278" y="0"/>
                    <a:pt x="926" y="111"/>
                    <a:pt x="815" y="232"/>
                  </a:cubicBezTo>
                  <a:cubicBezTo>
                    <a:pt x="463" y="343"/>
                    <a:pt x="695" y="574"/>
                    <a:pt x="815" y="695"/>
                  </a:cubicBezTo>
                  <a:cubicBezTo>
                    <a:pt x="1278" y="1269"/>
                    <a:pt x="695" y="1500"/>
                    <a:pt x="695" y="1963"/>
                  </a:cubicBezTo>
                  <a:cubicBezTo>
                    <a:pt x="695" y="2195"/>
                    <a:pt x="926" y="2315"/>
                    <a:pt x="926" y="2426"/>
                  </a:cubicBezTo>
                  <a:cubicBezTo>
                    <a:pt x="926" y="2658"/>
                    <a:pt x="695" y="2778"/>
                    <a:pt x="584" y="2889"/>
                  </a:cubicBezTo>
                  <a:cubicBezTo>
                    <a:pt x="232" y="3473"/>
                    <a:pt x="1278" y="3473"/>
                    <a:pt x="584" y="4047"/>
                  </a:cubicBezTo>
                  <a:lnTo>
                    <a:pt x="463" y="4167"/>
                  </a:lnTo>
                  <a:cubicBezTo>
                    <a:pt x="352" y="4278"/>
                    <a:pt x="232" y="5093"/>
                    <a:pt x="121" y="5325"/>
                  </a:cubicBezTo>
                  <a:cubicBezTo>
                    <a:pt x="121" y="5436"/>
                    <a:pt x="0" y="5788"/>
                    <a:pt x="0" y="5899"/>
                  </a:cubicBezTo>
                  <a:cubicBezTo>
                    <a:pt x="352" y="5788"/>
                    <a:pt x="584" y="4510"/>
                    <a:pt x="584" y="4399"/>
                  </a:cubicBezTo>
                  <a:cubicBezTo>
                    <a:pt x="695" y="4278"/>
                    <a:pt x="815" y="4167"/>
                    <a:pt x="926" y="4167"/>
                  </a:cubicBezTo>
                  <a:cubicBezTo>
                    <a:pt x="1510" y="3584"/>
                    <a:pt x="815" y="3352"/>
                    <a:pt x="815" y="3121"/>
                  </a:cubicBezTo>
                  <a:cubicBezTo>
                    <a:pt x="815" y="3010"/>
                    <a:pt x="1389" y="2658"/>
                    <a:pt x="1047" y="2195"/>
                  </a:cubicBezTo>
                  <a:cubicBezTo>
                    <a:pt x="926" y="1852"/>
                    <a:pt x="926" y="1963"/>
                    <a:pt x="1047" y="1621"/>
                  </a:cubicBezTo>
                  <a:cubicBezTo>
                    <a:pt x="1510" y="806"/>
                    <a:pt x="926" y="574"/>
                    <a:pt x="926"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325475" y="2018200"/>
              <a:ext cx="86850" cy="127350"/>
            </a:xfrm>
            <a:custGeom>
              <a:rect b="b" l="l" r="r" t="t"/>
              <a:pathLst>
                <a:path extrusionOk="0" h="5094" w="3474">
                  <a:moveTo>
                    <a:pt x="2899" y="926"/>
                  </a:moveTo>
                  <a:cubicBezTo>
                    <a:pt x="3131" y="1047"/>
                    <a:pt x="3242" y="815"/>
                    <a:pt x="3362" y="695"/>
                  </a:cubicBezTo>
                  <a:cubicBezTo>
                    <a:pt x="3362" y="463"/>
                    <a:pt x="3473" y="121"/>
                    <a:pt x="3473" y="0"/>
                  </a:cubicBezTo>
                  <a:cubicBezTo>
                    <a:pt x="3362" y="0"/>
                    <a:pt x="3131" y="584"/>
                    <a:pt x="3010" y="695"/>
                  </a:cubicBezTo>
                  <a:cubicBezTo>
                    <a:pt x="2899" y="695"/>
                    <a:pt x="2779" y="463"/>
                    <a:pt x="2668" y="695"/>
                  </a:cubicBezTo>
                  <a:cubicBezTo>
                    <a:pt x="2547" y="926"/>
                    <a:pt x="2547" y="1852"/>
                    <a:pt x="2436" y="2084"/>
                  </a:cubicBezTo>
                  <a:cubicBezTo>
                    <a:pt x="2084" y="2084"/>
                    <a:pt x="1742" y="2547"/>
                    <a:pt x="1621" y="2778"/>
                  </a:cubicBezTo>
                  <a:cubicBezTo>
                    <a:pt x="1390" y="2667"/>
                    <a:pt x="1390" y="2667"/>
                    <a:pt x="1279" y="2778"/>
                  </a:cubicBezTo>
                  <a:cubicBezTo>
                    <a:pt x="1158" y="3010"/>
                    <a:pt x="927" y="3704"/>
                    <a:pt x="815" y="3936"/>
                  </a:cubicBezTo>
                  <a:cubicBezTo>
                    <a:pt x="464" y="4862"/>
                    <a:pt x="1" y="4751"/>
                    <a:pt x="1" y="4982"/>
                  </a:cubicBezTo>
                  <a:cubicBezTo>
                    <a:pt x="232" y="5093"/>
                    <a:pt x="815" y="4630"/>
                    <a:pt x="927" y="4288"/>
                  </a:cubicBezTo>
                  <a:cubicBezTo>
                    <a:pt x="1158" y="3936"/>
                    <a:pt x="1279" y="3473"/>
                    <a:pt x="1510" y="3130"/>
                  </a:cubicBezTo>
                  <a:cubicBezTo>
                    <a:pt x="1853" y="3241"/>
                    <a:pt x="1853" y="2547"/>
                    <a:pt x="2547" y="2436"/>
                  </a:cubicBezTo>
                  <a:cubicBezTo>
                    <a:pt x="2779" y="2315"/>
                    <a:pt x="2779" y="1973"/>
                    <a:pt x="2779" y="1741"/>
                  </a:cubicBezTo>
                  <a:cubicBezTo>
                    <a:pt x="2779" y="1510"/>
                    <a:pt x="2779" y="1158"/>
                    <a:pt x="2899" y="9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426875" y="2391625"/>
              <a:ext cx="78050" cy="130125"/>
            </a:xfrm>
            <a:custGeom>
              <a:rect b="b" l="l" r="r" t="t"/>
              <a:pathLst>
                <a:path extrusionOk="0" h="5205" w="3122">
                  <a:moveTo>
                    <a:pt x="2084" y="2658"/>
                  </a:moveTo>
                  <a:cubicBezTo>
                    <a:pt x="2316" y="2547"/>
                    <a:pt x="2547" y="2547"/>
                    <a:pt x="2547" y="2084"/>
                  </a:cubicBezTo>
                  <a:cubicBezTo>
                    <a:pt x="2547" y="1963"/>
                    <a:pt x="2427" y="1852"/>
                    <a:pt x="2427" y="1732"/>
                  </a:cubicBezTo>
                  <a:cubicBezTo>
                    <a:pt x="2547" y="1500"/>
                    <a:pt x="2658" y="1621"/>
                    <a:pt x="2779" y="1500"/>
                  </a:cubicBezTo>
                  <a:cubicBezTo>
                    <a:pt x="3010" y="1500"/>
                    <a:pt x="3010" y="1037"/>
                    <a:pt x="3010" y="806"/>
                  </a:cubicBezTo>
                  <a:cubicBezTo>
                    <a:pt x="3010" y="695"/>
                    <a:pt x="3010" y="574"/>
                    <a:pt x="3121" y="463"/>
                  </a:cubicBezTo>
                  <a:lnTo>
                    <a:pt x="3121" y="111"/>
                  </a:lnTo>
                  <a:lnTo>
                    <a:pt x="3121" y="0"/>
                  </a:lnTo>
                  <a:cubicBezTo>
                    <a:pt x="2890" y="232"/>
                    <a:pt x="2779" y="1158"/>
                    <a:pt x="2658" y="1269"/>
                  </a:cubicBezTo>
                  <a:cubicBezTo>
                    <a:pt x="2427" y="1389"/>
                    <a:pt x="2316" y="1389"/>
                    <a:pt x="2195" y="1621"/>
                  </a:cubicBezTo>
                  <a:lnTo>
                    <a:pt x="2195" y="2315"/>
                  </a:lnTo>
                  <a:cubicBezTo>
                    <a:pt x="2084" y="2315"/>
                    <a:pt x="1853" y="2315"/>
                    <a:pt x="1732" y="2547"/>
                  </a:cubicBezTo>
                  <a:cubicBezTo>
                    <a:pt x="1732" y="2658"/>
                    <a:pt x="1853" y="2889"/>
                    <a:pt x="1853" y="3010"/>
                  </a:cubicBezTo>
                  <a:cubicBezTo>
                    <a:pt x="1501" y="3010"/>
                    <a:pt x="1269" y="3010"/>
                    <a:pt x="1158" y="3352"/>
                  </a:cubicBezTo>
                  <a:cubicBezTo>
                    <a:pt x="1038" y="3473"/>
                    <a:pt x="1038" y="3815"/>
                    <a:pt x="927" y="4047"/>
                  </a:cubicBezTo>
                  <a:cubicBezTo>
                    <a:pt x="695" y="5093"/>
                    <a:pt x="112" y="4741"/>
                    <a:pt x="1" y="5093"/>
                  </a:cubicBezTo>
                  <a:cubicBezTo>
                    <a:pt x="232" y="5204"/>
                    <a:pt x="695" y="4973"/>
                    <a:pt x="806" y="4862"/>
                  </a:cubicBezTo>
                  <a:cubicBezTo>
                    <a:pt x="1038" y="4630"/>
                    <a:pt x="1158" y="4399"/>
                    <a:pt x="1269" y="3936"/>
                  </a:cubicBezTo>
                  <a:cubicBezTo>
                    <a:pt x="1269" y="3584"/>
                    <a:pt x="1390" y="3352"/>
                    <a:pt x="1732" y="3352"/>
                  </a:cubicBezTo>
                  <a:cubicBezTo>
                    <a:pt x="1964" y="3352"/>
                    <a:pt x="2084" y="3241"/>
                    <a:pt x="2084" y="3121"/>
                  </a:cubicBezTo>
                  <a:cubicBezTo>
                    <a:pt x="2195" y="2889"/>
                    <a:pt x="2084" y="2778"/>
                    <a:pt x="2084" y="265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400725" y="2368475"/>
              <a:ext cx="26175" cy="147475"/>
            </a:xfrm>
            <a:custGeom>
              <a:rect b="b" l="l" r="r" t="t"/>
              <a:pathLst>
                <a:path extrusionOk="0" h="5899" w="1047">
                  <a:moveTo>
                    <a:pt x="695" y="4510"/>
                  </a:moveTo>
                  <a:cubicBezTo>
                    <a:pt x="695" y="4278"/>
                    <a:pt x="695" y="3936"/>
                    <a:pt x="584" y="3815"/>
                  </a:cubicBezTo>
                  <a:cubicBezTo>
                    <a:pt x="584" y="3704"/>
                    <a:pt x="352" y="3584"/>
                    <a:pt x="463" y="3352"/>
                  </a:cubicBezTo>
                  <a:cubicBezTo>
                    <a:pt x="584" y="3241"/>
                    <a:pt x="1047" y="2889"/>
                    <a:pt x="584" y="2426"/>
                  </a:cubicBezTo>
                  <a:cubicBezTo>
                    <a:pt x="352" y="2315"/>
                    <a:pt x="232" y="2315"/>
                    <a:pt x="463" y="2084"/>
                  </a:cubicBezTo>
                  <a:cubicBezTo>
                    <a:pt x="695" y="1500"/>
                    <a:pt x="815" y="1500"/>
                    <a:pt x="584" y="926"/>
                  </a:cubicBezTo>
                  <a:cubicBezTo>
                    <a:pt x="352" y="463"/>
                    <a:pt x="352" y="695"/>
                    <a:pt x="352" y="463"/>
                  </a:cubicBezTo>
                  <a:lnTo>
                    <a:pt x="352" y="111"/>
                  </a:lnTo>
                  <a:cubicBezTo>
                    <a:pt x="232" y="111"/>
                    <a:pt x="352" y="0"/>
                    <a:pt x="232" y="111"/>
                  </a:cubicBezTo>
                  <a:lnTo>
                    <a:pt x="232" y="232"/>
                  </a:lnTo>
                  <a:lnTo>
                    <a:pt x="232" y="463"/>
                  </a:lnTo>
                  <a:cubicBezTo>
                    <a:pt x="232" y="574"/>
                    <a:pt x="121" y="806"/>
                    <a:pt x="232" y="926"/>
                  </a:cubicBezTo>
                  <a:cubicBezTo>
                    <a:pt x="232" y="1037"/>
                    <a:pt x="232" y="926"/>
                    <a:pt x="232" y="926"/>
                  </a:cubicBezTo>
                  <a:lnTo>
                    <a:pt x="352" y="926"/>
                  </a:lnTo>
                  <a:cubicBezTo>
                    <a:pt x="352" y="1037"/>
                    <a:pt x="463" y="1269"/>
                    <a:pt x="352" y="1621"/>
                  </a:cubicBezTo>
                  <a:cubicBezTo>
                    <a:pt x="232" y="1732"/>
                    <a:pt x="0" y="1963"/>
                    <a:pt x="0" y="2315"/>
                  </a:cubicBezTo>
                  <a:cubicBezTo>
                    <a:pt x="0" y="2658"/>
                    <a:pt x="463" y="2658"/>
                    <a:pt x="463" y="2889"/>
                  </a:cubicBezTo>
                  <a:cubicBezTo>
                    <a:pt x="463" y="3010"/>
                    <a:pt x="232" y="3121"/>
                    <a:pt x="232" y="3241"/>
                  </a:cubicBezTo>
                  <a:cubicBezTo>
                    <a:pt x="0" y="3704"/>
                    <a:pt x="352" y="3936"/>
                    <a:pt x="463" y="4047"/>
                  </a:cubicBezTo>
                  <a:lnTo>
                    <a:pt x="463" y="4399"/>
                  </a:lnTo>
                  <a:lnTo>
                    <a:pt x="463" y="5093"/>
                  </a:lnTo>
                  <a:cubicBezTo>
                    <a:pt x="463" y="5325"/>
                    <a:pt x="463" y="5899"/>
                    <a:pt x="584" y="5899"/>
                  </a:cubicBezTo>
                  <a:cubicBezTo>
                    <a:pt x="695" y="5899"/>
                    <a:pt x="695" y="5788"/>
                    <a:pt x="695" y="566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999850" y="2212200"/>
              <a:ext cx="75275" cy="147500"/>
            </a:xfrm>
            <a:custGeom>
              <a:rect b="b" l="l" r="r" t="t"/>
              <a:pathLst>
                <a:path extrusionOk="0" h="5900" w="3011">
                  <a:moveTo>
                    <a:pt x="2427" y="4167"/>
                  </a:moveTo>
                  <a:cubicBezTo>
                    <a:pt x="2427" y="4399"/>
                    <a:pt x="2547" y="4742"/>
                    <a:pt x="2547" y="4973"/>
                  </a:cubicBezTo>
                  <a:cubicBezTo>
                    <a:pt x="2547" y="5205"/>
                    <a:pt x="2658" y="5325"/>
                    <a:pt x="2658" y="5436"/>
                  </a:cubicBezTo>
                  <a:cubicBezTo>
                    <a:pt x="2658" y="5557"/>
                    <a:pt x="2658" y="5788"/>
                    <a:pt x="2779" y="5899"/>
                  </a:cubicBezTo>
                  <a:cubicBezTo>
                    <a:pt x="3010" y="5436"/>
                    <a:pt x="2658" y="4399"/>
                    <a:pt x="2658" y="3936"/>
                  </a:cubicBezTo>
                  <a:cubicBezTo>
                    <a:pt x="2658" y="3121"/>
                    <a:pt x="1732" y="2084"/>
                    <a:pt x="1269" y="1501"/>
                  </a:cubicBezTo>
                  <a:cubicBezTo>
                    <a:pt x="1038" y="1269"/>
                    <a:pt x="575" y="575"/>
                    <a:pt x="343" y="232"/>
                  </a:cubicBezTo>
                  <a:lnTo>
                    <a:pt x="232" y="0"/>
                  </a:lnTo>
                  <a:cubicBezTo>
                    <a:pt x="1" y="0"/>
                    <a:pt x="343" y="695"/>
                    <a:pt x="464" y="695"/>
                  </a:cubicBezTo>
                  <a:cubicBezTo>
                    <a:pt x="806" y="1389"/>
                    <a:pt x="1390" y="1964"/>
                    <a:pt x="1732" y="2547"/>
                  </a:cubicBezTo>
                  <a:cubicBezTo>
                    <a:pt x="1964" y="2778"/>
                    <a:pt x="2084" y="3010"/>
                    <a:pt x="2195" y="3241"/>
                  </a:cubicBezTo>
                  <a:cubicBezTo>
                    <a:pt x="2427" y="3704"/>
                    <a:pt x="2316" y="3704"/>
                    <a:pt x="2427" y="416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91500" y="1948750"/>
              <a:ext cx="81050" cy="118775"/>
            </a:xfrm>
            <a:custGeom>
              <a:rect b="b" l="l" r="r" t="t"/>
              <a:pathLst>
                <a:path extrusionOk="0" h="4751" w="3242">
                  <a:moveTo>
                    <a:pt x="0" y="695"/>
                  </a:moveTo>
                  <a:cubicBezTo>
                    <a:pt x="343" y="695"/>
                    <a:pt x="695" y="584"/>
                    <a:pt x="926" y="463"/>
                  </a:cubicBezTo>
                  <a:cubicBezTo>
                    <a:pt x="806" y="926"/>
                    <a:pt x="343" y="1389"/>
                    <a:pt x="1038" y="1852"/>
                  </a:cubicBezTo>
                  <a:cubicBezTo>
                    <a:pt x="1389" y="2084"/>
                    <a:pt x="1158" y="1852"/>
                    <a:pt x="1389" y="2547"/>
                  </a:cubicBezTo>
                  <a:cubicBezTo>
                    <a:pt x="1501" y="2899"/>
                    <a:pt x="1501" y="3010"/>
                    <a:pt x="1852" y="2899"/>
                  </a:cubicBezTo>
                  <a:cubicBezTo>
                    <a:pt x="1964" y="3130"/>
                    <a:pt x="1964" y="3362"/>
                    <a:pt x="2084" y="3473"/>
                  </a:cubicBezTo>
                  <a:cubicBezTo>
                    <a:pt x="2315" y="3825"/>
                    <a:pt x="3010" y="4751"/>
                    <a:pt x="3121" y="4751"/>
                  </a:cubicBezTo>
                  <a:cubicBezTo>
                    <a:pt x="3241" y="4630"/>
                    <a:pt x="3010" y="4288"/>
                    <a:pt x="2890" y="4167"/>
                  </a:cubicBezTo>
                  <a:cubicBezTo>
                    <a:pt x="2778" y="3936"/>
                    <a:pt x="2658" y="3825"/>
                    <a:pt x="2547" y="3593"/>
                  </a:cubicBezTo>
                  <a:cubicBezTo>
                    <a:pt x="2315" y="3362"/>
                    <a:pt x="2315" y="3362"/>
                    <a:pt x="2195" y="3010"/>
                  </a:cubicBezTo>
                  <a:cubicBezTo>
                    <a:pt x="2084" y="2778"/>
                    <a:pt x="1964" y="2547"/>
                    <a:pt x="1732" y="2667"/>
                  </a:cubicBezTo>
                  <a:cubicBezTo>
                    <a:pt x="1621" y="2667"/>
                    <a:pt x="1621" y="2547"/>
                    <a:pt x="1621" y="2436"/>
                  </a:cubicBezTo>
                  <a:cubicBezTo>
                    <a:pt x="1501" y="2204"/>
                    <a:pt x="1621" y="2204"/>
                    <a:pt x="1621" y="2084"/>
                  </a:cubicBezTo>
                  <a:cubicBezTo>
                    <a:pt x="1621" y="2084"/>
                    <a:pt x="1621" y="1973"/>
                    <a:pt x="1501" y="1973"/>
                  </a:cubicBezTo>
                  <a:cubicBezTo>
                    <a:pt x="1501" y="1852"/>
                    <a:pt x="1389" y="1973"/>
                    <a:pt x="1038" y="1621"/>
                  </a:cubicBezTo>
                  <a:cubicBezTo>
                    <a:pt x="806" y="1278"/>
                    <a:pt x="1038" y="1047"/>
                    <a:pt x="1158" y="695"/>
                  </a:cubicBezTo>
                  <a:cubicBezTo>
                    <a:pt x="1501" y="0"/>
                    <a:pt x="695" y="352"/>
                    <a:pt x="232" y="463"/>
                  </a:cubicBezTo>
                  <a:cubicBezTo>
                    <a:pt x="112" y="463"/>
                    <a:pt x="0" y="584"/>
                    <a:pt x="0"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999850" y="2704150"/>
              <a:ext cx="147500" cy="72250"/>
            </a:xfrm>
            <a:custGeom>
              <a:rect b="b" l="l" r="r" t="t"/>
              <a:pathLst>
                <a:path extrusionOk="0" h="2890" w="5900">
                  <a:moveTo>
                    <a:pt x="1" y="2778"/>
                  </a:moveTo>
                  <a:cubicBezTo>
                    <a:pt x="343" y="2890"/>
                    <a:pt x="1390" y="2427"/>
                    <a:pt x="1621" y="2315"/>
                  </a:cubicBezTo>
                  <a:cubicBezTo>
                    <a:pt x="2195" y="2084"/>
                    <a:pt x="2779" y="1964"/>
                    <a:pt x="3242" y="1732"/>
                  </a:cubicBezTo>
                  <a:cubicBezTo>
                    <a:pt x="3936" y="1501"/>
                    <a:pt x="4973" y="806"/>
                    <a:pt x="5557" y="343"/>
                  </a:cubicBezTo>
                  <a:cubicBezTo>
                    <a:pt x="5788" y="232"/>
                    <a:pt x="5899" y="343"/>
                    <a:pt x="5788" y="112"/>
                  </a:cubicBezTo>
                  <a:cubicBezTo>
                    <a:pt x="5557" y="0"/>
                    <a:pt x="4631" y="695"/>
                    <a:pt x="4399" y="806"/>
                  </a:cubicBezTo>
                  <a:cubicBezTo>
                    <a:pt x="3705" y="1269"/>
                    <a:pt x="3121" y="1621"/>
                    <a:pt x="2316" y="1852"/>
                  </a:cubicBezTo>
                  <a:cubicBezTo>
                    <a:pt x="1732" y="1964"/>
                    <a:pt x="1269" y="2195"/>
                    <a:pt x="695" y="2427"/>
                  </a:cubicBezTo>
                  <a:cubicBezTo>
                    <a:pt x="575" y="2427"/>
                    <a:pt x="112" y="2547"/>
                    <a:pt x="1" y="277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875300" y="2434900"/>
              <a:ext cx="124575" cy="107225"/>
            </a:xfrm>
            <a:custGeom>
              <a:rect b="b" l="l" r="r" t="t"/>
              <a:pathLst>
                <a:path extrusionOk="0" h="4289" w="4983">
                  <a:moveTo>
                    <a:pt x="4862" y="1"/>
                  </a:moveTo>
                  <a:cubicBezTo>
                    <a:pt x="4751" y="121"/>
                    <a:pt x="4631" y="353"/>
                    <a:pt x="4631" y="464"/>
                  </a:cubicBezTo>
                  <a:cubicBezTo>
                    <a:pt x="4399" y="1047"/>
                    <a:pt x="3936" y="1510"/>
                    <a:pt x="3362" y="1973"/>
                  </a:cubicBezTo>
                  <a:cubicBezTo>
                    <a:pt x="2899" y="2316"/>
                    <a:pt x="1973" y="2899"/>
                    <a:pt x="1510" y="3242"/>
                  </a:cubicBezTo>
                  <a:cubicBezTo>
                    <a:pt x="1278" y="3362"/>
                    <a:pt x="1" y="4168"/>
                    <a:pt x="352" y="4168"/>
                  </a:cubicBezTo>
                  <a:cubicBezTo>
                    <a:pt x="464" y="4288"/>
                    <a:pt x="2899" y="2779"/>
                    <a:pt x="3010" y="2547"/>
                  </a:cubicBezTo>
                  <a:cubicBezTo>
                    <a:pt x="3594" y="2205"/>
                    <a:pt x="4288" y="1510"/>
                    <a:pt x="4631" y="927"/>
                  </a:cubicBezTo>
                  <a:cubicBezTo>
                    <a:pt x="4751" y="695"/>
                    <a:pt x="4983" y="232"/>
                    <a:pt x="486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166425" y="1627650"/>
              <a:ext cx="110000" cy="115775"/>
            </a:xfrm>
            <a:custGeom>
              <a:rect b="b" l="l" r="r" t="t"/>
              <a:pathLst>
                <a:path extrusionOk="0" h="4631" w="4400">
                  <a:moveTo>
                    <a:pt x="4399" y="0"/>
                  </a:moveTo>
                  <a:lnTo>
                    <a:pt x="4279" y="0"/>
                  </a:lnTo>
                  <a:cubicBezTo>
                    <a:pt x="4168" y="111"/>
                    <a:pt x="4048" y="111"/>
                    <a:pt x="4048" y="232"/>
                  </a:cubicBezTo>
                  <a:cubicBezTo>
                    <a:pt x="3473" y="695"/>
                    <a:pt x="2547" y="1621"/>
                    <a:pt x="2084" y="2084"/>
                  </a:cubicBezTo>
                  <a:cubicBezTo>
                    <a:pt x="1964" y="2195"/>
                    <a:pt x="1964" y="2315"/>
                    <a:pt x="1853" y="2315"/>
                  </a:cubicBezTo>
                  <a:lnTo>
                    <a:pt x="806" y="3473"/>
                  </a:lnTo>
                  <a:cubicBezTo>
                    <a:pt x="695" y="3584"/>
                    <a:pt x="1" y="4399"/>
                    <a:pt x="232" y="4510"/>
                  </a:cubicBezTo>
                  <a:cubicBezTo>
                    <a:pt x="232" y="4630"/>
                    <a:pt x="806" y="3815"/>
                    <a:pt x="927" y="3704"/>
                  </a:cubicBezTo>
                  <a:lnTo>
                    <a:pt x="1732" y="2889"/>
                  </a:lnTo>
                  <a:cubicBezTo>
                    <a:pt x="2084" y="2547"/>
                    <a:pt x="3122" y="1389"/>
                    <a:pt x="3353" y="1158"/>
                  </a:cubicBezTo>
                  <a:cubicBezTo>
                    <a:pt x="3585" y="1037"/>
                    <a:pt x="3705" y="806"/>
                    <a:pt x="3936" y="574"/>
                  </a:cubicBezTo>
                  <a:cubicBezTo>
                    <a:pt x="4048" y="463"/>
                    <a:pt x="4399" y="232"/>
                    <a:pt x="439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765325" y="1780900"/>
              <a:ext cx="124575" cy="81050"/>
            </a:xfrm>
            <a:custGeom>
              <a:rect b="b" l="l" r="r" t="t"/>
              <a:pathLst>
                <a:path extrusionOk="0" h="3242" w="4983">
                  <a:moveTo>
                    <a:pt x="927" y="2316"/>
                  </a:moveTo>
                  <a:cubicBezTo>
                    <a:pt x="584" y="2204"/>
                    <a:pt x="464" y="2204"/>
                    <a:pt x="353" y="2547"/>
                  </a:cubicBezTo>
                  <a:cubicBezTo>
                    <a:pt x="232" y="2667"/>
                    <a:pt x="1" y="3010"/>
                    <a:pt x="1" y="3242"/>
                  </a:cubicBezTo>
                  <a:cubicBezTo>
                    <a:pt x="121" y="3242"/>
                    <a:pt x="232" y="3010"/>
                    <a:pt x="353" y="2899"/>
                  </a:cubicBezTo>
                  <a:cubicBezTo>
                    <a:pt x="464" y="2667"/>
                    <a:pt x="464" y="2547"/>
                    <a:pt x="695" y="2547"/>
                  </a:cubicBezTo>
                  <a:cubicBezTo>
                    <a:pt x="816" y="2547"/>
                    <a:pt x="1047" y="2779"/>
                    <a:pt x="1159" y="2547"/>
                  </a:cubicBezTo>
                  <a:cubicBezTo>
                    <a:pt x="1279" y="2436"/>
                    <a:pt x="1279" y="2084"/>
                    <a:pt x="1279" y="1973"/>
                  </a:cubicBezTo>
                  <a:cubicBezTo>
                    <a:pt x="1622" y="1853"/>
                    <a:pt x="1853" y="1973"/>
                    <a:pt x="2436" y="1621"/>
                  </a:cubicBezTo>
                  <a:cubicBezTo>
                    <a:pt x="2779" y="1390"/>
                    <a:pt x="2899" y="1158"/>
                    <a:pt x="3131" y="1047"/>
                  </a:cubicBezTo>
                  <a:cubicBezTo>
                    <a:pt x="3594" y="815"/>
                    <a:pt x="3705" y="1158"/>
                    <a:pt x="4168" y="695"/>
                  </a:cubicBezTo>
                  <a:lnTo>
                    <a:pt x="4520" y="352"/>
                  </a:lnTo>
                  <a:cubicBezTo>
                    <a:pt x="4631" y="232"/>
                    <a:pt x="4983" y="232"/>
                    <a:pt x="4983" y="1"/>
                  </a:cubicBezTo>
                  <a:cubicBezTo>
                    <a:pt x="4863" y="1"/>
                    <a:pt x="4400" y="121"/>
                    <a:pt x="4400" y="232"/>
                  </a:cubicBezTo>
                  <a:cubicBezTo>
                    <a:pt x="4168" y="352"/>
                    <a:pt x="4168" y="464"/>
                    <a:pt x="3937" y="584"/>
                  </a:cubicBezTo>
                  <a:cubicBezTo>
                    <a:pt x="3594" y="815"/>
                    <a:pt x="3242" y="464"/>
                    <a:pt x="2779" y="927"/>
                  </a:cubicBezTo>
                  <a:cubicBezTo>
                    <a:pt x="2436" y="1158"/>
                    <a:pt x="2316" y="1390"/>
                    <a:pt x="1742" y="1621"/>
                  </a:cubicBezTo>
                  <a:cubicBezTo>
                    <a:pt x="1622" y="1621"/>
                    <a:pt x="1279" y="1621"/>
                    <a:pt x="1159" y="1741"/>
                  </a:cubicBezTo>
                  <a:cubicBezTo>
                    <a:pt x="927" y="1853"/>
                    <a:pt x="1047" y="2204"/>
                    <a:pt x="927" y="231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1678525" y="1786700"/>
              <a:ext cx="124575" cy="60900"/>
            </a:xfrm>
            <a:custGeom>
              <a:rect b="b" l="l" r="r" t="t"/>
              <a:pathLst>
                <a:path extrusionOk="0" h="2436" w="4983">
                  <a:moveTo>
                    <a:pt x="4167" y="352"/>
                  </a:moveTo>
                  <a:lnTo>
                    <a:pt x="4167" y="926"/>
                  </a:lnTo>
                  <a:cubicBezTo>
                    <a:pt x="3936" y="815"/>
                    <a:pt x="3473" y="352"/>
                    <a:pt x="3010" y="815"/>
                  </a:cubicBezTo>
                  <a:cubicBezTo>
                    <a:pt x="3010" y="926"/>
                    <a:pt x="2899" y="1158"/>
                    <a:pt x="2778" y="1278"/>
                  </a:cubicBezTo>
                  <a:cubicBezTo>
                    <a:pt x="2547" y="1389"/>
                    <a:pt x="1389" y="1509"/>
                    <a:pt x="695" y="1852"/>
                  </a:cubicBezTo>
                  <a:cubicBezTo>
                    <a:pt x="463" y="1972"/>
                    <a:pt x="0" y="2204"/>
                    <a:pt x="0" y="2435"/>
                  </a:cubicBezTo>
                  <a:cubicBezTo>
                    <a:pt x="121" y="2435"/>
                    <a:pt x="926" y="1972"/>
                    <a:pt x="1278" y="1972"/>
                  </a:cubicBezTo>
                  <a:lnTo>
                    <a:pt x="2667" y="1621"/>
                  </a:lnTo>
                  <a:cubicBezTo>
                    <a:pt x="3010" y="1509"/>
                    <a:pt x="3010" y="1509"/>
                    <a:pt x="3130" y="1158"/>
                  </a:cubicBezTo>
                  <a:cubicBezTo>
                    <a:pt x="3473" y="463"/>
                    <a:pt x="4056" y="1389"/>
                    <a:pt x="4399" y="1158"/>
                  </a:cubicBezTo>
                  <a:cubicBezTo>
                    <a:pt x="4519" y="1046"/>
                    <a:pt x="4399" y="583"/>
                    <a:pt x="4399" y="352"/>
                  </a:cubicBezTo>
                  <a:cubicBezTo>
                    <a:pt x="4631" y="352"/>
                    <a:pt x="4862" y="463"/>
                    <a:pt x="4982" y="463"/>
                  </a:cubicBezTo>
                  <a:cubicBezTo>
                    <a:pt x="4982" y="352"/>
                    <a:pt x="4751" y="232"/>
                    <a:pt x="4631" y="232"/>
                  </a:cubicBezTo>
                  <a:cubicBezTo>
                    <a:pt x="4519" y="120"/>
                    <a:pt x="4519" y="0"/>
                    <a:pt x="4288" y="0"/>
                  </a:cubicBezTo>
                  <a:cubicBezTo>
                    <a:pt x="4167" y="120"/>
                    <a:pt x="4167" y="232"/>
                    <a:pt x="4167" y="3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1293750" y="2490000"/>
              <a:ext cx="86850" cy="135925"/>
            </a:xfrm>
            <a:custGeom>
              <a:rect b="b" l="l" r="r" t="t"/>
              <a:pathLst>
                <a:path extrusionOk="0" h="5437" w="3474">
                  <a:moveTo>
                    <a:pt x="464" y="695"/>
                  </a:moveTo>
                  <a:cubicBezTo>
                    <a:pt x="464" y="575"/>
                    <a:pt x="232" y="112"/>
                    <a:pt x="112" y="1"/>
                  </a:cubicBezTo>
                  <a:cubicBezTo>
                    <a:pt x="1" y="575"/>
                    <a:pt x="927" y="2547"/>
                    <a:pt x="1270" y="3121"/>
                  </a:cubicBezTo>
                  <a:cubicBezTo>
                    <a:pt x="1501" y="3473"/>
                    <a:pt x="2084" y="4168"/>
                    <a:pt x="2316" y="4399"/>
                  </a:cubicBezTo>
                  <a:cubicBezTo>
                    <a:pt x="2427" y="4510"/>
                    <a:pt x="3122" y="5436"/>
                    <a:pt x="3474" y="5436"/>
                  </a:cubicBezTo>
                  <a:cubicBezTo>
                    <a:pt x="3353" y="5205"/>
                    <a:pt x="2890" y="4742"/>
                    <a:pt x="2659" y="4510"/>
                  </a:cubicBezTo>
                  <a:cubicBezTo>
                    <a:pt x="2659" y="4399"/>
                    <a:pt x="2548" y="4279"/>
                    <a:pt x="2427" y="4279"/>
                  </a:cubicBezTo>
                  <a:cubicBezTo>
                    <a:pt x="1501" y="3010"/>
                    <a:pt x="1038" y="2084"/>
                    <a:pt x="464"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1643800" y="1726025"/>
              <a:ext cx="124575" cy="78050"/>
            </a:xfrm>
            <a:custGeom>
              <a:rect b="b" l="l" r="r" t="t"/>
              <a:pathLst>
                <a:path extrusionOk="0" h="3122" w="4983">
                  <a:moveTo>
                    <a:pt x="3593" y="1270"/>
                  </a:moveTo>
                  <a:cubicBezTo>
                    <a:pt x="3362" y="1390"/>
                    <a:pt x="3241" y="1158"/>
                    <a:pt x="3010" y="1158"/>
                  </a:cubicBezTo>
                  <a:cubicBezTo>
                    <a:pt x="2778" y="1158"/>
                    <a:pt x="2899" y="1501"/>
                    <a:pt x="2899" y="1621"/>
                  </a:cubicBezTo>
                  <a:cubicBezTo>
                    <a:pt x="2778" y="1964"/>
                    <a:pt x="2204" y="1964"/>
                    <a:pt x="1973" y="2196"/>
                  </a:cubicBezTo>
                  <a:cubicBezTo>
                    <a:pt x="1621" y="2427"/>
                    <a:pt x="1510" y="2547"/>
                    <a:pt x="1047" y="2659"/>
                  </a:cubicBezTo>
                  <a:cubicBezTo>
                    <a:pt x="815" y="2779"/>
                    <a:pt x="121" y="2890"/>
                    <a:pt x="0" y="3122"/>
                  </a:cubicBezTo>
                  <a:cubicBezTo>
                    <a:pt x="121" y="3122"/>
                    <a:pt x="815" y="2890"/>
                    <a:pt x="926" y="2890"/>
                  </a:cubicBezTo>
                  <a:cubicBezTo>
                    <a:pt x="1510" y="2779"/>
                    <a:pt x="1741" y="2659"/>
                    <a:pt x="2204" y="2316"/>
                  </a:cubicBezTo>
                  <a:cubicBezTo>
                    <a:pt x="2436" y="2196"/>
                    <a:pt x="3130" y="2196"/>
                    <a:pt x="3130" y="1501"/>
                  </a:cubicBezTo>
                  <a:cubicBezTo>
                    <a:pt x="3936" y="1733"/>
                    <a:pt x="3825" y="1501"/>
                    <a:pt x="3825" y="927"/>
                  </a:cubicBezTo>
                  <a:cubicBezTo>
                    <a:pt x="3825" y="575"/>
                    <a:pt x="3936" y="575"/>
                    <a:pt x="4288" y="575"/>
                  </a:cubicBezTo>
                  <a:lnTo>
                    <a:pt x="4982" y="575"/>
                  </a:lnTo>
                  <a:cubicBezTo>
                    <a:pt x="4982" y="343"/>
                    <a:pt x="3825" y="1"/>
                    <a:pt x="3593"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1996850" y="1948750"/>
              <a:ext cx="86825" cy="107200"/>
            </a:xfrm>
            <a:custGeom>
              <a:rect b="b" l="l" r="r" t="t"/>
              <a:pathLst>
                <a:path extrusionOk="0" h="4288" w="3473">
                  <a:moveTo>
                    <a:pt x="695" y="1278"/>
                  </a:moveTo>
                  <a:cubicBezTo>
                    <a:pt x="695" y="1741"/>
                    <a:pt x="926" y="2084"/>
                    <a:pt x="1158" y="2315"/>
                  </a:cubicBezTo>
                  <a:cubicBezTo>
                    <a:pt x="1389" y="2547"/>
                    <a:pt x="1621" y="2667"/>
                    <a:pt x="1973" y="2899"/>
                  </a:cubicBezTo>
                  <a:cubicBezTo>
                    <a:pt x="2667" y="3362"/>
                    <a:pt x="3010" y="4288"/>
                    <a:pt x="3473" y="4288"/>
                  </a:cubicBezTo>
                  <a:cubicBezTo>
                    <a:pt x="3362" y="4167"/>
                    <a:pt x="2899" y="3473"/>
                    <a:pt x="2778" y="3362"/>
                  </a:cubicBezTo>
                  <a:cubicBezTo>
                    <a:pt x="2204" y="2547"/>
                    <a:pt x="1852" y="2547"/>
                    <a:pt x="1510" y="2204"/>
                  </a:cubicBezTo>
                  <a:cubicBezTo>
                    <a:pt x="815" y="1741"/>
                    <a:pt x="1047" y="1389"/>
                    <a:pt x="1047" y="1047"/>
                  </a:cubicBezTo>
                  <a:cubicBezTo>
                    <a:pt x="926" y="815"/>
                    <a:pt x="584" y="1047"/>
                    <a:pt x="463" y="1047"/>
                  </a:cubicBezTo>
                  <a:cubicBezTo>
                    <a:pt x="463" y="815"/>
                    <a:pt x="584" y="463"/>
                    <a:pt x="463" y="232"/>
                  </a:cubicBezTo>
                  <a:cubicBezTo>
                    <a:pt x="463" y="0"/>
                    <a:pt x="121" y="121"/>
                    <a:pt x="0" y="352"/>
                  </a:cubicBezTo>
                  <a:lnTo>
                    <a:pt x="352" y="232"/>
                  </a:lnTo>
                  <a:cubicBezTo>
                    <a:pt x="352" y="584"/>
                    <a:pt x="0" y="1278"/>
                    <a:pt x="352" y="1389"/>
                  </a:cubicBezTo>
                  <a:cubicBezTo>
                    <a:pt x="584" y="1389"/>
                    <a:pt x="584" y="1278"/>
                    <a:pt x="695" y="127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2239925" y="2023975"/>
              <a:ext cx="78275" cy="86850"/>
            </a:xfrm>
            <a:custGeom>
              <a:rect b="b" l="l" r="r" t="t"/>
              <a:pathLst>
                <a:path extrusionOk="0" h="3474" w="3131">
                  <a:moveTo>
                    <a:pt x="0" y="584"/>
                  </a:moveTo>
                  <a:cubicBezTo>
                    <a:pt x="232" y="584"/>
                    <a:pt x="352" y="353"/>
                    <a:pt x="584" y="353"/>
                  </a:cubicBezTo>
                  <a:cubicBezTo>
                    <a:pt x="584" y="584"/>
                    <a:pt x="352" y="1158"/>
                    <a:pt x="584" y="1279"/>
                  </a:cubicBezTo>
                  <a:cubicBezTo>
                    <a:pt x="815" y="1510"/>
                    <a:pt x="1278" y="1158"/>
                    <a:pt x="1389" y="1047"/>
                  </a:cubicBezTo>
                  <a:cubicBezTo>
                    <a:pt x="1278" y="1510"/>
                    <a:pt x="1510" y="1621"/>
                    <a:pt x="1741" y="1742"/>
                  </a:cubicBezTo>
                  <a:cubicBezTo>
                    <a:pt x="2084" y="1973"/>
                    <a:pt x="2084" y="1742"/>
                    <a:pt x="2315" y="2205"/>
                  </a:cubicBezTo>
                  <a:cubicBezTo>
                    <a:pt x="2436" y="2316"/>
                    <a:pt x="2899" y="3473"/>
                    <a:pt x="3130" y="3473"/>
                  </a:cubicBezTo>
                  <a:cubicBezTo>
                    <a:pt x="3130" y="3242"/>
                    <a:pt x="2667" y="2205"/>
                    <a:pt x="2436" y="1973"/>
                  </a:cubicBezTo>
                  <a:cubicBezTo>
                    <a:pt x="2315" y="1742"/>
                    <a:pt x="2315" y="1742"/>
                    <a:pt x="2084" y="1621"/>
                  </a:cubicBezTo>
                  <a:cubicBezTo>
                    <a:pt x="1278" y="1390"/>
                    <a:pt x="1852" y="816"/>
                    <a:pt x="1621" y="695"/>
                  </a:cubicBezTo>
                  <a:cubicBezTo>
                    <a:pt x="1510" y="584"/>
                    <a:pt x="1047" y="1047"/>
                    <a:pt x="695" y="1158"/>
                  </a:cubicBezTo>
                  <a:cubicBezTo>
                    <a:pt x="695" y="816"/>
                    <a:pt x="926" y="353"/>
                    <a:pt x="695" y="121"/>
                  </a:cubicBezTo>
                  <a:cubicBezTo>
                    <a:pt x="463" y="1"/>
                    <a:pt x="352" y="232"/>
                    <a:pt x="232" y="232"/>
                  </a:cubicBezTo>
                  <a:cubicBezTo>
                    <a:pt x="121" y="353"/>
                    <a:pt x="0" y="353"/>
                    <a:pt x="0" y="5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970925" y="2261275"/>
              <a:ext cx="23175" cy="144725"/>
            </a:xfrm>
            <a:custGeom>
              <a:rect b="b" l="l" r="r" t="t"/>
              <a:pathLst>
                <a:path extrusionOk="0" h="5789" w="927">
                  <a:moveTo>
                    <a:pt x="0" y="5788"/>
                  </a:moveTo>
                  <a:cubicBezTo>
                    <a:pt x="111" y="5788"/>
                    <a:pt x="343" y="5446"/>
                    <a:pt x="343" y="5325"/>
                  </a:cubicBezTo>
                  <a:lnTo>
                    <a:pt x="695" y="4631"/>
                  </a:lnTo>
                  <a:cubicBezTo>
                    <a:pt x="926" y="4057"/>
                    <a:pt x="926" y="3473"/>
                    <a:pt x="926" y="2899"/>
                  </a:cubicBezTo>
                  <a:cubicBezTo>
                    <a:pt x="926" y="2547"/>
                    <a:pt x="695" y="584"/>
                    <a:pt x="574" y="121"/>
                  </a:cubicBezTo>
                  <a:cubicBezTo>
                    <a:pt x="574" y="1"/>
                    <a:pt x="574" y="1"/>
                    <a:pt x="463" y="1"/>
                  </a:cubicBezTo>
                  <a:lnTo>
                    <a:pt x="463" y="352"/>
                  </a:lnTo>
                  <a:cubicBezTo>
                    <a:pt x="463" y="1278"/>
                    <a:pt x="695" y="2084"/>
                    <a:pt x="695" y="3362"/>
                  </a:cubicBezTo>
                  <a:cubicBezTo>
                    <a:pt x="574" y="4751"/>
                    <a:pt x="0" y="5214"/>
                    <a:pt x="0" y="578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713250" y="2490000"/>
              <a:ext cx="69475" cy="98425"/>
            </a:xfrm>
            <a:custGeom>
              <a:rect b="b" l="l" r="r" t="t"/>
              <a:pathLst>
                <a:path extrusionOk="0" h="3937" w="2779">
                  <a:moveTo>
                    <a:pt x="1621" y="1501"/>
                  </a:moveTo>
                  <a:cubicBezTo>
                    <a:pt x="1852" y="1501"/>
                    <a:pt x="1973" y="1501"/>
                    <a:pt x="2204" y="1390"/>
                  </a:cubicBezTo>
                  <a:cubicBezTo>
                    <a:pt x="2436" y="1269"/>
                    <a:pt x="2547" y="806"/>
                    <a:pt x="2547" y="464"/>
                  </a:cubicBezTo>
                  <a:cubicBezTo>
                    <a:pt x="2667" y="1"/>
                    <a:pt x="2778" y="232"/>
                    <a:pt x="2778" y="112"/>
                  </a:cubicBezTo>
                  <a:cubicBezTo>
                    <a:pt x="2667" y="1"/>
                    <a:pt x="2436" y="112"/>
                    <a:pt x="2436" y="343"/>
                  </a:cubicBezTo>
                  <a:cubicBezTo>
                    <a:pt x="2204" y="1390"/>
                    <a:pt x="2084" y="1158"/>
                    <a:pt x="1621" y="1158"/>
                  </a:cubicBezTo>
                  <a:cubicBezTo>
                    <a:pt x="1278" y="1158"/>
                    <a:pt x="1389" y="1390"/>
                    <a:pt x="1389" y="1621"/>
                  </a:cubicBezTo>
                  <a:cubicBezTo>
                    <a:pt x="1389" y="1964"/>
                    <a:pt x="1389" y="1964"/>
                    <a:pt x="1278" y="2316"/>
                  </a:cubicBezTo>
                  <a:lnTo>
                    <a:pt x="1047" y="2084"/>
                  </a:lnTo>
                  <a:cubicBezTo>
                    <a:pt x="584" y="1621"/>
                    <a:pt x="584" y="2547"/>
                    <a:pt x="584" y="2779"/>
                  </a:cubicBezTo>
                  <a:cubicBezTo>
                    <a:pt x="584" y="3010"/>
                    <a:pt x="463" y="3242"/>
                    <a:pt x="352" y="3353"/>
                  </a:cubicBezTo>
                  <a:cubicBezTo>
                    <a:pt x="352" y="3473"/>
                    <a:pt x="0" y="3705"/>
                    <a:pt x="121" y="3936"/>
                  </a:cubicBezTo>
                  <a:cubicBezTo>
                    <a:pt x="121" y="3936"/>
                    <a:pt x="352" y="3705"/>
                    <a:pt x="463" y="3705"/>
                  </a:cubicBezTo>
                  <a:cubicBezTo>
                    <a:pt x="584" y="3584"/>
                    <a:pt x="584" y="3473"/>
                    <a:pt x="695" y="3353"/>
                  </a:cubicBezTo>
                  <a:cubicBezTo>
                    <a:pt x="815" y="3121"/>
                    <a:pt x="926" y="2658"/>
                    <a:pt x="926" y="2427"/>
                  </a:cubicBezTo>
                  <a:cubicBezTo>
                    <a:pt x="1047" y="2427"/>
                    <a:pt x="1278" y="2779"/>
                    <a:pt x="1510" y="2547"/>
                  </a:cubicBezTo>
                  <a:cubicBezTo>
                    <a:pt x="1741" y="2427"/>
                    <a:pt x="1621" y="1732"/>
                    <a:pt x="1621" y="150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2621900" y="2507375"/>
              <a:ext cx="55125" cy="121550"/>
            </a:xfrm>
            <a:custGeom>
              <a:rect b="b" l="l" r="r" t="t"/>
              <a:pathLst>
                <a:path extrusionOk="0" h="4862" w="2205">
                  <a:moveTo>
                    <a:pt x="2205" y="463"/>
                  </a:moveTo>
                  <a:lnTo>
                    <a:pt x="2205" y="0"/>
                  </a:lnTo>
                  <a:lnTo>
                    <a:pt x="2084" y="0"/>
                  </a:lnTo>
                  <a:cubicBezTo>
                    <a:pt x="1973" y="111"/>
                    <a:pt x="1742" y="1037"/>
                    <a:pt x="1621" y="1269"/>
                  </a:cubicBezTo>
                  <a:cubicBezTo>
                    <a:pt x="1390" y="2084"/>
                    <a:pt x="927" y="3010"/>
                    <a:pt x="584" y="3704"/>
                  </a:cubicBezTo>
                  <a:cubicBezTo>
                    <a:pt x="464" y="3936"/>
                    <a:pt x="1" y="4630"/>
                    <a:pt x="1" y="4862"/>
                  </a:cubicBezTo>
                  <a:cubicBezTo>
                    <a:pt x="121" y="4862"/>
                    <a:pt x="121" y="4741"/>
                    <a:pt x="232" y="4741"/>
                  </a:cubicBezTo>
                  <a:lnTo>
                    <a:pt x="695" y="3936"/>
                  </a:lnTo>
                  <a:cubicBezTo>
                    <a:pt x="1047" y="3241"/>
                    <a:pt x="1510" y="2426"/>
                    <a:pt x="1742" y="1732"/>
                  </a:cubicBezTo>
                  <a:cubicBezTo>
                    <a:pt x="1853" y="1389"/>
                    <a:pt x="2084" y="1037"/>
                    <a:pt x="2084" y="695"/>
                  </a:cubicBezTo>
                  <a:lnTo>
                    <a:pt x="2205" y="463"/>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655375" y="1942950"/>
              <a:ext cx="113000" cy="49350"/>
            </a:xfrm>
            <a:custGeom>
              <a:rect b="b" l="l" r="r" t="t"/>
              <a:pathLst>
                <a:path extrusionOk="0" h="1974" w="4520">
                  <a:moveTo>
                    <a:pt x="2204" y="816"/>
                  </a:moveTo>
                  <a:cubicBezTo>
                    <a:pt x="2436" y="816"/>
                    <a:pt x="2547" y="927"/>
                    <a:pt x="2899" y="816"/>
                  </a:cubicBezTo>
                  <a:cubicBezTo>
                    <a:pt x="3362" y="584"/>
                    <a:pt x="3473" y="353"/>
                    <a:pt x="3936" y="232"/>
                  </a:cubicBezTo>
                  <a:cubicBezTo>
                    <a:pt x="4056" y="232"/>
                    <a:pt x="4399" y="232"/>
                    <a:pt x="4519" y="121"/>
                  </a:cubicBezTo>
                  <a:cubicBezTo>
                    <a:pt x="4519" y="1"/>
                    <a:pt x="4399" y="1"/>
                    <a:pt x="4288" y="1"/>
                  </a:cubicBezTo>
                  <a:cubicBezTo>
                    <a:pt x="3593" y="1"/>
                    <a:pt x="3593" y="121"/>
                    <a:pt x="3130" y="353"/>
                  </a:cubicBezTo>
                  <a:cubicBezTo>
                    <a:pt x="2547" y="695"/>
                    <a:pt x="2315" y="353"/>
                    <a:pt x="2084" y="464"/>
                  </a:cubicBezTo>
                  <a:cubicBezTo>
                    <a:pt x="1741" y="584"/>
                    <a:pt x="1973" y="1158"/>
                    <a:pt x="1389" y="1158"/>
                  </a:cubicBezTo>
                  <a:cubicBezTo>
                    <a:pt x="1278" y="1047"/>
                    <a:pt x="1047" y="927"/>
                    <a:pt x="926" y="1047"/>
                  </a:cubicBezTo>
                  <a:cubicBezTo>
                    <a:pt x="584" y="1158"/>
                    <a:pt x="695" y="1390"/>
                    <a:pt x="815" y="1390"/>
                  </a:cubicBezTo>
                  <a:cubicBezTo>
                    <a:pt x="584" y="1510"/>
                    <a:pt x="0" y="1742"/>
                    <a:pt x="0" y="1853"/>
                  </a:cubicBezTo>
                  <a:cubicBezTo>
                    <a:pt x="121" y="1973"/>
                    <a:pt x="463" y="1853"/>
                    <a:pt x="695" y="1742"/>
                  </a:cubicBezTo>
                  <a:cubicBezTo>
                    <a:pt x="926" y="1621"/>
                    <a:pt x="1158" y="1621"/>
                    <a:pt x="1047" y="1279"/>
                  </a:cubicBezTo>
                  <a:cubicBezTo>
                    <a:pt x="1278" y="1390"/>
                    <a:pt x="1510" y="1510"/>
                    <a:pt x="1741" y="1279"/>
                  </a:cubicBezTo>
                  <a:cubicBezTo>
                    <a:pt x="1973" y="1279"/>
                    <a:pt x="2084" y="1047"/>
                    <a:pt x="2204" y="81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583150" y="2423325"/>
              <a:ext cx="133125" cy="17400"/>
            </a:xfrm>
            <a:custGeom>
              <a:rect b="b" l="l" r="r" t="t"/>
              <a:pathLst>
                <a:path extrusionOk="0" h="696" w="5325">
                  <a:moveTo>
                    <a:pt x="111" y="695"/>
                  </a:moveTo>
                  <a:cubicBezTo>
                    <a:pt x="343" y="695"/>
                    <a:pt x="111" y="464"/>
                    <a:pt x="574" y="353"/>
                  </a:cubicBezTo>
                  <a:lnTo>
                    <a:pt x="1269" y="353"/>
                  </a:lnTo>
                  <a:cubicBezTo>
                    <a:pt x="2315" y="353"/>
                    <a:pt x="3815" y="695"/>
                    <a:pt x="4741" y="353"/>
                  </a:cubicBezTo>
                  <a:cubicBezTo>
                    <a:pt x="5093" y="232"/>
                    <a:pt x="5325" y="232"/>
                    <a:pt x="5325" y="121"/>
                  </a:cubicBezTo>
                  <a:cubicBezTo>
                    <a:pt x="5093" y="1"/>
                    <a:pt x="4862" y="121"/>
                    <a:pt x="4630" y="121"/>
                  </a:cubicBezTo>
                  <a:cubicBezTo>
                    <a:pt x="3352" y="464"/>
                    <a:pt x="2084" y="1"/>
                    <a:pt x="1037" y="121"/>
                  </a:cubicBezTo>
                  <a:cubicBezTo>
                    <a:pt x="574" y="121"/>
                    <a:pt x="0" y="232"/>
                    <a:pt x="111"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742175" y="2510150"/>
              <a:ext cx="69500" cy="95625"/>
            </a:xfrm>
            <a:custGeom>
              <a:rect b="b" l="l" r="r" t="t"/>
              <a:pathLst>
                <a:path extrusionOk="0" h="3825" w="2780">
                  <a:moveTo>
                    <a:pt x="1853" y="1741"/>
                  </a:moveTo>
                  <a:cubicBezTo>
                    <a:pt x="1853" y="1852"/>
                    <a:pt x="1853" y="1852"/>
                    <a:pt x="2085" y="1852"/>
                  </a:cubicBezTo>
                  <a:cubicBezTo>
                    <a:pt x="2436" y="1852"/>
                    <a:pt x="2436" y="1389"/>
                    <a:pt x="2316" y="1158"/>
                  </a:cubicBezTo>
                  <a:cubicBezTo>
                    <a:pt x="2205" y="0"/>
                    <a:pt x="2779" y="815"/>
                    <a:pt x="2779" y="232"/>
                  </a:cubicBezTo>
                  <a:cubicBezTo>
                    <a:pt x="2436" y="352"/>
                    <a:pt x="2205" y="232"/>
                    <a:pt x="2085" y="584"/>
                  </a:cubicBezTo>
                  <a:cubicBezTo>
                    <a:pt x="1973" y="926"/>
                    <a:pt x="2205" y="1278"/>
                    <a:pt x="2085" y="1510"/>
                  </a:cubicBezTo>
                  <a:lnTo>
                    <a:pt x="1973" y="1510"/>
                  </a:lnTo>
                  <a:cubicBezTo>
                    <a:pt x="1973" y="1389"/>
                    <a:pt x="1853" y="1389"/>
                    <a:pt x="1853" y="1389"/>
                  </a:cubicBezTo>
                  <a:cubicBezTo>
                    <a:pt x="1510" y="1389"/>
                    <a:pt x="1510" y="1973"/>
                    <a:pt x="1390" y="2315"/>
                  </a:cubicBezTo>
                  <a:cubicBezTo>
                    <a:pt x="695" y="2204"/>
                    <a:pt x="927" y="2547"/>
                    <a:pt x="816" y="3010"/>
                  </a:cubicBezTo>
                  <a:cubicBezTo>
                    <a:pt x="584" y="3825"/>
                    <a:pt x="1" y="3473"/>
                    <a:pt x="1" y="3704"/>
                  </a:cubicBezTo>
                  <a:cubicBezTo>
                    <a:pt x="121" y="3825"/>
                    <a:pt x="353" y="3825"/>
                    <a:pt x="584" y="3704"/>
                  </a:cubicBezTo>
                  <a:cubicBezTo>
                    <a:pt x="1047" y="3473"/>
                    <a:pt x="1047" y="2899"/>
                    <a:pt x="1158" y="2547"/>
                  </a:cubicBezTo>
                  <a:cubicBezTo>
                    <a:pt x="1510" y="2547"/>
                    <a:pt x="1621" y="2778"/>
                    <a:pt x="1853" y="174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403725" y="1948750"/>
              <a:ext cx="106975" cy="40525"/>
            </a:xfrm>
            <a:custGeom>
              <a:rect b="b" l="l" r="r" t="t"/>
              <a:pathLst>
                <a:path extrusionOk="0" h="1621" w="4279">
                  <a:moveTo>
                    <a:pt x="575" y="926"/>
                  </a:moveTo>
                  <a:cubicBezTo>
                    <a:pt x="232" y="815"/>
                    <a:pt x="343" y="463"/>
                    <a:pt x="232" y="463"/>
                  </a:cubicBezTo>
                  <a:cubicBezTo>
                    <a:pt x="112" y="232"/>
                    <a:pt x="1" y="463"/>
                    <a:pt x="112" y="815"/>
                  </a:cubicBezTo>
                  <a:cubicBezTo>
                    <a:pt x="464" y="1621"/>
                    <a:pt x="1038" y="815"/>
                    <a:pt x="1038" y="815"/>
                  </a:cubicBezTo>
                  <a:cubicBezTo>
                    <a:pt x="1158" y="815"/>
                    <a:pt x="1038" y="815"/>
                    <a:pt x="1158" y="926"/>
                  </a:cubicBezTo>
                  <a:cubicBezTo>
                    <a:pt x="1501" y="1047"/>
                    <a:pt x="1853" y="815"/>
                    <a:pt x="1964" y="815"/>
                  </a:cubicBezTo>
                  <a:cubicBezTo>
                    <a:pt x="2195" y="1158"/>
                    <a:pt x="2779" y="926"/>
                    <a:pt x="3010" y="815"/>
                  </a:cubicBezTo>
                  <a:cubicBezTo>
                    <a:pt x="3353" y="695"/>
                    <a:pt x="4168" y="926"/>
                    <a:pt x="4279" y="815"/>
                  </a:cubicBezTo>
                  <a:cubicBezTo>
                    <a:pt x="4168" y="584"/>
                    <a:pt x="3473" y="584"/>
                    <a:pt x="3353" y="584"/>
                  </a:cubicBezTo>
                  <a:cubicBezTo>
                    <a:pt x="3010" y="584"/>
                    <a:pt x="2427" y="695"/>
                    <a:pt x="2316" y="695"/>
                  </a:cubicBezTo>
                  <a:cubicBezTo>
                    <a:pt x="2316" y="0"/>
                    <a:pt x="1501" y="926"/>
                    <a:pt x="1269" y="584"/>
                  </a:cubicBezTo>
                  <a:lnTo>
                    <a:pt x="1269" y="463"/>
                  </a:lnTo>
                  <a:cubicBezTo>
                    <a:pt x="1269" y="232"/>
                    <a:pt x="1038" y="232"/>
                    <a:pt x="927" y="463"/>
                  </a:cubicBezTo>
                  <a:cubicBezTo>
                    <a:pt x="806" y="584"/>
                    <a:pt x="695" y="815"/>
                    <a:pt x="575" y="9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574350" y="1899675"/>
              <a:ext cx="104200" cy="57900"/>
            </a:xfrm>
            <a:custGeom>
              <a:rect b="b" l="l" r="r" t="t"/>
              <a:pathLst>
                <a:path extrusionOk="0" h="2316" w="4168">
                  <a:moveTo>
                    <a:pt x="0" y="1963"/>
                  </a:moveTo>
                  <a:cubicBezTo>
                    <a:pt x="0" y="2195"/>
                    <a:pt x="584" y="2315"/>
                    <a:pt x="815" y="2195"/>
                  </a:cubicBezTo>
                  <a:cubicBezTo>
                    <a:pt x="1158" y="1963"/>
                    <a:pt x="926" y="1621"/>
                    <a:pt x="1047" y="1389"/>
                  </a:cubicBezTo>
                  <a:cubicBezTo>
                    <a:pt x="1389" y="1269"/>
                    <a:pt x="1510" y="1389"/>
                    <a:pt x="1973" y="1158"/>
                  </a:cubicBezTo>
                  <a:cubicBezTo>
                    <a:pt x="2547" y="806"/>
                    <a:pt x="2667" y="695"/>
                    <a:pt x="3473" y="463"/>
                  </a:cubicBezTo>
                  <a:cubicBezTo>
                    <a:pt x="3704" y="343"/>
                    <a:pt x="3825" y="343"/>
                    <a:pt x="4056" y="232"/>
                  </a:cubicBezTo>
                  <a:cubicBezTo>
                    <a:pt x="4167" y="111"/>
                    <a:pt x="4167" y="111"/>
                    <a:pt x="4167" y="0"/>
                  </a:cubicBezTo>
                  <a:cubicBezTo>
                    <a:pt x="3936" y="0"/>
                    <a:pt x="3241" y="232"/>
                    <a:pt x="2899" y="343"/>
                  </a:cubicBezTo>
                  <a:cubicBezTo>
                    <a:pt x="2084" y="574"/>
                    <a:pt x="1852" y="1037"/>
                    <a:pt x="1278" y="1037"/>
                  </a:cubicBezTo>
                  <a:cubicBezTo>
                    <a:pt x="463" y="1037"/>
                    <a:pt x="926" y="1852"/>
                    <a:pt x="695" y="1963"/>
                  </a:cubicBezTo>
                  <a:cubicBezTo>
                    <a:pt x="584" y="2084"/>
                    <a:pt x="121" y="1963"/>
                    <a:pt x="0" y="19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1693100" y="2018200"/>
              <a:ext cx="57900" cy="81050"/>
            </a:xfrm>
            <a:custGeom>
              <a:rect b="b" l="l" r="r" t="t"/>
              <a:pathLst>
                <a:path extrusionOk="0" h="3242" w="2316">
                  <a:moveTo>
                    <a:pt x="112" y="3241"/>
                  </a:moveTo>
                  <a:cubicBezTo>
                    <a:pt x="232" y="3130"/>
                    <a:pt x="232" y="3130"/>
                    <a:pt x="232" y="3010"/>
                  </a:cubicBezTo>
                  <a:cubicBezTo>
                    <a:pt x="1269" y="2667"/>
                    <a:pt x="1158" y="2778"/>
                    <a:pt x="1158" y="2084"/>
                  </a:cubicBezTo>
                  <a:cubicBezTo>
                    <a:pt x="1390" y="2084"/>
                    <a:pt x="1621" y="1973"/>
                    <a:pt x="1621" y="1852"/>
                  </a:cubicBezTo>
                  <a:cubicBezTo>
                    <a:pt x="1732" y="1621"/>
                    <a:pt x="1390" y="1510"/>
                    <a:pt x="1390" y="1389"/>
                  </a:cubicBezTo>
                  <a:cubicBezTo>
                    <a:pt x="1501" y="1389"/>
                    <a:pt x="1853" y="1510"/>
                    <a:pt x="1964" y="1389"/>
                  </a:cubicBezTo>
                  <a:cubicBezTo>
                    <a:pt x="2316" y="1278"/>
                    <a:pt x="1853" y="815"/>
                    <a:pt x="1732" y="463"/>
                  </a:cubicBezTo>
                  <a:cubicBezTo>
                    <a:pt x="1621" y="352"/>
                    <a:pt x="1621" y="0"/>
                    <a:pt x="1501" y="0"/>
                  </a:cubicBezTo>
                  <a:lnTo>
                    <a:pt x="1501" y="121"/>
                  </a:lnTo>
                  <a:cubicBezTo>
                    <a:pt x="1390" y="584"/>
                    <a:pt x="1732" y="815"/>
                    <a:pt x="1853" y="1158"/>
                  </a:cubicBezTo>
                  <a:cubicBezTo>
                    <a:pt x="1621" y="1158"/>
                    <a:pt x="1158" y="926"/>
                    <a:pt x="1158" y="1158"/>
                  </a:cubicBezTo>
                  <a:cubicBezTo>
                    <a:pt x="927" y="1510"/>
                    <a:pt x="1269" y="1741"/>
                    <a:pt x="1269" y="1741"/>
                  </a:cubicBezTo>
                  <a:cubicBezTo>
                    <a:pt x="695" y="1973"/>
                    <a:pt x="927" y="1973"/>
                    <a:pt x="927" y="2436"/>
                  </a:cubicBezTo>
                  <a:cubicBezTo>
                    <a:pt x="695" y="2667"/>
                    <a:pt x="112" y="2778"/>
                    <a:pt x="1" y="2899"/>
                  </a:cubicBezTo>
                  <a:lnTo>
                    <a:pt x="1" y="3130"/>
                  </a:lnTo>
                  <a:cubicBezTo>
                    <a:pt x="1" y="3241"/>
                    <a:pt x="112" y="3241"/>
                    <a:pt x="112" y="324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345850" y="1899675"/>
              <a:ext cx="83825" cy="98400"/>
            </a:xfrm>
            <a:custGeom>
              <a:rect b="b" l="l" r="r" t="t"/>
              <a:pathLst>
                <a:path extrusionOk="0" h="3936" w="3353">
                  <a:moveTo>
                    <a:pt x="0" y="3936"/>
                  </a:moveTo>
                  <a:cubicBezTo>
                    <a:pt x="232" y="3815"/>
                    <a:pt x="575" y="3121"/>
                    <a:pt x="806" y="2889"/>
                  </a:cubicBezTo>
                  <a:cubicBezTo>
                    <a:pt x="1158" y="2547"/>
                    <a:pt x="1390" y="2195"/>
                    <a:pt x="1621" y="1963"/>
                  </a:cubicBezTo>
                  <a:cubicBezTo>
                    <a:pt x="1964" y="1621"/>
                    <a:pt x="3353" y="343"/>
                    <a:pt x="3353" y="0"/>
                  </a:cubicBezTo>
                  <a:cubicBezTo>
                    <a:pt x="3121" y="0"/>
                    <a:pt x="2890" y="232"/>
                    <a:pt x="2779" y="343"/>
                  </a:cubicBezTo>
                  <a:cubicBezTo>
                    <a:pt x="2547" y="695"/>
                    <a:pt x="2195" y="1037"/>
                    <a:pt x="1853" y="1269"/>
                  </a:cubicBezTo>
                  <a:cubicBezTo>
                    <a:pt x="1621" y="1500"/>
                    <a:pt x="1158" y="1963"/>
                    <a:pt x="1038" y="2195"/>
                  </a:cubicBezTo>
                  <a:cubicBezTo>
                    <a:pt x="806" y="2547"/>
                    <a:pt x="0" y="3704"/>
                    <a:pt x="0" y="393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1840575" y="2582600"/>
              <a:ext cx="92625" cy="46325"/>
            </a:xfrm>
            <a:custGeom>
              <a:rect b="b" l="l" r="r" t="t"/>
              <a:pathLst>
                <a:path extrusionOk="0" h="1853" w="3705">
                  <a:moveTo>
                    <a:pt x="1621" y="575"/>
                  </a:moveTo>
                  <a:cubicBezTo>
                    <a:pt x="1741" y="343"/>
                    <a:pt x="1853" y="232"/>
                    <a:pt x="1853" y="1"/>
                  </a:cubicBezTo>
                  <a:cubicBezTo>
                    <a:pt x="1621" y="1"/>
                    <a:pt x="1047" y="112"/>
                    <a:pt x="815" y="232"/>
                  </a:cubicBezTo>
                  <a:cubicBezTo>
                    <a:pt x="695" y="232"/>
                    <a:pt x="584" y="343"/>
                    <a:pt x="352" y="343"/>
                  </a:cubicBezTo>
                  <a:cubicBezTo>
                    <a:pt x="232" y="343"/>
                    <a:pt x="1" y="343"/>
                    <a:pt x="1" y="464"/>
                  </a:cubicBezTo>
                  <a:cubicBezTo>
                    <a:pt x="121" y="806"/>
                    <a:pt x="1278" y="343"/>
                    <a:pt x="1510" y="343"/>
                  </a:cubicBezTo>
                  <a:cubicBezTo>
                    <a:pt x="1390" y="464"/>
                    <a:pt x="1390" y="575"/>
                    <a:pt x="1390" y="806"/>
                  </a:cubicBezTo>
                  <a:cubicBezTo>
                    <a:pt x="1621" y="927"/>
                    <a:pt x="1853" y="695"/>
                    <a:pt x="1973" y="1038"/>
                  </a:cubicBezTo>
                  <a:cubicBezTo>
                    <a:pt x="2204" y="1390"/>
                    <a:pt x="2084" y="1390"/>
                    <a:pt x="2316" y="1501"/>
                  </a:cubicBezTo>
                  <a:cubicBezTo>
                    <a:pt x="2547" y="1621"/>
                    <a:pt x="3473" y="1853"/>
                    <a:pt x="3705" y="1732"/>
                  </a:cubicBezTo>
                  <a:cubicBezTo>
                    <a:pt x="3705" y="1621"/>
                    <a:pt x="3594" y="1501"/>
                    <a:pt x="3473" y="1501"/>
                  </a:cubicBezTo>
                  <a:cubicBezTo>
                    <a:pt x="3242" y="1501"/>
                    <a:pt x="2436" y="1269"/>
                    <a:pt x="2436" y="1269"/>
                  </a:cubicBezTo>
                  <a:cubicBezTo>
                    <a:pt x="2316" y="1038"/>
                    <a:pt x="2436" y="575"/>
                    <a:pt x="1621" y="57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340050" y="2336525"/>
              <a:ext cx="28975" cy="107200"/>
            </a:xfrm>
            <a:custGeom>
              <a:rect b="b" l="l" r="r" t="t"/>
              <a:pathLst>
                <a:path extrusionOk="0" h="4288" w="1159">
                  <a:moveTo>
                    <a:pt x="464" y="0"/>
                  </a:moveTo>
                  <a:cubicBezTo>
                    <a:pt x="344" y="0"/>
                    <a:pt x="232" y="0"/>
                    <a:pt x="112" y="121"/>
                  </a:cubicBezTo>
                  <a:cubicBezTo>
                    <a:pt x="1" y="121"/>
                    <a:pt x="1" y="121"/>
                    <a:pt x="112" y="232"/>
                  </a:cubicBezTo>
                  <a:cubicBezTo>
                    <a:pt x="344" y="352"/>
                    <a:pt x="464" y="232"/>
                    <a:pt x="464" y="695"/>
                  </a:cubicBezTo>
                  <a:cubicBezTo>
                    <a:pt x="464" y="1047"/>
                    <a:pt x="344" y="1158"/>
                    <a:pt x="696" y="1389"/>
                  </a:cubicBezTo>
                  <a:cubicBezTo>
                    <a:pt x="696" y="1510"/>
                    <a:pt x="575" y="1741"/>
                    <a:pt x="464" y="1852"/>
                  </a:cubicBezTo>
                  <a:cubicBezTo>
                    <a:pt x="344" y="2204"/>
                    <a:pt x="575" y="2204"/>
                    <a:pt x="696" y="2315"/>
                  </a:cubicBezTo>
                  <a:cubicBezTo>
                    <a:pt x="807" y="2667"/>
                    <a:pt x="464" y="3010"/>
                    <a:pt x="464" y="3362"/>
                  </a:cubicBezTo>
                  <a:cubicBezTo>
                    <a:pt x="464" y="3825"/>
                    <a:pt x="927" y="4288"/>
                    <a:pt x="1038" y="4288"/>
                  </a:cubicBezTo>
                  <a:cubicBezTo>
                    <a:pt x="1159" y="4056"/>
                    <a:pt x="696" y="3825"/>
                    <a:pt x="696" y="3362"/>
                  </a:cubicBezTo>
                  <a:cubicBezTo>
                    <a:pt x="696" y="3241"/>
                    <a:pt x="927" y="2899"/>
                    <a:pt x="927" y="2667"/>
                  </a:cubicBezTo>
                  <a:cubicBezTo>
                    <a:pt x="1038" y="2436"/>
                    <a:pt x="1038" y="2204"/>
                    <a:pt x="927" y="2084"/>
                  </a:cubicBezTo>
                  <a:lnTo>
                    <a:pt x="807" y="1973"/>
                  </a:lnTo>
                  <a:lnTo>
                    <a:pt x="807" y="1973"/>
                  </a:lnTo>
                  <a:cubicBezTo>
                    <a:pt x="807" y="1852"/>
                    <a:pt x="927" y="1621"/>
                    <a:pt x="927" y="1510"/>
                  </a:cubicBezTo>
                  <a:cubicBezTo>
                    <a:pt x="1038" y="1158"/>
                    <a:pt x="807" y="1158"/>
                    <a:pt x="807" y="1047"/>
                  </a:cubicBezTo>
                  <a:cubicBezTo>
                    <a:pt x="696" y="815"/>
                    <a:pt x="807" y="352"/>
                    <a:pt x="344"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467400" y="2623125"/>
              <a:ext cx="95400" cy="57900"/>
            </a:xfrm>
            <a:custGeom>
              <a:rect b="b" l="l" r="r" t="t"/>
              <a:pathLst>
                <a:path extrusionOk="0" h="2316" w="3816">
                  <a:moveTo>
                    <a:pt x="232" y="463"/>
                  </a:moveTo>
                  <a:cubicBezTo>
                    <a:pt x="343" y="232"/>
                    <a:pt x="574" y="232"/>
                    <a:pt x="574" y="0"/>
                  </a:cubicBezTo>
                  <a:cubicBezTo>
                    <a:pt x="343" y="111"/>
                    <a:pt x="0" y="343"/>
                    <a:pt x="0" y="574"/>
                  </a:cubicBezTo>
                  <a:cubicBezTo>
                    <a:pt x="111" y="806"/>
                    <a:pt x="574" y="695"/>
                    <a:pt x="806" y="695"/>
                  </a:cubicBezTo>
                  <a:lnTo>
                    <a:pt x="926" y="806"/>
                  </a:lnTo>
                  <a:cubicBezTo>
                    <a:pt x="1158" y="1621"/>
                    <a:pt x="1621" y="574"/>
                    <a:pt x="2315" y="1500"/>
                  </a:cubicBezTo>
                  <a:cubicBezTo>
                    <a:pt x="2426" y="1732"/>
                    <a:pt x="2547" y="1963"/>
                    <a:pt x="2778" y="2084"/>
                  </a:cubicBezTo>
                  <a:cubicBezTo>
                    <a:pt x="3010" y="2195"/>
                    <a:pt x="3584" y="2315"/>
                    <a:pt x="3815" y="2084"/>
                  </a:cubicBezTo>
                  <a:cubicBezTo>
                    <a:pt x="3704" y="1963"/>
                    <a:pt x="3121" y="1963"/>
                    <a:pt x="3010" y="1963"/>
                  </a:cubicBezTo>
                  <a:cubicBezTo>
                    <a:pt x="2778" y="1852"/>
                    <a:pt x="2658" y="1621"/>
                    <a:pt x="2547" y="1389"/>
                  </a:cubicBezTo>
                  <a:cubicBezTo>
                    <a:pt x="1963" y="463"/>
                    <a:pt x="1500" y="926"/>
                    <a:pt x="1158" y="806"/>
                  </a:cubicBezTo>
                  <a:cubicBezTo>
                    <a:pt x="1037" y="574"/>
                    <a:pt x="1158" y="574"/>
                    <a:pt x="926"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2066300" y="2232350"/>
              <a:ext cx="118775" cy="28950"/>
            </a:xfrm>
            <a:custGeom>
              <a:rect b="b" l="l" r="r" t="t"/>
              <a:pathLst>
                <a:path extrusionOk="0" h="1158" w="4751">
                  <a:moveTo>
                    <a:pt x="0" y="463"/>
                  </a:moveTo>
                  <a:cubicBezTo>
                    <a:pt x="121" y="463"/>
                    <a:pt x="463" y="352"/>
                    <a:pt x="584" y="352"/>
                  </a:cubicBezTo>
                  <a:cubicBezTo>
                    <a:pt x="926" y="232"/>
                    <a:pt x="2084" y="583"/>
                    <a:pt x="2436" y="583"/>
                  </a:cubicBezTo>
                  <a:cubicBezTo>
                    <a:pt x="2778" y="695"/>
                    <a:pt x="4288" y="1158"/>
                    <a:pt x="4751" y="1046"/>
                  </a:cubicBezTo>
                  <a:cubicBezTo>
                    <a:pt x="4751" y="926"/>
                    <a:pt x="4630" y="926"/>
                    <a:pt x="4519" y="815"/>
                  </a:cubicBezTo>
                  <a:lnTo>
                    <a:pt x="4288" y="815"/>
                  </a:lnTo>
                  <a:cubicBezTo>
                    <a:pt x="4056" y="695"/>
                    <a:pt x="3825" y="695"/>
                    <a:pt x="3593" y="583"/>
                  </a:cubicBezTo>
                  <a:cubicBezTo>
                    <a:pt x="2667" y="352"/>
                    <a:pt x="2084" y="232"/>
                    <a:pt x="1047" y="120"/>
                  </a:cubicBezTo>
                  <a:cubicBezTo>
                    <a:pt x="815" y="0"/>
                    <a:pt x="695" y="0"/>
                    <a:pt x="463" y="120"/>
                  </a:cubicBezTo>
                  <a:cubicBezTo>
                    <a:pt x="232" y="232"/>
                    <a:pt x="0" y="232"/>
                    <a:pt x="0"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259025" y="2050150"/>
              <a:ext cx="40550" cy="109975"/>
            </a:xfrm>
            <a:custGeom>
              <a:rect b="b" l="l" r="r" t="t"/>
              <a:pathLst>
                <a:path extrusionOk="0" h="4399" w="1622">
                  <a:moveTo>
                    <a:pt x="112" y="4399"/>
                  </a:moveTo>
                  <a:cubicBezTo>
                    <a:pt x="232" y="4399"/>
                    <a:pt x="232" y="4278"/>
                    <a:pt x="344" y="4167"/>
                  </a:cubicBezTo>
                  <a:lnTo>
                    <a:pt x="344" y="3815"/>
                  </a:lnTo>
                  <a:cubicBezTo>
                    <a:pt x="464" y="3352"/>
                    <a:pt x="695" y="2547"/>
                    <a:pt x="807" y="2084"/>
                  </a:cubicBezTo>
                  <a:cubicBezTo>
                    <a:pt x="927" y="1621"/>
                    <a:pt x="1158" y="926"/>
                    <a:pt x="1390" y="574"/>
                  </a:cubicBezTo>
                  <a:cubicBezTo>
                    <a:pt x="1501" y="343"/>
                    <a:pt x="1621" y="232"/>
                    <a:pt x="1621" y="0"/>
                  </a:cubicBezTo>
                  <a:cubicBezTo>
                    <a:pt x="1270" y="0"/>
                    <a:pt x="695" y="1621"/>
                    <a:pt x="575" y="1963"/>
                  </a:cubicBezTo>
                  <a:cubicBezTo>
                    <a:pt x="464" y="2315"/>
                    <a:pt x="1" y="4047"/>
                    <a:pt x="112" y="439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1502125" y="2426350"/>
              <a:ext cx="75250" cy="81050"/>
            </a:xfrm>
            <a:custGeom>
              <a:rect b="b" l="l" r="r" t="t"/>
              <a:pathLst>
                <a:path extrusionOk="0" h="3242" w="3010">
                  <a:moveTo>
                    <a:pt x="0" y="3121"/>
                  </a:moveTo>
                  <a:cubicBezTo>
                    <a:pt x="232" y="3241"/>
                    <a:pt x="343" y="3010"/>
                    <a:pt x="463" y="2889"/>
                  </a:cubicBezTo>
                  <a:lnTo>
                    <a:pt x="1852" y="1621"/>
                  </a:lnTo>
                  <a:cubicBezTo>
                    <a:pt x="2084" y="1500"/>
                    <a:pt x="2195" y="1500"/>
                    <a:pt x="2315" y="1389"/>
                  </a:cubicBezTo>
                  <a:cubicBezTo>
                    <a:pt x="2658" y="1037"/>
                    <a:pt x="2658" y="695"/>
                    <a:pt x="2547" y="343"/>
                  </a:cubicBezTo>
                  <a:lnTo>
                    <a:pt x="3010" y="343"/>
                  </a:lnTo>
                  <a:cubicBezTo>
                    <a:pt x="3010" y="232"/>
                    <a:pt x="2778" y="232"/>
                    <a:pt x="2658" y="111"/>
                  </a:cubicBezTo>
                  <a:cubicBezTo>
                    <a:pt x="2084" y="0"/>
                    <a:pt x="2426" y="463"/>
                    <a:pt x="2315" y="806"/>
                  </a:cubicBezTo>
                  <a:cubicBezTo>
                    <a:pt x="2195" y="1158"/>
                    <a:pt x="1732" y="1389"/>
                    <a:pt x="1621" y="1500"/>
                  </a:cubicBezTo>
                  <a:lnTo>
                    <a:pt x="926" y="2084"/>
                  </a:lnTo>
                  <a:cubicBezTo>
                    <a:pt x="806" y="2195"/>
                    <a:pt x="695" y="2315"/>
                    <a:pt x="695" y="2426"/>
                  </a:cubicBezTo>
                  <a:cubicBezTo>
                    <a:pt x="463" y="2658"/>
                    <a:pt x="0" y="3010"/>
                    <a:pt x="0" y="3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577350" y="2348100"/>
              <a:ext cx="81050" cy="78275"/>
            </a:xfrm>
            <a:custGeom>
              <a:rect b="b" l="l" r="r" t="t"/>
              <a:pathLst>
                <a:path extrusionOk="0" h="3131" w="3242">
                  <a:moveTo>
                    <a:pt x="1" y="3130"/>
                  </a:moveTo>
                  <a:cubicBezTo>
                    <a:pt x="232" y="3130"/>
                    <a:pt x="464" y="2899"/>
                    <a:pt x="575" y="2778"/>
                  </a:cubicBezTo>
                  <a:cubicBezTo>
                    <a:pt x="927" y="2436"/>
                    <a:pt x="806" y="2204"/>
                    <a:pt x="1038" y="2084"/>
                  </a:cubicBezTo>
                  <a:cubicBezTo>
                    <a:pt x="1269" y="1973"/>
                    <a:pt x="1501" y="2084"/>
                    <a:pt x="1853" y="1852"/>
                  </a:cubicBezTo>
                  <a:cubicBezTo>
                    <a:pt x="2084" y="1621"/>
                    <a:pt x="2547" y="815"/>
                    <a:pt x="2890" y="463"/>
                  </a:cubicBezTo>
                  <a:lnTo>
                    <a:pt x="3242" y="121"/>
                  </a:lnTo>
                  <a:cubicBezTo>
                    <a:pt x="3121" y="0"/>
                    <a:pt x="2779" y="232"/>
                    <a:pt x="2658" y="352"/>
                  </a:cubicBezTo>
                  <a:lnTo>
                    <a:pt x="2547" y="463"/>
                  </a:lnTo>
                  <a:cubicBezTo>
                    <a:pt x="2427" y="584"/>
                    <a:pt x="2427" y="695"/>
                    <a:pt x="2316" y="695"/>
                  </a:cubicBezTo>
                  <a:lnTo>
                    <a:pt x="1853" y="1389"/>
                  </a:lnTo>
                  <a:cubicBezTo>
                    <a:pt x="1269" y="2084"/>
                    <a:pt x="806" y="1510"/>
                    <a:pt x="575" y="2204"/>
                  </a:cubicBezTo>
                  <a:cubicBezTo>
                    <a:pt x="464" y="2547"/>
                    <a:pt x="464" y="2547"/>
                    <a:pt x="232" y="289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089450" y="2515925"/>
              <a:ext cx="75250" cy="34750"/>
            </a:xfrm>
            <a:custGeom>
              <a:rect b="b" l="l" r="r" t="t"/>
              <a:pathLst>
                <a:path extrusionOk="0" h="1390" w="3010">
                  <a:moveTo>
                    <a:pt x="0" y="816"/>
                  </a:moveTo>
                  <a:cubicBezTo>
                    <a:pt x="232" y="816"/>
                    <a:pt x="463" y="464"/>
                    <a:pt x="584" y="353"/>
                  </a:cubicBezTo>
                  <a:cubicBezTo>
                    <a:pt x="584" y="695"/>
                    <a:pt x="463" y="1047"/>
                    <a:pt x="463" y="1279"/>
                  </a:cubicBezTo>
                  <a:cubicBezTo>
                    <a:pt x="695" y="1390"/>
                    <a:pt x="815" y="1390"/>
                    <a:pt x="1047" y="1390"/>
                  </a:cubicBezTo>
                  <a:cubicBezTo>
                    <a:pt x="1158" y="1279"/>
                    <a:pt x="1158" y="1158"/>
                    <a:pt x="1389" y="1047"/>
                  </a:cubicBezTo>
                  <a:cubicBezTo>
                    <a:pt x="1621" y="1047"/>
                    <a:pt x="1621" y="1390"/>
                    <a:pt x="2084" y="1390"/>
                  </a:cubicBezTo>
                  <a:cubicBezTo>
                    <a:pt x="2204" y="1390"/>
                    <a:pt x="2899" y="1390"/>
                    <a:pt x="3010" y="1158"/>
                  </a:cubicBezTo>
                  <a:cubicBezTo>
                    <a:pt x="2778" y="1047"/>
                    <a:pt x="2436" y="1158"/>
                    <a:pt x="2204" y="1158"/>
                  </a:cubicBezTo>
                  <a:cubicBezTo>
                    <a:pt x="1621" y="1158"/>
                    <a:pt x="1741" y="927"/>
                    <a:pt x="1510" y="816"/>
                  </a:cubicBezTo>
                  <a:cubicBezTo>
                    <a:pt x="1158" y="695"/>
                    <a:pt x="1047" y="1047"/>
                    <a:pt x="815" y="1158"/>
                  </a:cubicBezTo>
                  <a:lnTo>
                    <a:pt x="815" y="464"/>
                  </a:lnTo>
                  <a:cubicBezTo>
                    <a:pt x="926" y="353"/>
                    <a:pt x="926" y="1"/>
                    <a:pt x="695" y="1"/>
                  </a:cubicBezTo>
                  <a:cubicBezTo>
                    <a:pt x="584" y="1"/>
                    <a:pt x="463" y="232"/>
                    <a:pt x="463" y="232"/>
                  </a:cubicBezTo>
                  <a:cubicBezTo>
                    <a:pt x="352" y="353"/>
                    <a:pt x="0" y="695"/>
                    <a:pt x="0" y="81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109825" y="2608525"/>
              <a:ext cx="75250" cy="37775"/>
            </a:xfrm>
            <a:custGeom>
              <a:rect b="b" l="l" r="r" t="t"/>
              <a:pathLst>
                <a:path extrusionOk="0" h="1511" w="3010">
                  <a:moveTo>
                    <a:pt x="806" y="353"/>
                  </a:moveTo>
                  <a:cubicBezTo>
                    <a:pt x="343" y="353"/>
                    <a:pt x="232" y="1"/>
                    <a:pt x="0" y="121"/>
                  </a:cubicBezTo>
                  <a:cubicBezTo>
                    <a:pt x="0" y="232"/>
                    <a:pt x="343" y="464"/>
                    <a:pt x="463" y="584"/>
                  </a:cubicBezTo>
                  <a:cubicBezTo>
                    <a:pt x="695" y="695"/>
                    <a:pt x="926" y="584"/>
                    <a:pt x="1158" y="695"/>
                  </a:cubicBezTo>
                  <a:cubicBezTo>
                    <a:pt x="1500" y="816"/>
                    <a:pt x="1269" y="1158"/>
                    <a:pt x="1500" y="1158"/>
                  </a:cubicBezTo>
                  <a:cubicBezTo>
                    <a:pt x="1621" y="1158"/>
                    <a:pt x="1852" y="927"/>
                    <a:pt x="2084" y="816"/>
                  </a:cubicBezTo>
                  <a:cubicBezTo>
                    <a:pt x="2084" y="1047"/>
                    <a:pt x="1852" y="1390"/>
                    <a:pt x="2084" y="1390"/>
                  </a:cubicBezTo>
                  <a:cubicBezTo>
                    <a:pt x="2315" y="1510"/>
                    <a:pt x="3010" y="464"/>
                    <a:pt x="3010" y="353"/>
                  </a:cubicBezTo>
                  <a:cubicBezTo>
                    <a:pt x="2778" y="353"/>
                    <a:pt x="2426" y="816"/>
                    <a:pt x="2315" y="927"/>
                  </a:cubicBezTo>
                  <a:cubicBezTo>
                    <a:pt x="2426" y="695"/>
                    <a:pt x="2315" y="464"/>
                    <a:pt x="2084" y="584"/>
                  </a:cubicBezTo>
                  <a:cubicBezTo>
                    <a:pt x="1852" y="584"/>
                    <a:pt x="1732" y="695"/>
                    <a:pt x="1621" y="816"/>
                  </a:cubicBezTo>
                  <a:cubicBezTo>
                    <a:pt x="1389" y="464"/>
                    <a:pt x="1389" y="353"/>
                    <a:pt x="806" y="3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2054725" y="2683775"/>
              <a:ext cx="89850" cy="37750"/>
            </a:xfrm>
            <a:custGeom>
              <a:rect b="b" l="l" r="r" t="t"/>
              <a:pathLst>
                <a:path extrusionOk="0" h="1510" w="3594">
                  <a:moveTo>
                    <a:pt x="352" y="1047"/>
                  </a:moveTo>
                  <a:cubicBezTo>
                    <a:pt x="352" y="1278"/>
                    <a:pt x="352" y="1390"/>
                    <a:pt x="584" y="1390"/>
                  </a:cubicBezTo>
                  <a:cubicBezTo>
                    <a:pt x="926" y="1510"/>
                    <a:pt x="926" y="1278"/>
                    <a:pt x="1047" y="1278"/>
                  </a:cubicBezTo>
                  <a:cubicBezTo>
                    <a:pt x="1158" y="1047"/>
                    <a:pt x="1741" y="1158"/>
                    <a:pt x="1973" y="1047"/>
                  </a:cubicBezTo>
                  <a:cubicBezTo>
                    <a:pt x="2315" y="927"/>
                    <a:pt x="2436" y="584"/>
                    <a:pt x="2667" y="463"/>
                  </a:cubicBezTo>
                  <a:cubicBezTo>
                    <a:pt x="3010" y="352"/>
                    <a:pt x="3593" y="352"/>
                    <a:pt x="3593" y="121"/>
                  </a:cubicBezTo>
                  <a:cubicBezTo>
                    <a:pt x="3362" y="0"/>
                    <a:pt x="2667" y="121"/>
                    <a:pt x="2436" y="352"/>
                  </a:cubicBezTo>
                  <a:cubicBezTo>
                    <a:pt x="2315" y="463"/>
                    <a:pt x="2315" y="463"/>
                    <a:pt x="2204" y="463"/>
                  </a:cubicBezTo>
                  <a:cubicBezTo>
                    <a:pt x="2204" y="584"/>
                    <a:pt x="2204" y="584"/>
                    <a:pt x="2084" y="584"/>
                  </a:cubicBezTo>
                  <a:cubicBezTo>
                    <a:pt x="1852" y="815"/>
                    <a:pt x="1741" y="815"/>
                    <a:pt x="1278" y="815"/>
                  </a:cubicBezTo>
                  <a:cubicBezTo>
                    <a:pt x="584" y="927"/>
                    <a:pt x="926" y="1158"/>
                    <a:pt x="584" y="1158"/>
                  </a:cubicBezTo>
                  <a:cubicBezTo>
                    <a:pt x="695" y="1047"/>
                    <a:pt x="815" y="815"/>
                    <a:pt x="695" y="695"/>
                  </a:cubicBezTo>
                  <a:cubicBezTo>
                    <a:pt x="584" y="695"/>
                    <a:pt x="0" y="927"/>
                    <a:pt x="0" y="10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941975" y="2003850"/>
              <a:ext cx="57900" cy="78025"/>
            </a:xfrm>
            <a:custGeom>
              <a:rect b="b" l="l" r="r" t="t"/>
              <a:pathLst>
                <a:path extrusionOk="0" h="3121" w="2316">
                  <a:moveTo>
                    <a:pt x="343" y="695"/>
                  </a:moveTo>
                  <a:cubicBezTo>
                    <a:pt x="464" y="806"/>
                    <a:pt x="575" y="806"/>
                    <a:pt x="695" y="1037"/>
                  </a:cubicBezTo>
                  <a:cubicBezTo>
                    <a:pt x="806" y="1158"/>
                    <a:pt x="1038" y="1500"/>
                    <a:pt x="1158" y="1732"/>
                  </a:cubicBezTo>
                  <a:cubicBezTo>
                    <a:pt x="1390" y="2084"/>
                    <a:pt x="1621" y="2547"/>
                    <a:pt x="1964" y="2889"/>
                  </a:cubicBezTo>
                  <a:cubicBezTo>
                    <a:pt x="1964" y="2889"/>
                    <a:pt x="2084" y="3121"/>
                    <a:pt x="2195" y="3121"/>
                  </a:cubicBezTo>
                  <a:cubicBezTo>
                    <a:pt x="2316" y="2889"/>
                    <a:pt x="1964" y="2547"/>
                    <a:pt x="1853" y="2426"/>
                  </a:cubicBezTo>
                  <a:cubicBezTo>
                    <a:pt x="1621" y="1963"/>
                    <a:pt x="1038" y="926"/>
                    <a:pt x="806" y="695"/>
                  </a:cubicBezTo>
                  <a:cubicBezTo>
                    <a:pt x="112" y="111"/>
                    <a:pt x="1038" y="463"/>
                    <a:pt x="927" y="0"/>
                  </a:cubicBezTo>
                  <a:cubicBezTo>
                    <a:pt x="695" y="0"/>
                    <a:pt x="232" y="0"/>
                    <a:pt x="1" y="111"/>
                  </a:cubicBezTo>
                  <a:lnTo>
                    <a:pt x="112" y="111"/>
                  </a:lnTo>
                  <a:lnTo>
                    <a:pt x="343" y="232"/>
                  </a:lnTo>
                  <a:cubicBezTo>
                    <a:pt x="343" y="343"/>
                    <a:pt x="232" y="463"/>
                    <a:pt x="343"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461600" y="2067500"/>
              <a:ext cx="66475" cy="86850"/>
            </a:xfrm>
            <a:custGeom>
              <a:rect b="b" l="l" r="r" t="t"/>
              <a:pathLst>
                <a:path extrusionOk="0" h="3474" w="2659">
                  <a:moveTo>
                    <a:pt x="2547" y="1"/>
                  </a:moveTo>
                  <a:cubicBezTo>
                    <a:pt x="2427" y="1"/>
                    <a:pt x="2427" y="112"/>
                    <a:pt x="2316" y="112"/>
                  </a:cubicBezTo>
                  <a:lnTo>
                    <a:pt x="1269" y="1621"/>
                  </a:lnTo>
                  <a:cubicBezTo>
                    <a:pt x="1158" y="1732"/>
                    <a:pt x="1" y="3242"/>
                    <a:pt x="232" y="3353"/>
                  </a:cubicBezTo>
                  <a:cubicBezTo>
                    <a:pt x="343" y="3473"/>
                    <a:pt x="575" y="3121"/>
                    <a:pt x="575" y="3010"/>
                  </a:cubicBezTo>
                  <a:lnTo>
                    <a:pt x="1501" y="1732"/>
                  </a:lnTo>
                  <a:cubicBezTo>
                    <a:pt x="1621" y="1501"/>
                    <a:pt x="2658" y="232"/>
                    <a:pt x="254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967900" y="1850350"/>
              <a:ext cx="72500" cy="43550"/>
            </a:xfrm>
            <a:custGeom>
              <a:rect b="b" l="l" r="r" t="t"/>
              <a:pathLst>
                <a:path extrusionOk="0" h="1742" w="2900">
                  <a:moveTo>
                    <a:pt x="232" y="584"/>
                  </a:moveTo>
                  <a:cubicBezTo>
                    <a:pt x="121" y="464"/>
                    <a:pt x="121" y="353"/>
                    <a:pt x="121" y="353"/>
                  </a:cubicBezTo>
                  <a:cubicBezTo>
                    <a:pt x="1" y="464"/>
                    <a:pt x="1" y="927"/>
                    <a:pt x="121" y="927"/>
                  </a:cubicBezTo>
                  <a:cubicBezTo>
                    <a:pt x="464" y="1047"/>
                    <a:pt x="353" y="695"/>
                    <a:pt x="584" y="584"/>
                  </a:cubicBezTo>
                  <a:cubicBezTo>
                    <a:pt x="695" y="695"/>
                    <a:pt x="816" y="927"/>
                    <a:pt x="1047" y="1047"/>
                  </a:cubicBezTo>
                  <a:cubicBezTo>
                    <a:pt x="1279" y="1158"/>
                    <a:pt x="1390" y="816"/>
                    <a:pt x="1510" y="695"/>
                  </a:cubicBezTo>
                  <a:cubicBezTo>
                    <a:pt x="1742" y="816"/>
                    <a:pt x="2084" y="1510"/>
                    <a:pt x="2316" y="1621"/>
                  </a:cubicBezTo>
                  <a:cubicBezTo>
                    <a:pt x="2436" y="1742"/>
                    <a:pt x="2779" y="1742"/>
                    <a:pt x="2899" y="1621"/>
                  </a:cubicBezTo>
                  <a:cubicBezTo>
                    <a:pt x="2779" y="1510"/>
                    <a:pt x="2668" y="1510"/>
                    <a:pt x="2547" y="1510"/>
                  </a:cubicBezTo>
                  <a:cubicBezTo>
                    <a:pt x="2436" y="1510"/>
                    <a:pt x="2316" y="1158"/>
                    <a:pt x="2084" y="816"/>
                  </a:cubicBezTo>
                  <a:cubicBezTo>
                    <a:pt x="1742" y="464"/>
                    <a:pt x="1390" y="1"/>
                    <a:pt x="1158" y="695"/>
                  </a:cubicBezTo>
                  <a:cubicBezTo>
                    <a:pt x="927" y="695"/>
                    <a:pt x="927" y="464"/>
                    <a:pt x="695" y="353"/>
                  </a:cubicBezTo>
                  <a:cubicBezTo>
                    <a:pt x="464" y="232"/>
                    <a:pt x="353" y="464"/>
                    <a:pt x="232" y="5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1742175" y="2272850"/>
              <a:ext cx="49350" cy="75275"/>
            </a:xfrm>
            <a:custGeom>
              <a:rect b="b" l="l" r="r" t="t"/>
              <a:pathLst>
                <a:path extrusionOk="0" h="3011" w="1974">
                  <a:moveTo>
                    <a:pt x="1047" y="2084"/>
                  </a:moveTo>
                  <a:cubicBezTo>
                    <a:pt x="927" y="1853"/>
                    <a:pt x="1510" y="1047"/>
                    <a:pt x="816" y="927"/>
                  </a:cubicBezTo>
                  <a:cubicBezTo>
                    <a:pt x="584" y="927"/>
                    <a:pt x="353" y="1158"/>
                    <a:pt x="232" y="815"/>
                  </a:cubicBezTo>
                  <a:cubicBezTo>
                    <a:pt x="232" y="584"/>
                    <a:pt x="353" y="232"/>
                    <a:pt x="232" y="121"/>
                  </a:cubicBezTo>
                  <a:cubicBezTo>
                    <a:pt x="121" y="1"/>
                    <a:pt x="1" y="815"/>
                    <a:pt x="1" y="927"/>
                  </a:cubicBezTo>
                  <a:cubicBezTo>
                    <a:pt x="121" y="1278"/>
                    <a:pt x="464" y="1278"/>
                    <a:pt x="927" y="1278"/>
                  </a:cubicBezTo>
                  <a:cubicBezTo>
                    <a:pt x="927" y="1741"/>
                    <a:pt x="353" y="2316"/>
                    <a:pt x="1047" y="2316"/>
                  </a:cubicBezTo>
                  <a:cubicBezTo>
                    <a:pt x="1742" y="2316"/>
                    <a:pt x="1621" y="3010"/>
                    <a:pt x="1973" y="2779"/>
                  </a:cubicBezTo>
                  <a:cubicBezTo>
                    <a:pt x="1973" y="2668"/>
                    <a:pt x="1853" y="2668"/>
                    <a:pt x="1853" y="2547"/>
                  </a:cubicBezTo>
                  <a:cubicBezTo>
                    <a:pt x="1621" y="2084"/>
                    <a:pt x="1390" y="2084"/>
                    <a:pt x="1047" y="20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776900" y="2730075"/>
              <a:ext cx="86850" cy="23175"/>
            </a:xfrm>
            <a:custGeom>
              <a:rect b="b" l="l" r="r" t="t"/>
              <a:pathLst>
                <a:path extrusionOk="0" h="927" w="3474">
                  <a:moveTo>
                    <a:pt x="353" y="121"/>
                  </a:moveTo>
                  <a:cubicBezTo>
                    <a:pt x="232" y="232"/>
                    <a:pt x="1" y="927"/>
                    <a:pt x="353" y="815"/>
                  </a:cubicBezTo>
                  <a:cubicBezTo>
                    <a:pt x="464" y="815"/>
                    <a:pt x="584" y="352"/>
                    <a:pt x="927" y="232"/>
                  </a:cubicBezTo>
                  <a:cubicBezTo>
                    <a:pt x="1159" y="464"/>
                    <a:pt x="927" y="695"/>
                    <a:pt x="1390" y="695"/>
                  </a:cubicBezTo>
                  <a:cubicBezTo>
                    <a:pt x="1622" y="695"/>
                    <a:pt x="2436" y="464"/>
                    <a:pt x="2779" y="464"/>
                  </a:cubicBezTo>
                  <a:cubicBezTo>
                    <a:pt x="2899" y="464"/>
                    <a:pt x="3362" y="464"/>
                    <a:pt x="3474" y="232"/>
                  </a:cubicBezTo>
                  <a:cubicBezTo>
                    <a:pt x="3242" y="1"/>
                    <a:pt x="1742" y="464"/>
                    <a:pt x="1279" y="464"/>
                  </a:cubicBezTo>
                  <a:cubicBezTo>
                    <a:pt x="1159" y="232"/>
                    <a:pt x="1159" y="1"/>
                    <a:pt x="927" y="1"/>
                  </a:cubicBezTo>
                  <a:cubicBezTo>
                    <a:pt x="696" y="1"/>
                    <a:pt x="464" y="232"/>
                    <a:pt x="464" y="352"/>
                  </a:cubicBezTo>
                  <a:cubicBezTo>
                    <a:pt x="464" y="232"/>
                    <a:pt x="464" y="232"/>
                    <a:pt x="353"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2164675" y="1911250"/>
              <a:ext cx="86850" cy="37525"/>
            </a:xfrm>
            <a:custGeom>
              <a:rect b="b" l="l" r="r" t="t"/>
              <a:pathLst>
                <a:path extrusionOk="0" h="1501" w="3474">
                  <a:moveTo>
                    <a:pt x="1" y="463"/>
                  </a:moveTo>
                  <a:cubicBezTo>
                    <a:pt x="121" y="574"/>
                    <a:pt x="464" y="463"/>
                    <a:pt x="584" y="463"/>
                  </a:cubicBezTo>
                  <a:cubicBezTo>
                    <a:pt x="584" y="574"/>
                    <a:pt x="464" y="574"/>
                    <a:pt x="584" y="695"/>
                  </a:cubicBezTo>
                  <a:cubicBezTo>
                    <a:pt x="695" y="926"/>
                    <a:pt x="1047" y="695"/>
                    <a:pt x="1279" y="695"/>
                  </a:cubicBezTo>
                  <a:cubicBezTo>
                    <a:pt x="1390" y="574"/>
                    <a:pt x="1390" y="574"/>
                    <a:pt x="1621" y="695"/>
                  </a:cubicBezTo>
                  <a:cubicBezTo>
                    <a:pt x="2084" y="806"/>
                    <a:pt x="2316" y="926"/>
                    <a:pt x="2779" y="926"/>
                  </a:cubicBezTo>
                  <a:cubicBezTo>
                    <a:pt x="3010" y="1037"/>
                    <a:pt x="3131" y="1158"/>
                    <a:pt x="3242" y="1269"/>
                  </a:cubicBezTo>
                  <a:cubicBezTo>
                    <a:pt x="3473" y="1500"/>
                    <a:pt x="3362" y="1037"/>
                    <a:pt x="3010" y="806"/>
                  </a:cubicBezTo>
                  <a:cubicBezTo>
                    <a:pt x="2899" y="695"/>
                    <a:pt x="2436" y="695"/>
                    <a:pt x="2316" y="574"/>
                  </a:cubicBezTo>
                  <a:cubicBezTo>
                    <a:pt x="2084" y="463"/>
                    <a:pt x="1853" y="463"/>
                    <a:pt x="1621" y="343"/>
                  </a:cubicBezTo>
                  <a:cubicBezTo>
                    <a:pt x="1279" y="232"/>
                    <a:pt x="1158" y="463"/>
                    <a:pt x="816" y="463"/>
                  </a:cubicBezTo>
                  <a:cubicBezTo>
                    <a:pt x="927" y="0"/>
                    <a:pt x="464" y="232"/>
                    <a:pt x="232" y="232"/>
                  </a:cubicBezTo>
                  <a:cubicBezTo>
                    <a:pt x="121" y="343"/>
                    <a:pt x="1" y="343"/>
                    <a:pt x="1"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915825" y="2539075"/>
              <a:ext cx="69475" cy="31975"/>
            </a:xfrm>
            <a:custGeom>
              <a:rect b="b" l="l" r="r" t="t"/>
              <a:pathLst>
                <a:path extrusionOk="0" h="1279" w="2779">
                  <a:moveTo>
                    <a:pt x="1047" y="695"/>
                  </a:moveTo>
                  <a:cubicBezTo>
                    <a:pt x="1158" y="584"/>
                    <a:pt x="1278" y="353"/>
                    <a:pt x="1278" y="232"/>
                  </a:cubicBezTo>
                  <a:cubicBezTo>
                    <a:pt x="1278" y="1"/>
                    <a:pt x="1047" y="121"/>
                    <a:pt x="815" y="121"/>
                  </a:cubicBezTo>
                  <a:cubicBezTo>
                    <a:pt x="695" y="232"/>
                    <a:pt x="584" y="232"/>
                    <a:pt x="463" y="353"/>
                  </a:cubicBezTo>
                  <a:cubicBezTo>
                    <a:pt x="232" y="464"/>
                    <a:pt x="120" y="464"/>
                    <a:pt x="0" y="584"/>
                  </a:cubicBezTo>
                  <a:cubicBezTo>
                    <a:pt x="352" y="695"/>
                    <a:pt x="695" y="464"/>
                    <a:pt x="926" y="464"/>
                  </a:cubicBezTo>
                  <a:cubicBezTo>
                    <a:pt x="926" y="584"/>
                    <a:pt x="584" y="927"/>
                    <a:pt x="695" y="1047"/>
                  </a:cubicBezTo>
                  <a:cubicBezTo>
                    <a:pt x="695" y="1158"/>
                    <a:pt x="815" y="1279"/>
                    <a:pt x="926" y="1158"/>
                  </a:cubicBezTo>
                  <a:cubicBezTo>
                    <a:pt x="1047" y="1158"/>
                    <a:pt x="1158" y="1047"/>
                    <a:pt x="1278" y="1047"/>
                  </a:cubicBezTo>
                  <a:cubicBezTo>
                    <a:pt x="1510" y="816"/>
                    <a:pt x="1510" y="1158"/>
                    <a:pt x="1973" y="1158"/>
                  </a:cubicBezTo>
                  <a:lnTo>
                    <a:pt x="2315" y="1158"/>
                  </a:lnTo>
                  <a:lnTo>
                    <a:pt x="2778" y="1158"/>
                  </a:lnTo>
                  <a:cubicBezTo>
                    <a:pt x="2778" y="816"/>
                    <a:pt x="2084" y="927"/>
                    <a:pt x="1973" y="927"/>
                  </a:cubicBezTo>
                  <a:cubicBezTo>
                    <a:pt x="1621" y="927"/>
                    <a:pt x="1621" y="584"/>
                    <a:pt x="1047"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860950" y="1885075"/>
              <a:ext cx="60675" cy="78275"/>
            </a:xfrm>
            <a:custGeom>
              <a:rect b="b" l="l" r="r" t="t"/>
              <a:pathLst>
                <a:path extrusionOk="0" h="3131" w="2427">
                  <a:moveTo>
                    <a:pt x="0" y="3131"/>
                  </a:moveTo>
                  <a:cubicBezTo>
                    <a:pt x="112" y="3131"/>
                    <a:pt x="112" y="3010"/>
                    <a:pt x="232" y="3010"/>
                  </a:cubicBezTo>
                  <a:cubicBezTo>
                    <a:pt x="463" y="2779"/>
                    <a:pt x="1038" y="1973"/>
                    <a:pt x="1269" y="1621"/>
                  </a:cubicBezTo>
                  <a:cubicBezTo>
                    <a:pt x="1501" y="1390"/>
                    <a:pt x="1732" y="1158"/>
                    <a:pt x="1964" y="816"/>
                  </a:cubicBezTo>
                  <a:cubicBezTo>
                    <a:pt x="2084" y="584"/>
                    <a:pt x="2427" y="353"/>
                    <a:pt x="2427" y="1"/>
                  </a:cubicBezTo>
                  <a:cubicBezTo>
                    <a:pt x="2315" y="1"/>
                    <a:pt x="2195" y="121"/>
                    <a:pt x="2084" y="232"/>
                  </a:cubicBezTo>
                  <a:cubicBezTo>
                    <a:pt x="1852" y="584"/>
                    <a:pt x="1389" y="1047"/>
                    <a:pt x="1158" y="1390"/>
                  </a:cubicBezTo>
                  <a:cubicBezTo>
                    <a:pt x="926" y="1621"/>
                    <a:pt x="0" y="2899"/>
                    <a:pt x="0" y="313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363225" y="2458050"/>
              <a:ext cx="25950" cy="92625"/>
            </a:xfrm>
            <a:custGeom>
              <a:rect b="b" l="l" r="r" t="t"/>
              <a:pathLst>
                <a:path extrusionOk="0" h="3705" w="1038">
                  <a:moveTo>
                    <a:pt x="574" y="3705"/>
                  </a:moveTo>
                  <a:cubicBezTo>
                    <a:pt x="574" y="3362"/>
                    <a:pt x="111" y="3131"/>
                    <a:pt x="463" y="2779"/>
                  </a:cubicBezTo>
                  <a:cubicBezTo>
                    <a:pt x="695" y="2436"/>
                    <a:pt x="574" y="2316"/>
                    <a:pt x="463" y="1853"/>
                  </a:cubicBezTo>
                  <a:cubicBezTo>
                    <a:pt x="343" y="1390"/>
                    <a:pt x="343" y="1279"/>
                    <a:pt x="695" y="927"/>
                  </a:cubicBezTo>
                  <a:cubicBezTo>
                    <a:pt x="926" y="816"/>
                    <a:pt x="1037" y="232"/>
                    <a:pt x="926" y="1"/>
                  </a:cubicBezTo>
                  <a:cubicBezTo>
                    <a:pt x="806" y="1"/>
                    <a:pt x="806" y="353"/>
                    <a:pt x="695" y="464"/>
                  </a:cubicBezTo>
                  <a:cubicBezTo>
                    <a:pt x="574" y="927"/>
                    <a:pt x="232" y="927"/>
                    <a:pt x="111" y="1279"/>
                  </a:cubicBezTo>
                  <a:cubicBezTo>
                    <a:pt x="0" y="1742"/>
                    <a:pt x="343" y="2205"/>
                    <a:pt x="343" y="2436"/>
                  </a:cubicBezTo>
                  <a:cubicBezTo>
                    <a:pt x="232" y="2547"/>
                    <a:pt x="111" y="2668"/>
                    <a:pt x="111" y="2899"/>
                  </a:cubicBezTo>
                  <a:cubicBezTo>
                    <a:pt x="0" y="3242"/>
                    <a:pt x="343" y="3705"/>
                    <a:pt x="574" y="370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2199400" y="2278650"/>
              <a:ext cx="84075" cy="31950"/>
            </a:xfrm>
            <a:custGeom>
              <a:rect b="b" l="l" r="r" t="t"/>
              <a:pathLst>
                <a:path extrusionOk="0" h="1278" w="3363">
                  <a:moveTo>
                    <a:pt x="121" y="463"/>
                  </a:moveTo>
                  <a:cubicBezTo>
                    <a:pt x="353" y="583"/>
                    <a:pt x="584" y="352"/>
                    <a:pt x="816" y="463"/>
                  </a:cubicBezTo>
                  <a:cubicBezTo>
                    <a:pt x="927" y="1158"/>
                    <a:pt x="1621" y="695"/>
                    <a:pt x="2084" y="583"/>
                  </a:cubicBezTo>
                  <a:cubicBezTo>
                    <a:pt x="2205" y="815"/>
                    <a:pt x="2316" y="926"/>
                    <a:pt x="2547" y="1046"/>
                  </a:cubicBezTo>
                  <a:cubicBezTo>
                    <a:pt x="2779" y="1158"/>
                    <a:pt x="3242" y="1278"/>
                    <a:pt x="3362" y="1158"/>
                  </a:cubicBezTo>
                  <a:cubicBezTo>
                    <a:pt x="3362" y="926"/>
                    <a:pt x="2668" y="1046"/>
                    <a:pt x="2316" y="583"/>
                  </a:cubicBezTo>
                  <a:cubicBezTo>
                    <a:pt x="1973" y="0"/>
                    <a:pt x="1742" y="583"/>
                    <a:pt x="1158" y="583"/>
                  </a:cubicBezTo>
                  <a:cubicBezTo>
                    <a:pt x="1047" y="232"/>
                    <a:pt x="1047" y="120"/>
                    <a:pt x="584" y="232"/>
                  </a:cubicBezTo>
                  <a:cubicBezTo>
                    <a:pt x="464" y="232"/>
                    <a:pt x="1" y="352"/>
                    <a:pt x="121"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1707450" y="2099225"/>
              <a:ext cx="43550" cy="55125"/>
            </a:xfrm>
            <a:custGeom>
              <a:rect b="b" l="l" r="r" t="t"/>
              <a:pathLst>
                <a:path extrusionOk="0" h="2205" w="1742">
                  <a:moveTo>
                    <a:pt x="464" y="1158"/>
                  </a:moveTo>
                  <a:cubicBezTo>
                    <a:pt x="695" y="1278"/>
                    <a:pt x="816" y="1389"/>
                    <a:pt x="1047" y="1278"/>
                  </a:cubicBezTo>
                  <a:cubicBezTo>
                    <a:pt x="1510" y="1158"/>
                    <a:pt x="1390" y="584"/>
                    <a:pt x="1510" y="463"/>
                  </a:cubicBezTo>
                  <a:cubicBezTo>
                    <a:pt x="1510" y="232"/>
                    <a:pt x="1742" y="121"/>
                    <a:pt x="1742" y="0"/>
                  </a:cubicBezTo>
                  <a:cubicBezTo>
                    <a:pt x="1510" y="0"/>
                    <a:pt x="1279" y="232"/>
                    <a:pt x="1279" y="463"/>
                  </a:cubicBezTo>
                  <a:cubicBezTo>
                    <a:pt x="1158" y="695"/>
                    <a:pt x="1158" y="1158"/>
                    <a:pt x="816" y="1047"/>
                  </a:cubicBezTo>
                  <a:cubicBezTo>
                    <a:pt x="584" y="1047"/>
                    <a:pt x="232" y="695"/>
                    <a:pt x="232" y="1158"/>
                  </a:cubicBezTo>
                  <a:cubicBezTo>
                    <a:pt x="121" y="1389"/>
                    <a:pt x="232" y="1621"/>
                    <a:pt x="353" y="1852"/>
                  </a:cubicBezTo>
                  <a:lnTo>
                    <a:pt x="353" y="1852"/>
                  </a:lnTo>
                  <a:lnTo>
                    <a:pt x="353" y="1852"/>
                  </a:lnTo>
                  <a:cubicBezTo>
                    <a:pt x="232" y="1973"/>
                    <a:pt x="1" y="2084"/>
                    <a:pt x="1" y="2204"/>
                  </a:cubicBezTo>
                  <a:cubicBezTo>
                    <a:pt x="121" y="2204"/>
                    <a:pt x="353" y="2084"/>
                    <a:pt x="464" y="2084"/>
                  </a:cubicBezTo>
                  <a:cubicBezTo>
                    <a:pt x="584" y="1973"/>
                    <a:pt x="816" y="1973"/>
                    <a:pt x="816" y="1741"/>
                  </a:cubicBezTo>
                  <a:cubicBezTo>
                    <a:pt x="816" y="1510"/>
                    <a:pt x="464" y="1852"/>
                    <a:pt x="464" y="115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2173475" y="2380050"/>
              <a:ext cx="52125" cy="81050"/>
            </a:xfrm>
            <a:custGeom>
              <a:rect b="b" l="l" r="r" t="t"/>
              <a:pathLst>
                <a:path extrusionOk="0" h="3242" w="2085">
                  <a:moveTo>
                    <a:pt x="2084" y="0"/>
                  </a:moveTo>
                  <a:cubicBezTo>
                    <a:pt x="1853" y="0"/>
                    <a:pt x="1853" y="111"/>
                    <a:pt x="1732" y="343"/>
                  </a:cubicBezTo>
                  <a:cubicBezTo>
                    <a:pt x="1621" y="695"/>
                    <a:pt x="695" y="2084"/>
                    <a:pt x="575" y="2315"/>
                  </a:cubicBezTo>
                  <a:cubicBezTo>
                    <a:pt x="464" y="2426"/>
                    <a:pt x="1" y="3010"/>
                    <a:pt x="112" y="3121"/>
                  </a:cubicBezTo>
                  <a:cubicBezTo>
                    <a:pt x="343" y="3241"/>
                    <a:pt x="1158" y="1963"/>
                    <a:pt x="1269" y="1732"/>
                  </a:cubicBezTo>
                  <a:cubicBezTo>
                    <a:pt x="1390" y="1500"/>
                    <a:pt x="2084" y="343"/>
                    <a:pt x="208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1577350" y="2544875"/>
              <a:ext cx="46325" cy="84050"/>
            </a:xfrm>
            <a:custGeom>
              <a:rect b="b" l="l" r="r" t="t"/>
              <a:pathLst>
                <a:path extrusionOk="0" h="3362" w="1853">
                  <a:moveTo>
                    <a:pt x="112" y="3362"/>
                  </a:moveTo>
                  <a:cubicBezTo>
                    <a:pt x="343" y="3362"/>
                    <a:pt x="575" y="2778"/>
                    <a:pt x="575" y="2547"/>
                  </a:cubicBezTo>
                  <a:cubicBezTo>
                    <a:pt x="927" y="2084"/>
                    <a:pt x="1158" y="1510"/>
                    <a:pt x="1390" y="926"/>
                  </a:cubicBezTo>
                  <a:cubicBezTo>
                    <a:pt x="1501" y="815"/>
                    <a:pt x="1853" y="232"/>
                    <a:pt x="1732" y="121"/>
                  </a:cubicBezTo>
                  <a:cubicBezTo>
                    <a:pt x="1501" y="0"/>
                    <a:pt x="927" y="1278"/>
                    <a:pt x="806" y="1621"/>
                  </a:cubicBezTo>
                  <a:cubicBezTo>
                    <a:pt x="695" y="1852"/>
                    <a:pt x="1" y="3130"/>
                    <a:pt x="112" y="336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1305325" y="2139725"/>
              <a:ext cx="60700" cy="69475"/>
            </a:xfrm>
            <a:custGeom>
              <a:rect b="b" l="l" r="r" t="t"/>
              <a:pathLst>
                <a:path extrusionOk="0" h="2779" w="2428">
                  <a:moveTo>
                    <a:pt x="2427" y="1"/>
                  </a:moveTo>
                  <a:cubicBezTo>
                    <a:pt x="2316" y="1"/>
                    <a:pt x="2196" y="232"/>
                    <a:pt x="2196" y="353"/>
                  </a:cubicBezTo>
                  <a:cubicBezTo>
                    <a:pt x="1733" y="1047"/>
                    <a:pt x="1964" y="1279"/>
                    <a:pt x="1270" y="1279"/>
                  </a:cubicBezTo>
                  <a:cubicBezTo>
                    <a:pt x="1158" y="1390"/>
                    <a:pt x="1158" y="1390"/>
                    <a:pt x="1038" y="1390"/>
                  </a:cubicBezTo>
                  <a:cubicBezTo>
                    <a:pt x="927" y="1621"/>
                    <a:pt x="1" y="2547"/>
                    <a:pt x="112" y="2668"/>
                  </a:cubicBezTo>
                  <a:cubicBezTo>
                    <a:pt x="232" y="2779"/>
                    <a:pt x="927" y="1973"/>
                    <a:pt x="1158" y="1742"/>
                  </a:cubicBezTo>
                  <a:cubicBezTo>
                    <a:pt x="1270" y="1621"/>
                    <a:pt x="1158" y="1621"/>
                    <a:pt x="1501" y="1621"/>
                  </a:cubicBezTo>
                  <a:cubicBezTo>
                    <a:pt x="1853" y="1510"/>
                    <a:pt x="2085" y="1279"/>
                    <a:pt x="2196" y="927"/>
                  </a:cubicBezTo>
                  <a:cubicBezTo>
                    <a:pt x="2196" y="695"/>
                    <a:pt x="2427" y="232"/>
                    <a:pt x="242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1863725" y="2189050"/>
              <a:ext cx="34750" cy="86825"/>
            </a:xfrm>
            <a:custGeom>
              <a:rect b="b" l="l" r="r" t="t"/>
              <a:pathLst>
                <a:path extrusionOk="0" h="3473" w="1390">
                  <a:moveTo>
                    <a:pt x="1158" y="3353"/>
                  </a:moveTo>
                  <a:cubicBezTo>
                    <a:pt x="1390" y="3121"/>
                    <a:pt x="815" y="0"/>
                    <a:pt x="1" y="232"/>
                  </a:cubicBezTo>
                  <a:cubicBezTo>
                    <a:pt x="1" y="343"/>
                    <a:pt x="232" y="463"/>
                    <a:pt x="232" y="574"/>
                  </a:cubicBezTo>
                  <a:cubicBezTo>
                    <a:pt x="464" y="1037"/>
                    <a:pt x="815" y="2084"/>
                    <a:pt x="927" y="2658"/>
                  </a:cubicBezTo>
                  <a:cubicBezTo>
                    <a:pt x="1047" y="3121"/>
                    <a:pt x="1047" y="3473"/>
                    <a:pt x="1158" y="33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774125" y="2666400"/>
              <a:ext cx="72275" cy="28975"/>
            </a:xfrm>
            <a:custGeom>
              <a:rect b="b" l="l" r="r" t="t"/>
              <a:pathLst>
                <a:path extrusionOk="0" h="1159" w="2891">
                  <a:moveTo>
                    <a:pt x="112" y="584"/>
                  </a:moveTo>
                  <a:cubicBezTo>
                    <a:pt x="1" y="695"/>
                    <a:pt x="232" y="1158"/>
                    <a:pt x="464" y="1047"/>
                  </a:cubicBezTo>
                  <a:cubicBezTo>
                    <a:pt x="575" y="927"/>
                    <a:pt x="695" y="584"/>
                    <a:pt x="807" y="464"/>
                  </a:cubicBezTo>
                  <a:cubicBezTo>
                    <a:pt x="927" y="464"/>
                    <a:pt x="927" y="584"/>
                    <a:pt x="1158" y="695"/>
                  </a:cubicBezTo>
                  <a:cubicBezTo>
                    <a:pt x="1390" y="816"/>
                    <a:pt x="1621" y="816"/>
                    <a:pt x="1733" y="816"/>
                  </a:cubicBezTo>
                  <a:cubicBezTo>
                    <a:pt x="1964" y="695"/>
                    <a:pt x="2196" y="695"/>
                    <a:pt x="2316" y="695"/>
                  </a:cubicBezTo>
                  <a:cubicBezTo>
                    <a:pt x="2547" y="695"/>
                    <a:pt x="2779" y="816"/>
                    <a:pt x="2890" y="695"/>
                  </a:cubicBezTo>
                  <a:cubicBezTo>
                    <a:pt x="2890" y="584"/>
                    <a:pt x="2779" y="584"/>
                    <a:pt x="2659" y="464"/>
                  </a:cubicBezTo>
                  <a:lnTo>
                    <a:pt x="2196" y="464"/>
                  </a:lnTo>
                  <a:cubicBezTo>
                    <a:pt x="1853" y="464"/>
                    <a:pt x="1621" y="584"/>
                    <a:pt x="1270" y="464"/>
                  </a:cubicBezTo>
                  <a:cubicBezTo>
                    <a:pt x="927" y="353"/>
                    <a:pt x="927" y="1"/>
                    <a:pt x="695" y="121"/>
                  </a:cubicBezTo>
                  <a:cubicBezTo>
                    <a:pt x="464" y="232"/>
                    <a:pt x="464" y="584"/>
                    <a:pt x="343" y="816"/>
                  </a:cubicBezTo>
                  <a:cubicBezTo>
                    <a:pt x="232" y="695"/>
                    <a:pt x="232" y="584"/>
                    <a:pt x="112" y="5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2190850" y="2388600"/>
              <a:ext cx="43300" cy="75275"/>
            </a:xfrm>
            <a:custGeom>
              <a:rect b="b" l="l" r="r" t="t"/>
              <a:pathLst>
                <a:path extrusionOk="0" h="3011" w="1732">
                  <a:moveTo>
                    <a:pt x="111" y="3010"/>
                  </a:moveTo>
                  <a:cubicBezTo>
                    <a:pt x="232" y="2899"/>
                    <a:pt x="343" y="2779"/>
                    <a:pt x="343" y="2668"/>
                  </a:cubicBezTo>
                  <a:lnTo>
                    <a:pt x="1037" y="1510"/>
                  </a:lnTo>
                  <a:cubicBezTo>
                    <a:pt x="1158" y="1279"/>
                    <a:pt x="1732" y="232"/>
                    <a:pt x="1621" y="1"/>
                  </a:cubicBezTo>
                  <a:cubicBezTo>
                    <a:pt x="1500" y="1"/>
                    <a:pt x="1500" y="1"/>
                    <a:pt x="1389" y="121"/>
                  </a:cubicBezTo>
                  <a:lnTo>
                    <a:pt x="1158" y="584"/>
                  </a:lnTo>
                  <a:cubicBezTo>
                    <a:pt x="926" y="1047"/>
                    <a:pt x="0" y="2668"/>
                    <a:pt x="111" y="30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104025" y="2446475"/>
              <a:ext cx="54900" cy="43550"/>
            </a:xfrm>
            <a:custGeom>
              <a:rect b="b" l="l" r="r" t="t"/>
              <a:pathLst>
                <a:path extrusionOk="0" h="1742" w="2196">
                  <a:moveTo>
                    <a:pt x="575" y="464"/>
                  </a:moveTo>
                  <a:cubicBezTo>
                    <a:pt x="575" y="232"/>
                    <a:pt x="806" y="232"/>
                    <a:pt x="806" y="1"/>
                  </a:cubicBezTo>
                  <a:cubicBezTo>
                    <a:pt x="575" y="1"/>
                    <a:pt x="1" y="464"/>
                    <a:pt x="232" y="695"/>
                  </a:cubicBezTo>
                  <a:cubicBezTo>
                    <a:pt x="464" y="816"/>
                    <a:pt x="806" y="584"/>
                    <a:pt x="1158" y="464"/>
                  </a:cubicBezTo>
                  <a:cubicBezTo>
                    <a:pt x="1158" y="927"/>
                    <a:pt x="1269" y="1158"/>
                    <a:pt x="1390" y="1390"/>
                  </a:cubicBezTo>
                  <a:cubicBezTo>
                    <a:pt x="1621" y="1621"/>
                    <a:pt x="2084" y="1742"/>
                    <a:pt x="2195" y="1621"/>
                  </a:cubicBezTo>
                  <a:cubicBezTo>
                    <a:pt x="2195" y="1390"/>
                    <a:pt x="1621" y="1621"/>
                    <a:pt x="1501" y="816"/>
                  </a:cubicBezTo>
                  <a:cubicBezTo>
                    <a:pt x="1269" y="1"/>
                    <a:pt x="1269" y="121"/>
                    <a:pt x="575" y="46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1895675" y="2336525"/>
              <a:ext cx="63700" cy="60900"/>
            </a:xfrm>
            <a:custGeom>
              <a:rect b="b" l="l" r="r" t="t"/>
              <a:pathLst>
                <a:path extrusionOk="0" h="2436" w="2548">
                  <a:moveTo>
                    <a:pt x="2427" y="0"/>
                  </a:moveTo>
                  <a:cubicBezTo>
                    <a:pt x="2195" y="121"/>
                    <a:pt x="1853" y="352"/>
                    <a:pt x="1732" y="463"/>
                  </a:cubicBezTo>
                  <a:cubicBezTo>
                    <a:pt x="1501" y="584"/>
                    <a:pt x="1269" y="815"/>
                    <a:pt x="1038" y="926"/>
                  </a:cubicBezTo>
                  <a:cubicBezTo>
                    <a:pt x="1038" y="1047"/>
                    <a:pt x="0" y="2084"/>
                    <a:pt x="232" y="2315"/>
                  </a:cubicBezTo>
                  <a:cubicBezTo>
                    <a:pt x="343" y="2436"/>
                    <a:pt x="463" y="2084"/>
                    <a:pt x="463" y="2084"/>
                  </a:cubicBezTo>
                  <a:cubicBezTo>
                    <a:pt x="575" y="1973"/>
                    <a:pt x="926" y="1621"/>
                    <a:pt x="1038" y="1389"/>
                  </a:cubicBezTo>
                  <a:lnTo>
                    <a:pt x="1621" y="815"/>
                  </a:lnTo>
                  <a:cubicBezTo>
                    <a:pt x="1732" y="815"/>
                    <a:pt x="1853" y="695"/>
                    <a:pt x="1964" y="584"/>
                  </a:cubicBezTo>
                  <a:cubicBezTo>
                    <a:pt x="2084" y="463"/>
                    <a:pt x="2547" y="232"/>
                    <a:pt x="2547"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1698900" y="2623125"/>
              <a:ext cx="63675" cy="37525"/>
            </a:xfrm>
            <a:custGeom>
              <a:rect b="b" l="l" r="r" t="t"/>
              <a:pathLst>
                <a:path extrusionOk="0" h="1501" w="2547">
                  <a:moveTo>
                    <a:pt x="0" y="695"/>
                  </a:moveTo>
                  <a:cubicBezTo>
                    <a:pt x="232" y="695"/>
                    <a:pt x="232" y="574"/>
                    <a:pt x="463" y="463"/>
                  </a:cubicBezTo>
                  <a:cubicBezTo>
                    <a:pt x="463" y="1500"/>
                    <a:pt x="1500" y="1037"/>
                    <a:pt x="1852" y="1037"/>
                  </a:cubicBezTo>
                  <a:cubicBezTo>
                    <a:pt x="2195" y="1037"/>
                    <a:pt x="2315" y="1269"/>
                    <a:pt x="2547" y="1269"/>
                  </a:cubicBezTo>
                  <a:cubicBezTo>
                    <a:pt x="2547" y="1037"/>
                    <a:pt x="2195" y="806"/>
                    <a:pt x="1963" y="806"/>
                  </a:cubicBezTo>
                  <a:cubicBezTo>
                    <a:pt x="1732" y="806"/>
                    <a:pt x="1389" y="926"/>
                    <a:pt x="1158" y="926"/>
                  </a:cubicBezTo>
                  <a:cubicBezTo>
                    <a:pt x="463" y="926"/>
                    <a:pt x="806" y="463"/>
                    <a:pt x="695" y="111"/>
                  </a:cubicBezTo>
                  <a:cubicBezTo>
                    <a:pt x="463" y="0"/>
                    <a:pt x="343" y="232"/>
                    <a:pt x="232" y="343"/>
                  </a:cubicBezTo>
                  <a:cubicBezTo>
                    <a:pt x="232" y="343"/>
                    <a:pt x="0" y="574"/>
                    <a:pt x="0"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1843575" y="2400175"/>
              <a:ext cx="46325" cy="60925"/>
            </a:xfrm>
            <a:custGeom>
              <a:rect b="b" l="l" r="r" t="t"/>
              <a:pathLst>
                <a:path extrusionOk="0" h="2437" w="1853">
                  <a:moveTo>
                    <a:pt x="695" y="927"/>
                  </a:moveTo>
                  <a:cubicBezTo>
                    <a:pt x="695" y="816"/>
                    <a:pt x="807" y="695"/>
                    <a:pt x="927" y="584"/>
                  </a:cubicBezTo>
                  <a:cubicBezTo>
                    <a:pt x="1158" y="1"/>
                    <a:pt x="1" y="353"/>
                    <a:pt x="1" y="584"/>
                  </a:cubicBezTo>
                  <a:cubicBezTo>
                    <a:pt x="112" y="695"/>
                    <a:pt x="344" y="584"/>
                    <a:pt x="575" y="584"/>
                  </a:cubicBezTo>
                  <a:cubicBezTo>
                    <a:pt x="344" y="1047"/>
                    <a:pt x="344" y="1279"/>
                    <a:pt x="1038" y="1279"/>
                  </a:cubicBezTo>
                  <a:cubicBezTo>
                    <a:pt x="1158" y="1510"/>
                    <a:pt x="1270" y="2436"/>
                    <a:pt x="1853" y="2205"/>
                  </a:cubicBezTo>
                  <a:cubicBezTo>
                    <a:pt x="1853" y="2084"/>
                    <a:pt x="1733" y="2084"/>
                    <a:pt x="1733" y="2084"/>
                  </a:cubicBezTo>
                  <a:cubicBezTo>
                    <a:pt x="1501" y="1973"/>
                    <a:pt x="1501" y="1621"/>
                    <a:pt x="1390" y="1390"/>
                  </a:cubicBezTo>
                  <a:cubicBezTo>
                    <a:pt x="1270" y="927"/>
                    <a:pt x="1158" y="1047"/>
                    <a:pt x="695" y="9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1632225" y="2704150"/>
              <a:ext cx="81050" cy="28950"/>
            </a:xfrm>
            <a:custGeom>
              <a:rect b="b" l="l" r="r" t="t"/>
              <a:pathLst>
                <a:path extrusionOk="0" h="1158" w="3242">
                  <a:moveTo>
                    <a:pt x="3130" y="806"/>
                  </a:moveTo>
                  <a:cubicBezTo>
                    <a:pt x="2436" y="695"/>
                    <a:pt x="2436" y="806"/>
                    <a:pt x="1621" y="463"/>
                  </a:cubicBezTo>
                  <a:cubicBezTo>
                    <a:pt x="1389" y="463"/>
                    <a:pt x="232" y="0"/>
                    <a:pt x="0" y="112"/>
                  </a:cubicBezTo>
                  <a:cubicBezTo>
                    <a:pt x="0" y="343"/>
                    <a:pt x="232" y="343"/>
                    <a:pt x="352" y="343"/>
                  </a:cubicBezTo>
                  <a:cubicBezTo>
                    <a:pt x="815" y="463"/>
                    <a:pt x="1158" y="695"/>
                    <a:pt x="1510" y="806"/>
                  </a:cubicBezTo>
                  <a:cubicBezTo>
                    <a:pt x="1973" y="926"/>
                    <a:pt x="2778" y="1158"/>
                    <a:pt x="3241" y="926"/>
                  </a:cubicBezTo>
                  <a:lnTo>
                    <a:pt x="3241" y="806"/>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2277650" y="2177475"/>
              <a:ext cx="60675" cy="31725"/>
            </a:xfrm>
            <a:custGeom>
              <a:rect b="b" l="l" r="r" t="t"/>
              <a:pathLst>
                <a:path extrusionOk="0" h="1269" w="2427">
                  <a:moveTo>
                    <a:pt x="232" y="0"/>
                  </a:moveTo>
                  <a:cubicBezTo>
                    <a:pt x="1" y="111"/>
                    <a:pt x="112" y="695"/>
                    <a:pt x="112" y="926"/>
                  </a:cubicBezTo>
                  <a:cubicBezTo>
                    <a:pt x="112" y="1037"/>
                    <a:pt x="112" y="1269"/>
                    <a:pt x="343" y="1158"/>
                  </a:cubicBezTo>
                  <a:cubicBezTo>
                    <a:pt x="464" y="1158"/>
                    <a:pt x="575" y="926"/>
                    <a:pt x="575" y="926"/>
                  </a:cubicBezTo>
                  <a:cubicBezTo>
                    <a:pt x="927" y="695"/>
                    <a:pt x="1038" y="926"/>
                    <a:pt x="1390" y="1037"/>
                  </a:cubicBezTo>
                  <a:cubicBezTo>
                    <a:pt x="1501" y="1037"/>
                    <a:pt x="2195" y="1037"/>
                    <a:pt x="2427" y="926"/>
                  </a:cubicBezTo>
                  <a:cubicBezTo>
                    <a:pt x="2427" y="806"/>
                    <a:pt x="2316" y="806"/>
                    <a:pt x="2195" y="806"/>
                  </a:cubicBezTo>
                  <a:cubicBezTo>
                    <a:pt x="1853" y="695"/>
                    <a:pt x="1621" y="806"/>
                    <a:pt x="1269" y="695"/>
                  </a:cubicBezTo>
                  <a:cubicBezTo>
                    <a:pt x="1158" y="574"/>
                    <a:pt x="1038" y="463"/>
                    <a:pt x="695" y="574"/>
                  </a:cubicBezTo>
                  <a:cubicBezTo>
                    <a:pt x="575" y="574"/>
                    <a:pt x="343" y="806"/>
                    <a:pt x="343" y="806"/>
                  </a:cubicBezTo>
                  <a:cubicBezTo>
                    <a:pt x="343" y="574"/>
                    <a:pt x="343" y="343"/>
                    <a:pt x="232" y="11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1458600" y="2550650"/>
              <a:ext cx="66700" cy="31975"/>
            </a:xfrm>
            <a:custGeom>
              <a:rect b="b" l="l" r="r" t="t"/>
              <a:pathLst>
                <a:path extrusionOk="0" h="1279" w="2668">
                  <a:moveTo>
                    <a:pt x="584" y="353"/>
                  </a:moveTo>
                  <a:cubicBezTo>
                    <a:pt x="584" y="232"/>
                    <a:pt x="584" y="232"/>
                    <a:pt x="695" y="121"/>
                  </a:cubicBezTo>
                  <a:cubicBezTo>
                    <a:pt x="584" y="121"/>
                    <a:pt x="584" y="121"/>
                    <a:pt x="463" y="1"/>
                  </a:cubicBezTo>
                  <a:lnTo>
                    <a:pt x="0" y="464"/>
                  </a:lnTo>
                  <a:lnTo>
                    <a:pt x="232" y="464"/>
                  </a:lnTo>
                  <a:cubicBezTo>
                    <a:pt x="463" y="695"/>
                    <a:pt x="815" y="584"/>
                    <a:pt x="1158" y="584"/>
                  </a:cubicBezTo>
                  <a:cubicBezTo>
                    <a:pt x="1278" y="816"/>
                    <a:pt x="1278" y="927"/>
                    <a:pt x="1621" y="927"/>
                  </a:cubicBezTo>
                  <a:cubicBezTo>
                    <a:pt x="1852" y="1047"/>
                    <a:pt x="2084" y="927"/>
                    <a:pt x="2315" y="927"/>
                  </a:cubicBezTo>
                  <a:lnTo>
                    <a:pt x="2547" y="1158"/>
                  </a:lnTo>
                  <a:cubicBezTo>
                    <a:pt x="2547" y="1158"/>
                    <a:pt x="2547" y="1279"/>
                    <a:pt x="2667" y="1279"/>
                  </a:cubicBezTo>
                  <a:lnTo>
                    <a:pt x="2667" y="927"/>
                  </a:lnTo>
                  <a:cubicBezTo>
                    <a:pt x="2436" y="584"/>
                    <a:pt x="2204" y="816"/>
                    <a:pt x="1741" y="695"/>
                  </a:cubicBezTo>
                  <a:cubicBezTo>
                    <a:pt x="1278" y="584"/>
                    <a:pt x="1621" y="353"/>
                    <a:pt x="1278" y="353"/>
                  </a:cubicBezTo>
                  <a:cubicBezTo>
                    <a:pt x="1158" y="232"/>
                    <a:pt x="815" y="353"/>
                    <a:pt x="584" y="3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1438450" y="2174450"/>
              <a:ext cx="43325" cy="55125"/>
            </a:xfrm>
            <a:custGeom>
              <a:rect b="b" l="l" r="r" t="t"/>
              <a:pathLst>
                <a:path extrusionOk="0" h="2205" w="1733">
                  <a:moveTo>
                    <a:pt x="1038" y="353"/>
                  </a:moveTo>
                  <a:cubicBezTo>
                    <a:pt x="1269" y="353"/>
                    <a:pt x="1501" y="464"/>
                    <a:pt x="1732" y="353"/>
                  </a:cubicBezTo>
                  <a:cubicBezTo>
                    <a:pt x="1621" y="232"/>
                    <a:pt x="1501" y="232"/>
                    <a:pt x="1269" y="121"/>
                  </a:cubicBezTo>
                  <a:cubicBezTo>
                    <a:pt x="343" y="1"/>
                    <a:pt x="927" y="816"/>
                    <a:pt x="1038" y="1047"/>
                  </a:cubicBezTo>
                  <a:cubicBezTo>
                    <a:pt x="806" y="1047"/>
                    <a:pt x="695" y="1158"/>
                    <a:pt x="575" y="1279"/>
                  </a:cubicBezTo>
                  <a:cubicBezTo>
                    <a:pt x="232" y="1390"/>
                    <a:pt x="575" y="1510"/>
                    <a:pt x="575" y="1621"/>
                  </a:cubicBezTo>
                  <a:cubicBezTo>
                    <a:pt x="575" y="1742"/>
                    <a:pt x="464" y="1853"/>
                    <a:pt x="464" y="1853"/>
                  </a:cubicBezTo>
                  <a:cubicBezTo>
                    <a:pt x="1" y="2205"/>
                    <a:pt x="464" y="2205"/>
                    <a:pt x="695" y="1853"/>
                  </a:cubicBezTo>
                  <a:cubicBezTo>
                    <a:pt x="927" y="1742"/>
                    <a:pt x="927" y="1621"/>
                    <a:pt x="806" y="1390"/>
                  </a:cubicBezTo>
                  <a:cubicBezTo>
                    <a:pt x="927" y="1279"/>
                    <a:pt x="1158" y="1279"/>
                    <a:pt x="1269" y="1158"/>
                  </a:cubicBezTo>
                  <a:cubicBezTo>
                    <a:pt x="1390" y="927"/>
                    <a:pt x="1158" y="695"/>
                    <a:pt x="1038" y="3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1360200" y="1812850"/>
              <a:ext cx="55125" cy="60675"/>
            </a:xfrm>
            <a:custGeom>
              <a:rect b="b" l="l" r="r" t="t"/>
              <a:pathLst>
                <a:path extrusionOk="0" h="2427" w="2205">
                  <a:moveTo>
                    <a:pt x="121" y="2427"/>
                  </a:moveTo>
                  <a:cubicBezTo>
                    <a:pt x="232" y="2427"/>
                    <a:pt x="353" y="2316"/>
                    <a:pt x="464" y="2195"/>
                  </a:cubicBezTo>
                  <a:lnTo>
                    <a:pt x="1158" y="1269"/>
                  </a:lnTo>
                  <a:cubicBezTo>
                    <a:pt x="1279" y="1158"/>
                    <a:pt x="1390" y="1038"/>
                    <a:pt x="1390" y="926"/>
                  </a:cubicBezTo>
                  <a:cubicBezTo>
                    <a:pt x="1621" y="806"/>
                    <a:pt x="1621" y="695"/>
                    <a:pt x="1742" y="575"/>
                  </a:cubicBezTo>
                  <a:lnTo>
                    <a:pt x="2084" y="232"/>
                  </a:lnTo>
                  <a:cubicBezTo>
                    <a:pt x="2205" y="112"/>
                    <a:pt x="2205" y="112"/>
                    <a:pt x="2205" y="0"/>
                  </a:cubicBezTo>
                  <a:cubicBezTo>
                    <a:pt x="1742" y="0"/>
                    <a:pt x="1" y="1964"/>
                    <a:pt x="121" y="24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1913025" y="2342300"/>
              <a:ext cx="54900" cy="57900"/>
            </a:xfrm>
            <a:custGeom>
              <a:rect b="b" l="l" r="r" t="t"/>
              <a:pathLst>
                <a:path extrusionOk="0" h="2316" w="2196">
                  <a:moveTo>
                    <a:pt x="2196" y="353"/>
                  </a:moveTo>
                  <a:cubicBezTo>
                    <a:pt x="2196" y="232"/>
                    <a:pt x="2085" y="1"/>
                    <a:pt x="1964" y="232"/>
                  </a:cubicBezTo>
                  <a:cubicBezTo>
                    <a:pt x="1501" y="584"/>
                    <a:pt x="112" y="1742"/>
                    <a:pt x="1" y="2205"/>
                  </a:cubicBezTo>
                  <a:cubicBezTo>
                    <a:pt x="1" y="2205"/>
                    <a:pt x="1" y="2316"/>
                    <a:pt x="112" y="2316"/>
                  </a:cubicBezTo>
                  <a:lnTo>
                    <a:pt x="232" y="2316"/>
                  </a:lnTo>
                  <a:cubicBezTo>
                    <a:pt x="232" y="2205"/>
                    <a:pt x="344" y="1973"/>
                    <a:pt x="464" y="197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2451275" y="2388600"/>
              <a:ext cx="31750" cy="72500"/>
            </a:xfrm>
            <a:custGeom>
              <a:rect b="b" l="l" r="r" t="t"/>
              <a:pathLst>
                <a:path extrusionOk="0" h="2900" w="1270">
                  <a:moveTo>
                    <a:pt x="344" y="2899"/>
                  </a:moveTo>
                  <a:cubicBezTo>
                    <a:pt x="464" y="2899"/>
                    <a:pt x="464" y="2668"/>
                    <a:pt x="464" y="2547"/>
                  </a:cubicBezTo>
                  <a:cubicBezTo>
                    <a:pt x="575" y="2436"/>
                    <a:pt x="575" y="2316"/>
                    <a:pt x="575" y="2205"/>
                  </a:cubicBezTo>
                  <a:cubicBezTo>
                    <a:pt x="695" y="1742"/>
                    <a:pt x="1270" y="232"/>
                    <a:pt x="1158" y="1"/>
                  </a:cubicBezTo>
                  <a:cubicBezTo>
                    <a:pt x="1038" y="1"/>
                    <a:pt x="1038" y="121"/>
                    <a:pt x="927" y="232"/>
                  </a:cubicBezTo>
                  <a:cubicBezTo>
                    <a:pt x="807" y="695"/>
                    <a:pt x="1" y="2668"/>
                    <a:pt x="344" y="289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2176250" y="1754975"/>
              <a:ext cx="55125" cy="54900"/>
            </a:xfrm>
            <a:custGeom>
              <a:rect b="b" l="l" r="r" t="t"/>
              <a:pathLst>
                <a:path extrusionOk="0" h="2196" w="2205">
                  <a:moveTo>
                    <a:pt x="1" y="232"/>
                  </a:moveTo>
                  <a:cubicBezTo>
                    <a:pt x="1" y="343"/>
                    <a:pt x="695" y="695"/>
                    <a:pt x="1158" y="1158"/>
                  </a:cubicBezTo>
                  <a:lnTo>
                    <a:pt x="1742" y="1852"/>
                  </a:lnTo>
                  <a:cubicBezTo>
                    <a:pt x="1973" y="1964"/>
                    <a:pt x="2084" y="2195"/>
                    <a:pt x="2205" y="2195"/>
                  </a:cubicBezTo>
                  <a:cubicBezTo>
                    <a:pt x="2205" y="1964"/>
                    <a:pt x="1973" y="1621"/>
                    <a:pt x="1853" y="1501"/>
                  </a:cubicBezTo>
                  <a:cubicBezTo>
                    <a:pt x="1742" y="1269"/>
                    <a:pt x="1510" y="1038"/>
                    <a:pt x="1390" y="926"/>
                  </a:cubicBezTo>
                  <a:cubicBezTo>
                    <a:pt x="1158" y="806"/>
                    <a:pt x="232" y="0"/>
                    <a:pt x="1"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1829000" y="2475425"/>
              <a:ext cx="31975" cy="66700"/>
            </a:xfrm>
            <a:custGeom>
              <a:rect b="b" l="l" r="r" t="t"/>
              <a:pathLst>
                <a:path extrusionOk="0" h="2668" w="1279">
                  <a:moveTo>
                    <a:pt x="695" y="815"/>
                  </a:moveTo>
                  <a:cubicBezTo>
                    <a:pt x="695" y="815"/>
                    <a:pt x="1278" y="232"/>
                    <a:pt x="1278" y="121"/>
                  </a:cubicBezTo>
                  <a:cubicBezTo>
                    <a:pt x="1047" y="0"/>
                    <a:pt x="927" y="232"/>
                    <a:pt x="927" y="352"/>
                  </a:cubicBezTo>
                  <a:cubicBezTo>
                    <a:pt x="464" y="815"/>
                    <a:pt x="121" y="695"/>
                    <a:pt x="352" y="926"/>
                  </a:cubicBezTo>
                  <a:cubicBezTo>
                    <a:pt x="352" y="926"/>
                    <a:pt x="584" y="1158"/>
                    <a:pt x="584" y="1389"/>
                  </a:cubicBezTo>
                  <a:lnTo>
                    <a:pt x="121" y="1852"/>
                  </a:lnTo>
                  <a:cubicBezTo>
                    <a:pt x="1" y="2084"/>
                    <a:pt x="121" y="2667"/>
                    <a:pt x="352" y="2547"/>
                  </a:cubicBezTo>
                  <a:lnTo>
                    <a:pt x="352" y="2315"/>
                  </a:lnTo>
                  <a:cubicBezTo>
                    <a:pt x="352" y="1852"/>
                    <a:pt x="464" y="1852"/>
                    <a:pt x="695" y="1621"/>
                  </a:cubicBezTo>
                  <a:cubicBezTo>
                    <a:pt x="1047" y="1278"/>
                    <a:pt x="927" y="1278"/>
                    <a:pt x="695" y="81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1745200" y="2160100"/>
              <a:ext cx="37525" cy="66475"/>
            </a:xfrm>
            <a:custGeom>
              <a:rect b="b" l="l" r="r" t="t"/>
              <a:pathLst>
                <a:path extrusionOk="0" h="2659" w="1501">
                  <a:moveTo>
                    <a:pt x="0" y="2659"/>
                  </a:moveTo>
                  <a:cubicBezTo>
                    <a:pt x="232" y="2659"/>
                    <a:pt x="232" y="2547"/>
                    <a:pt x="232" y="2427"/>
                  </a:cubicBezTo>
                  <a:cubicBezTo>
                    <a:pt x="343" y="2316"/>
                    <a:pt x="343" y="2195"/>
                    <a:pt x="463" y="2084"/>
                  </a:cubicBezTo>
                  <a:lnTo>
                    <a:pt x="1158" y="806"/>
                  </a:lnTo>
                  <a:cubicBezTo>
                    <a:pt x="1269" y="575"/>
                    <a:pt x="1500" y="232"/>
                    <a:pt x="1389" y="112"/>
                  </a:cubicBezTo>
                  <a:cubicBezTo>
                    <a:pt x="1158" y="1"/>
                    <a:pt x="695" y="1038"/>
                    <a:pt x="574" y="1269"/>
                  </a:cubicBezTo>
                  <a:cubicBezTo>
                    <a:pt x="463" y="1501"/>
                    <a:pt x="0" y="2427"/>
                    <a:pt x="0" y="265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1970925" y="2487000"/>
              <a:ext cx="57900" cy="28950"/>
            </a:xfrm>
            <a:custGeom>
              <a:rect b="b" l="l" r="r" t="t"/>
              <a:pathLst>
                <a:path extrusionOk="0" h="1158" w="2316">
                  <a:moveTo>
                    <a:pt x="574" y="463"/>
                  </a:moveTo>
                  <a:cubicBezTo>
                    <a:pt x="574" y="232"/>
                    <a:pt x="695" y="232"/>
                    <a:pt x="695" y="121"/>
                  </a:cubicBezTo>
                  <a:cubicBezTo>
                    <a:pt x="463" y="0"/>
                    <a:pt x="111" y="232"/>
                    <a:pt x="0" y="352"/>
                  </a:cubicBezTo>
                  <a:lnTo>
                    <a:pt x="232" y="352"/>
                  </a:lnTo>
                  <a:cubicBezTo>
                    <a:pt x="232" y="695"/>
                    <a:pt x="343" y="695"/>
                    <a:pt x="695" y="695"/>
                  </a:cubicBezTo>
                  <a:cubicBezTo>
                    <a:pt x="1269" y="695"/>
                    <a:pt x="1158" y="584"/>
                    <a:pt x="1621" y="815"/>
                  </a:cubicBezTo>
                  <a:cubicBezTo>
                    <a:pt x="1732" y="926"/>
                    <a:pt x="2084" y="1158"/>
                    <a:pt x="2315" y="1047"/>
                  </a:cubicBezTo>
                  <a:cubicBezTo>
                    <a:pt x="2315" y="815"/>
                    <a:pt x="1852" y="695"/>
                    <a:pt x="1621" y="584"/>
                  </a:cubicBezTo>
                  <a:cubicBezTo>
                    <a:pt x="1158" y="232"/>
                    <a:pt x="1158" y="463"/>
                    <a:pt x="574"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1397950" y="2530525"/>
              <a:ext cx="31725" cy="60675"/>
            </a:xfrm>
            <a:custGeom>
              <a:rect b="b" l="l" r="r" t="t"/>
              <a:pathLst>
                <a:path extrusionOk="0" h="2427" w="1269">
                  <a:moveTo>
                    <a:pt x="463" y="2426"/>
                  </a:moveTo>
                  <a:cubicBezTo>
                    <a:pt x="463" y="2195"/>
                    <a:pt x="232" y="2084"/>
                    <a:pt x="463" y="1852"/>
                  </a:cubicBezTo>
                  <a:lnTo>
                    <a:pt x="806" y="1500"/>
                  </a:lnTo>
                  <a:cubicBezTo>
                    <a:pt x="1269" y="926"/>
                    <a:pt x="574" y="806"/>
                    <a:pt x="574" y="695"/>
                  </a:cubicBezTo>
                  <a:cubicBezTo>
                    <a:pt x="574" y="463"/>
                    <a:pt x="806" y="343"/>
                    <a:pt x="806" y="111"/>
                  </a:cubicBezTo>
                  <a:cubicBezTo>
                    <a:pt x="806" y="0"/>
                    <a:pt x="806" y="0"/>
                    <a:pt x="695" y="111"/>
                  </a:cubicBezTo>
                  <a:cubicBezTo>
                    <a:pt x="574" y="111"/>
                    <a:pt x="574" y="111"/>
                    <a:pt x="463" y="232"/>
                  </a:cubicBezTo>
                  <a:cubicBezTo>
                    <a:pt x="0" y="926"/>
                    <a:pt x="695" y="1037"/>
                    <a:pt x="695" y="1158"/>
                  </a:cubicBezTo>
                  <a:cubicBezTo>
                    <a:pt x="695" y="1269"/>
                    <a:pt x="0" y="1732"/>
                    <a:pt x="232" y="2195"/>
                  </a:cubicBezTo>
                  <a:cubicBezTo>
                    <a:pt x="232" y="2315"/>
                    <a:pt x="343" y="2426"/>
                    <a:pt x="463" y="24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1918825" y="2275850"/>
              <a:ext cx="49100" cy="23175"/>
            </a:xfrm>
            <a:custGeom>
              <a:rect b="b" l="l" r="r" t="t"/>
              <a:pathLst>
                <a:path extrusionOk="0" h="927" w="1964">
                  <a:moveTo>
                    <a:pt x="1269" y="232"/>
                  </a:moveTo>
                  <a:cubicBezTo>
                    <a:pt x="1501" y="232"/>
                    <a:pt x="1964" y="232"/>
                    <a:pt x="1964" y="112"/>
                  </a:cubicBezTo>
                  <a:cubicBezTo>
                    <a:pt x="1964" y="1"/>
                    <a:pt x="1269" y="1"/>
                    <a:pt x="1158" y="1"/>
                  </a:cubicBezTo>
                  <a:cubicBezTo>
                    <a:pt x="806" y="1"/>
                    <a:pt x="927" y="112"/>
                    <a:pt x="695" y="464"/>
                  </a:cubicBezTo>
                  <a:cubicBezTo>
                    <a:pt x="575" y="344"/>
                    <a:pt x="575" y="1"/>
                    <a:pt x="343" y="1"/>
                  </a:cubicBezTo>
                  <a:cubicBezTo>
                    <a:pt x="112" y="1"/>
                    <a:pt x="0" y="344"/>
                    <a:pt x="112" y="464"/>
                  </a:cubicBezTo>
                  <a:cubicBezTo>
                    <a:pt x="232" y="464"/>
                    <a:pt x="232" y="344"/>
                    <a:pt x="343" y="344"/>
                  </a:cubicBezTo>
                  <a:cubicBezTo>
                    <a:pt x="343" y="464"/>
                    <a:pt x="464" y="927"/>
                    <a:pt x="806" y="807"/>
                  </a:cubicBezTo>
                  <a:cubicBezTo>
                    <a:pt x="927" y="807"/>
                    <a:pt x="1038" y="464"/>
                    <a:pt x="1038" y="344"/>
                  </a:cubicBezTo>
                  <a:cubicBezTo>
                    <a:pt x="1158" y="232"/>
                    <a:pt x="1038" y="232"/>
                    <a:pt x="1269"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1962125" y="1879300"/>
              <a:ext cx="28950" cy="63675"/>
            </a:xfrm>
            <a:custGeom>
              <a:rect b="b" l="l" r="r" t="t"/>
              <a:pathLst>
                <a:path extrusionOk="0" h="2547" w="1158">
                  <a:moveTo>
                    <a:pt x="584" y="2547"/>
                  </a:moveTo>
                  <a:cubicBezTo>
                    <a:pt x="695" y="2547"/>
                    <a:pt x="695" y="2315"/>
                    <a:pt x="695" y="2315"/>
                  </a:cubicBezTo>
                  <a:cubicBezTo>
                    <a:pt x="815" y="1973"/>
                    <a:pt x="1158" y="1741"/>
                    <a:pt x="926" y="1158"/>
                  </a:cubicBezTo>
                  <a:cubicBezTo>
                    <a:pt x="815" y="926"/>
                    <a:pt x="352" y="0"/>
                    <a:pt x="0" y="0"/>
                  </a:cubicBezTo>
                  <a:cubicBezTo>
                    <a:pt x="0" y="232"/>
                    <a:pt x="232" y="463"/>
                    <a:pt x="352" y="584"/>
                  </a:cubicBezTo>
                  <a:cubicBezTo>
                    <a:pt x="584" y="1047"/>
                    <a:pt x="815" y="1389"/>
                    <a:pt x="584" y="1973"/>
                  </a:cubicBezTo>
                  <a:cubicBezTo>
                    <a:pt x="584" y="2084"/>
                    <a:pt x="352" y="2547"/>
                    <a:pt x="584" y="25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1452800" y="1989250"/>
              <a:ext cx="28975" cy="57900"/>
            </a:xfrm>
            <a:custGeom>
              <a:rect b="b" l="l" r="r" t="t"/>
              <a:pathLst>
                <a:path extrusionOk="0" h="2316" w="1159">
                  <a:moveTo>
                    <a:pt x="816" y="232"/>
                  </a:moveTo>
                  <a:cubicBezTo>
                    <a:pt x="927" y="232"/>
                    <a:pt x="1047" y="232"/>
                    <a:pt x="1158" y="121"/>
                  </a:cubicBezTo>
                  <a:cubicBezTo>
                    <a:pt x="1047" y="1"/>
                    <a:pt x="1047" y="1"/>
                    <a:pt x="816" y="1"/>
                  </a:cubicBezTo>
                  <a:cubicBezTo>
                    <a:pt x="353" y="1"/>
                    <a:pt x="584" y="464"/>
                    <a:pt x="584" y="695"/>
                  </a:cubicBezTo>
                  <a:cubicBezTo>
                    <a:pt x="584" y="1047"/>
                    <a:pt x="353" y="1047"/>
                    <a:pt x="232" y="1158"/>
                  </a:cubicBezTo>
                  <a:cubicBezTo>
                    <a:pt x="1" y="1390"/>
                    <a:pt x="1" y="1853"/>
                    <a:pt x="121" y="2084"/>
                  </a:cubicBezTo>
                  <a:cubicBezTo>
                    <a:pt x="121" y="2205"/>
                    <a:pt x="121" y="2205"/>
                    <a:pt x="232" y="2316"/>
                  </a:cubicBezTo>
                  <a:cubicBezTo>
                    <a:pt x="353" y="2316"/>
                    <a:pt x="353" y="1973"/>
                    <a:pt x="353" y="1853"/>
                  </a:cubicBezTo>
                  <a:cubicBezTo>
                    <a:pt x="353" y="1158"/>
                    <a:pt x="464" y="1390"/>
                    <a:pt x="695" y="1158"/>
                  </a:cubicBezTo>
                  <a:cubicBezTo>
                    <a:pt x="927" y="927"/>
                    <a:pt x="695" y="584"/>
                    <a:pt x="816"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1556975" y="2055925"/>
              <a:ext cx="31975" cy="63700"/>
            </a:xfrm>
            <a:custGeom>
              <a:rect b="b" l="l" r="r" t="t"/>
              <a:pathLst>
                <a:path extrusionOk="0" h="2548" w="1279">
                  <a:moveTo>
                    <a:pt x="927" y="2547"/>
                  </a:moveTo>
                  <a:cubicBezTo>
                    <a:pt x="1279" y="2316"/>
                    <a:pt x="464" y="1"/>
                    <a:pt x="1" y="112"/>
                  </a:cubicBezTo>
                  <a:cubicBezTo>
                    <a:pt x="1" y="232"/>
                    <a:pt x="232" y="575"/>
                    <a:pt x="232" y="695"/>
                  </a:cubicBezTo>
                  <a:cubicBezTo>
                    <a:pt x="353" y="927"/>
                    <a:pt x="464" y="1038"/>
                    <a:pt x="464" y="1269"/>
                  </a:cubicBezTo>
                  <a:cubicBezTo>
                    <a:pt x="584" y="1501"/>
                    <a:pt x="695" y="1732"/>
                    <a:pt x="695" y="1964"/>
                  </a:cubicBezTo>
                  <a:cubicBezTo>
                    <a:pt x="816" y="2316"/>
                    <a:pt x="816" y="2547"/>
                    <a:pt x="927" y="25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1834800" y="2177475"/>
              <a:ext cx="20375" cy="63675"/>
            </a:xfrm>
            <a:custGeom>
              <a:rect b="b" l="l" r="r" t="t"/>
              <a:pathLst>
                <a:path extrusionOk="0" h="2547" w="815">
                  <a:moveTo>
                    <a:pt x="120" y="2547"/>
                  </a:moveTo>
                  <a:cubicBezTo>
                    <a:pt x="232" y="2547"/>
                    <a:pt x="232" y="2427"/>
                    <a:pt x="352" y="2315"/>
                  </a:cubicBezTo>
                  <a:cubicBezTo>
                    <a:pt x="583" y="1732"/>
                    <a:pt x="815" y="806"/>
                    <a:pt x="463" y="232"/>
                  </a:cubicBezTo>
                  <a:cubicBezTo>
                    <a:pt x="352" y="111"/>
                    <a:pt x="352" y="0"/>
                    <a:pt x="232" y="0"/>
                  </a:cubicBezTo>
                  <a:cubicBezTo>
                    <a:pt x="232" y="232"/>
                    <a:pt x="352" y="463"/>
                    <a:pt x="352" y="695"/>
                  </a:cubicBezTo>
                  <a:cubicBezTo>
                    <a:pt x="463" y="1389"/>
                    <a:pt x="0" y="2195"/>
                    <a:pt x="120" y="25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2011425" y="2400175"/>
              <a:ext cx="25950" cy="43550"/>
            </a:xfrm>
            <a:custGeom>
              <a:rect b="b" l="l" r="r" t="t"/>
              <a:pathLst>
                <a:path extrusionOk="0" h="1742" w="1038">
                  <a:moveTo>
                    <a:pt x="1038" y="1390"/>
                  </a:moveTo>
                  <a:cubicBezTo>
                    <a:pt x="927" y="1279"/>
                    <a:pt x="806" y="1390"/>
                    <a:pt x="695" y="1279"/>
                  </a:cubicBezTo>
                  <a:cubicBezTo>
                    <a:pt x="232" y="1158"/>
                    <a:pt x="927" y="1"/>
                    <a:pt x="575" y="1"/>
                  </a:cubicBezTo>
                  <a:cubicBezTo>
                    <a:pt x="343" y="1"/>
                    <a:pt x="1" y="584"/>
                    <a:pt x="112" y="816"/>
                  </a:cubicBezTo>
                  <a:cubicBezTo>
                    <a:pt x="232" y="816"/>
                    <a:pt x="232" y="695"/>
                    <a:pt x="232" y="695"/>
                  </a:cubicBezTo>
                  <a:cubicBezTo>
                    <a:pt x="232" y="927"/>
                    <a:pt x="232" y="1158"/>
                    <a:pt x="343" y="1390"/>
                  </a:cubicBezTo>
                  <a:cubicBezTo>
                    <a:pt x="464" y="1510"/>
                    <a:pt x="464" y="1390"/>
                    <a:pt x="464" y="1510"/>
                  </a:cubicBezTo>
                  <a:lnTo>
                    <a:pt x="464" y="1621"/>
                  </a:lnTo>
                  <a:cubicBezTo>
                    <a:pt x="695" y="1742"/>
                    <a:pt x="695" y="1621"/>
                    <a:pt x="806" y="1510"/>
                  </a:cubicBezTo>
                  <a:cubicBezTo>
                    <a:pt x="927" y="1510"/>
                    <a:pt x="927" y="1510"/>
                    <a:pt x="1038" y="139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1632225" y="2518950"/>
              <a:ext cx="55125" cy="46325"/>
            </a:xfrm>
            <a:custGeom>
              <a:rect b="b" l="l" r="r" t="t"/>
              <a:pathLst>
                <a:path extrusionOk="0" h="1853" w="2205">
                  <a:moveTo>
                    <a:pt x="1741" y="1037"/>
                  </a:moveTo>
                  <a:cubicBezTo>
                    <a:pt x="1510" y="806"/>
                    <a:pt x="352" y="0"/>
                    <a:pt x="121" y="0"/>
                  </a:cubicBezTo>
                  <a:cubicBezTo>
                    <a:pt x="0" y="232"/>
                    <a:pt x="352" y="463"/>
                    <a:pt x="584" y="463"/>
                  </a:cubicBezTo>
                  <a:cubicBezTo>
                    <a:pt x="926" y="806"/>
                    <a:pt x="1278" y="926"/>
                    <a:pt x="1621" y="1269"/>
                  </a:cubicBezTo>
                  <a:cubicBezTo>
                    <a:pt x="1741" y="1269"/>
                    <a:pt x="1741" y="1389"/>
                    <a:pt x="1852" y="1500"/>
                  </a:cubicBezTo>
                  <a:cubicBezTo>
                    <a:pt x="2084" y="1852"/>
                    <a:pt x="2204" y="1389"/>
                    <a:pt x="1741" y="103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1753750" y="2171675"/>
              <a:ext cx="34750" cy="52125"/>
            </a:xfrm>
            <a:custGeom>
              <a:rect b="b" l="l" r="r" t="t"/>
              <a:pathLst>
                <a:path extrusionOk="0" h="2085" w="1390">
                  <a:moveTo>
                    <a:pt x="353" y="2084"/>
                  </a:moveTo>
                  <a:cubicBezTo>
                    <a:pt x="584" y="1853"/>
                    <a:pt x="927" y="927"/>
                    <a:pt x="1158" y="575"/>
                  </a:cubicBezTo>
                  <a:cubicBezTo>
                    <a:pt x="1279" y="464"/>
                    <a:pt x="1390" y="232"/>
                    <a:pt x="1390" y="1"/>
                  </a:cubicBezTo>
                  <a:cubicBezTo>
                    <a:pt x="1279" y="1"/>
                    <a:pt x="1158" y="112"/>
                    <a:pt x="1158" y="232"/>
                  </a:cubicBezTo>
                  <a:cubicBezTo>
                    <a:pt x="927" y="575"/>
                    <a:pt x="464" y="1269"/>
                    <a:pt x="353" y="1621"/>
                  </a:cubicBezTo>
                  <a:cubicBezTo>
                    <a:pt x="121" y="1853"/>
                    <a:pt x="1" y="2084"/>
                    <a:pt x="353" y="20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1768350" y="2174450"/>
              <a:ext cx="37525" cy="57925"/>
            </a:xfrm>
            <a:custGeom>
              <a:rect b="b" l="l" r="r" t="t"/>
              <a:pathLst>
                <a:path extrusionOk="0" h="2317" w="1501">
                  <a:moveTo>
                    <a:pt x="111" y="2316"/>
                  </a:moveTo>
                  <a:cubicBezTo>
                    <a:pt x="232" y="2316"/>
                    <a:pt x="232" y="2205"/>
                    <a:pt x="343" y="2085"/>
                  </a:cubicBezTo>
                  <a:cubicBezTo>
                    <a:pt x="343" y="1973"/>
                    <a:pt x="463" y="1853"/>
                    <a:pt x="463" y="1742"/>
                  </a:cubicBezTo>
                  <a:lnTo>
                    <a:pt x="1158" y="695"/>
                  </a:lnTo>
                  <a:cubicBezTo>
                    <a:pt x="1158" y="584"/>
                    <a:pt x="1501" y="232"/>
                    <a:pt x="1269" y="121"/>
                  </a:cubicBezTo>
                  <a:cubicBezTo>
                    <a:pt x="1158" y="1"/>
                    <a:pt x="0" y="1853"/>
                    <a:pt x="111" y="231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1713250" y="2353875"/>
              <a:ext cx="46325" cy="46325"/>
            </a:xfrm>
            <a:custGeom>
              <a:rect b="b" l="l" r="r" t="t"/>
              <a:pathLst>
                <a:path extrusionOk="0" h="1853" w="1853">
                  <a:moveTo>
                    <a:pt x="121" y="1853"/>
                  </a:moveTo>
                  <a:cubicBezTo>
                    <a:pt x="232" y="1853"/>
                    <a:pt x="352" y="1621"/>
                    <a:pt x="584" y="1390"/>
                  </a:cubicBezTo>
                  <a:cubicBezTo>
                    <a:pt x="695" y="1279"/>
                    <a:pt x="815" y="1158"/>
                    <a:pt x="1047" y="1047"/>
                  </a:cubicBezTo>
                  <a:cubicBezTo>
                    <a:pt x="1158" y="816"/>
                    <a:pt x="1852" y="232"/>
                    <a:pt x="1852" y="1"/>
                  </a:cubicBezTo>
                  <a:cubicBezTo>
                    <a:pt x="1510" y="1"/>
                    <a:pt x="0" y="1390"/>
                    <a:pt x="121" y="18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1785700" y="1893875"/>
              <a:ext cx="49125" cy="34750"/>
            </a:xfrm>
            <a:custGeom>
              <a:rect b="b" l="l" r="r" t="t"/>
              <a:pathLst>
                <a:path extrusionOk="0" h="1390" w="1965">
                  <a:moveTo>
                    <a:pt x="1" y="1390"/>
                  </a:moveTo>
                  <a:cubicBezTo>
                    <a:pt x="232" y="1390"/>
                    <a:pt x="464" y="1158"/>
                    <a:pt x="575" y="1158"/>
                  </a:cubicBezTo>
                  <a:cubicBezTo>
                    <a:pt x="1158" y="927"/>
                    <a:pt x="1501" y="1158"/>
                    <a:pt x="1733" y="575"/>
                  </a:cubicBezTo>
                  <a:cubicBezTo>
                    <a:pt x="1853" y="464"/>
                    <a:pt x="1964" y="112"/>
                    <a:pt x="1853" y="1"/>
                  </a:cubicBezTo>
                  <a:cubicBezTo>
                    <a:pt x="1621" y="1"/>
                    <a:pt x="1621" y="232"/>
                    <a:pt x="1501" y="464"/>
                  </a:cubicBezTo>
                  <a:cubicBezTo>
                    <a:pt x="1390" y="695"/>
                    <a:pt x="1390" y="695"/>
                    <a:pt x="1038" y="695"/>
                  </a:cubicBezTo>
                  <a:cubicBezTo>
                    <a:pt x="695" y="806"/>
                    <a:pt x="112" y="1038"/>
                    <a:pt x="1" y="139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1687325" y="2252700"/>
              <a:ext cx="31725" cy="43325"/>
            </a:xfrm>
            <a:custGeom>
              <a:rect b="b" l="l" r="r" t="t"/>
              <a:pathLst>
                <a:path extrusionOk="0" h="1733" w="1269">
                  <a:moveTo>
                    <a:pt x="0" y="1733"/>
                  </a:moveTo>
                  <a:cubicBezTo>
                    <a:pt x="232" y="1733"/>
                    <a:pt x="232" y="1621"/>
                    <a:pt x="232" y="1501"/>
                  </a:cubicBezTo>
                  <a:lnTo>
                    <a:pt x="574" y="1158"/>
                  </a:lnTo>
                  <a:cubicBezTo>
                    <a:pt x="695" y="927"/>
                    <a:pt x="695" y="1038"/>
                    <a:pt x="806" y="927"/>
                  </a:cubicBezTo>
                  <a:cubicBezTo>
                    <a:pt x="926" y="695"/>
                    <a:pt x="574" y="464"/>
                    <a:pt x="806" y="344"/>
                  </a:cubicBezTo>
                  <a:cubicBezTo>
                    <a:pt x="806" y="232"/>
                    <a:pt x="926" y="232"/>
                    <a:pt x="1037" y="232"/>
                  </a:cubicBezTo>
                  <a:cubicBezTo>
                    <a:pt x="1158" y="112"/>
                    <a:pt x="1269" y="112"/>
                    <a:pt x="1269" y="1"/>
                  </a:cubicBezTo>
                  <a:lnTo>
                    <a:pt x="695" y="1"/>
                  </a:lnTo>
                  <a:cubicBezTo>
                    <a:pt x="574" y="112"/>
                    <a:pt x="463" y="232"/>
                    <a:pt x="463" y="464"/>
                  </a:cubicBezTo>
                  <a:cubicBezTo>
                    <a:pt x="463" y="695"/>
                    <a:pt x="574" y="575"/>
                    <a:pt x="463" y="807"/>
                  </a:cubicBezTo>
                  <a:lnTo>
                    <a:pt x="343" y="927"/>
                  </a:lnTo>
                  <a:cubicBezTo>
                    <a:pt x="232" y="1270"/>
                    <a:pt x="0" y="1390"/>
                    <a:pt x="0" y="173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1907250" y="2183250"/>
              <a:ext cx="25950" cy="40550"/>
            </a:xfrm>
            <a:custGeom>
              <a:rect b="b" l="l" r="r" t="t"/>
              <a:pathLst>
                <a:path extrusionOk="0" h="1622" w="1038">
                  <a:moveTo>
                    <a:pt x="927" y="232"/>
                  </a:moveTo>
                  <a:lnTo>
                    <a:pt x="927" y="232"/>
                  </a:lnTo>
                  <a:lnTo>
                    <a:pt x="927" y="232"/>
                  </a:lnTo>
                  <a:cubicBezTo>
                    <a:pt x="1038" y="232"/>
                    <a:pt x="927" y="232"/>
                    <a:pt x="1038" y="112"/>
                  </a:cubicBezTo>
                  <a:cubicBezTo>
                    <a:pt x="1038" y="112"/>
                    <a:pt x="927" y="1"/>
                    <a:pt x="806" y="1"/>
                  </a:cubicBezTo>
                  <a:cubicBezTo>
                    <a:pt x="695" y="1"/>
                    <a:pt x="695" y="343"/>
                    <a:pt x="575" y="464"/>
                  </a:cubicBezTo>
                  <a:cubicBezTo>
                    <a:pt x="463" y="464"/>
                    <a:pt x="232" y="806"/>
                    <a:pt x="232" y="927"/>
                  </a:cubicBezTo>
                  <a:cubicBezTo>
                    <a:pt x="112" y="1038"/>
                    <a:pt x="0" y="1501"/>
                    <a:pt x="0" y="1621"/>
                  </a:cubicBezTo>
                  <a:cubicBezTo>
                    <a:pt x="232" y="1621"/>
                    <a:pt x="343" y="1038"/>
                    <a:pt x="575" y="806"/>
                  </a:cubicBezTo>
                  <a:cubicBezTo>
                    <a:pt x="575" y="927"/>
                    <a:pt x="575" y="927"/>
                    <a:pt x="695" y="1038"/>
                  </a:cubicBezTo>
                  <a:cubicBezTo>
                    <a:pt x="806" y="1038"/>
                    <a:pt x="806" y="927"/>
                    <a:pt x="806" y="695"/>
                  </a:cubicBezTo>
                  <a:cubicBezTo>
                    <a:pt x="927" y="575"/>
                    <a:pt x="927" y="343"/>
                    <a:pt x="927"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1704675" y="2348100"/>
              <a:ext cx="49100" cy="40525"/>
            </a:xfrm>
            <a:custGeom>
              <a:rect b="b" l="l" r="r" t="t"/>
              <a:pathLst>
                <a:path extrusionOk="0" h="1621" w="1964">
                  <a:moveTo>
                    <a:pt x="232" y="1621"/>
                  </a:moveTo>
                  <a:cubicBezTo>
                    <a:pt x="343" y="1621"/>
                    <a:pt x="464" y="1389"/>
                    <a:pt x="575" y="1278"/>
                  </a:cubicBezTo>
                  <a:cubicBezTo>
                    <a:pt x="695" y="1158"/>
                    <a:pt x="927" y="1047"/>
                    <a:pt x="1038" y="815"/>
                  </a:cubicBezTo>
                  <a:cubicBezTo>
                    <a:pt x="1269" y="695"/>
                    <a:pt x="1964" y="232"/>
                    <a:pt x="1853" y="121"/>
                  </a:cubicBezTo>
                  <a:cubicBezTo>
                    <a:pt x="1621" y="0"/>
                    <a:pt x="1" y="1158"/>
                    <a:pt x="232" y="16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1785700" y="2217975"/>
              <a:ext cx="28975" cy="52125"/>
            </a:xfrm>
            <a:custGeom>
              <a:rect b="b" l="l" r="r" t="t"/>
              <a:pathLst>
                <a:path extrusionOk="0" h="2085" w="1159">
                  <a:moveTo>
                    <a:pt x="1" y="1964"/>
                  </a:moveTo>
                  <a:cubicBezTo>
                    <a:pt x="1" y="1964"/>
                    <a:pt x="112" y="2084"/>
                    <a:pt x="232" y="1964"/>
                  </a:cubicBezTo>
                  <a:cubicBezTo>
                    <a:pt x="344" y="1964"/>
                    <a:pt x="1158" y="344"/>
                    <a:pt x="1158" y="344"/>
                  </a:cubicBezTo>
                  <a:cubicBezTo>
                    <a:pt x="1158" y="1"/>
                    <a:pt x="807" y="464"/>
                    <a:pt x="807" y="575"/>
                  </a:cubicBezTo>
                  <a:lnTo>
                    <a:pt x="464" y="927"/>
                  </a:lnTo>
                  <a:cubicBezTo>
                    <a:pt x="344" y="1158"/>
                    <a:pt x="1" y="1733"/>
                    <a:pt x="1" y="196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2349875" y="2270075"/>
              <a:ext cx="37775" cy="23175"/>
            </a:xfrm>
            <a:custGeom>
              <a:rect b="b" l="l" r="r" t="t"/>
              <a:pathLst>
                <a:path extrusionOk="0" h="927" w="1511">
                  <a:moveTo>
                    <a:pt x="232" y="926"/>
                  </a:moveTo>
                  <a:cubicBezTo>
                    <a:pt x="353" y="806"/>
                    <a:pt x="353" y="575"/>
                    <a:pt x="353" y="343"/>
                  </a:cubicBezTo>
                  <a:cubicBezTo>
                    <a:pt x="464" y="463"/>
                    <a:pt x="584" y="695"/>
                    <a:pt x="927" y="575"/>
                  </a:cubicBezTo>
                  <a:lnTo>
                    <a:pt x="1279" y="575"/>
                  </a:lnTo>
                  <a:cubicBezTo>
                    <a:pt x="1390" y="463"/>
                    <a:pt x="1510" y="575"/>
                    <a:pt x="1510" y="463"/>
                  </a:cubicBezTo>
                  <a:cubicBezTo>
                    <a:pt x="1390" y="232"/>
                    <a:pt x="1047" y="343"/>
                    <a:pt x="816" y="343"/>
                  </a:cubicBezTo>
                  <a:cubicBezTo>
                    <a:pt x="696" y="343"/>
                    <a:pt x="584" y="232"/>
                    <a:pt x="584" y="232"/>
                  </a:cubicBezTo>
                  <a:cubicBezTo>
                    <a:pt x="232" y="0"/>
                    <a:pt x="121" y="112"/>
                    <a:pt x="121" y="343"/>
                  </a:cubicBezTo>
                  <a:cubicBezTo>
                    <a:pt x="121" y="463"/>
                    <a:pt x="1" y="926"/>
                    <a:pt x="232" y="9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2263075" y="2359675"/>
              <a:ext cx="28950" cy="46325"/>
            </a:xfrm>
            <a:custGeom>
              <a:rect b="b" l="l" r="r" t="t"/>
              <a:pathLst>
                <a:path extrusionOk="0" h="1853" w="1158">
                  <a:moveTo>
                    <a:pt x="815" y="1852"/>
                  </a:moveTo>
                  <a:cubicBezTo>
                    <a:pt x="1047" y="1852"/>
                    <a:pt x="1158" y="1278"/>
                    <a:pt x="815" y="815"/>
                  </a:cubicBezTo>
                  <a:cubicBezTo>
                    <a:pt x="695" y="584"/>
                    <a:pt x="463" y="463"/>
                    <a:pt x="352" y="232"/>
                  </a:cubicBezTo>
                  <a:cubicBezTo>
                    <a:pt x="232" y="121"/>
                    <a:pt x="232" y="0"/>
                    <a:pt x="121" y="0"/>
                  </a:cubicBezTo>
                  <a:cubicBezTo>
                    <a:pt x="0" y="584"/>
                    <a:pt x="584" y="815"/>
                    <a:pt x="815" y="1278"/>
                  </a:cubicBezTo>
                  <a:cubicBezTo>
                    <a:pt x="815" y="1510"/>
                    <a:pt x="695" y="1741"/>
                    <a:pt x="815" y="18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1513700" y="1992275"/>
              <a:ext cx="28950" cy="37525"/>
            </a:xfrm>
            <a:custGeom>
              <a:rect b="b" l="l" r="r" t="t"/>
              <a:pathLst>
                <a:path extrusionOk="0" h="1501" w="1158">
                  <a:moveTo>
                    <a:pt x="343" y="1500"/>
                  </a:moveTo>
                  <a:cubicBezTo>
                    <a:pt x="1158" y="1500"/>
                    <a:pt x="695" y="695"/>
                    <a:pt x="695" y="343"/>
                  </a:cubicBezTo>
                  <a:cubicBezTo>
                    <a:pt x="806" y="232"/>
                    <a:pt x="926" y="232"/>
                    <a:pt x="926" y="111"/>
                  </a:cubicBezTo>
                  <a:cubicBezTo>
                    <a:pt x="695" y="0"/>
                    <a:pt x="463" y="232"/>
                    <a:pt x="463" y="574"/>
                  </a:cubicBezTo>
                  <a:cubicBezTo>
                    <a:pt x="463" y="806"/>
                    <a:pt x="695" y="1037"/>
                    <a:pt x="463" y="1158"/>
                  </a:cubicBezTo>
                  <a:cubicBezTo>
                    <a:pt x="343" y="1269"/>
                    <a:pt x="111" y="1269"/>
                    <a:pt x="111" y="1269"/>
                  </a:cubicBezTo>
                  <a:cubicBezTo>
                    <a:pt x="0" y="1269"/>
                    <a:pt x="0" y="1269"/>
                    <a:pt x="0" y="1389"/>
                  </a:cubicBezTo>
                  <a:cubicBezTo>
                    <a:pt x="0" y="1500"/>
                    <a:pt x="232" y="1500"/>
                    <a:pt x="343" y="150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1279175" y="2220775"/>
              <a:ext cx="8825" cy="49325"/>
            </a:xfrm>
            <a:custGeom>
              <a:rect b="b" l="l" r="r" t="t"/>
              <a:pathLst>
                <a:path extrusionOk="0" h="1973" w="353">
                  <a:moveTo>
                    <a:pt x="232" y="1972"/>
                  </a:moveTo>
                  <a:cubicBezTo>
                    <a:pt x="352" y="1852"/>
                    <a:pt x="352" y="1158"/>
                    <a:pt x="352" y="926"/>
                  </a:cubicBezTo>
                  <a:cubicBezTo>
                    <a:pt x="352" y="695"/>
                    <a:pt x="352" y="0"/>
                    <a:pt x="232" y="0"/>
                  </a:cubicBezTo>
                  <a:cubicBezTo>
                    <a:pt x="1" y="0"/>
                    <a:pt x="1" y="232"/>
                    <a:pt x="1" y="352"/>
                  </a:cubicBezTo>
                  <a:lnTo>
                    <a:pt x="1" y="1509"/>
                  </a:lnTo>
                  <a:cubicBezTo>
                    <a:pt x="1" y="1741"/>
                    <a:pt x="1" y="1852"/>
                    <a:pt x="232" y="197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1724825" y="2189050"/>
              <a:ext cx="28950" cy="49100"/>
            </a:xfrm>
            <a:custGeom>
              <a:rect b="b" l="l" r="r" t="t"/>
              <a:pathLst>
                <a:path extrusionOk="0" h="1964" w="1158">
                  <a:moveTo>
                    <a:pt x="1047" y="111"/>
                  </a:moveTo>
                  <a:cubicBezTo>
                    <a:pt x="926" y="0"/>
                    <a:pt x="815" y="232"/>
                    <a:pt x="695" y="343"/>
                  </a:cubicBezTo>
                  <a:cubicBezTo>
                    <a:pt x="584" y="574"/>
                    <a:pt x="0" y="1621"/>
                    <a:pt x="121" y="1732"/>
                  </a:cubicBezTo>
                  <a:cubicBezTo>
                    <a:pt x="232" y="1964"/>
                    <a:pt x="695" y="1158"/>
                    <a:pt x="695" y="1037"/>
                  </a:cubicBezTo>
                  <a:cubicBezTo>
                    <a:pt x="815" y="926"/>
                    <a:pt x="1158" y="343"/>
                    <a:pt x="1047" y="11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1915825" y="2206400"/>
              <a:ext cx="34750" cy="28975"/>
            </a:xfrm>
            <a:custGeom>
              <a:rect b="b" l="l" r="r" t="t"/>
              <a:pathLst>
                <a:path extrusionOk="0" h="1159" w="1390">
                  <a:moveTo>
                    <a:pt x="0" y="1038"/>
                  </a:moveTo>
                  <a:cubicBezTo>
                    <a:pt x="0" y="1158"/>
                    <a:pt x="463" y="1158"/>
                    <a:pt x="584" y="1038"/>
                  </a:cubicBezTo>
                  <a:cubicBezTo>
                    <a:pt x="815" y="927"/>
                    <a:pt x="695" y="695"/>
                    <a:pt x="815" y="464"/>
                  </a:cubicBezTo>
                  <a:cubicBezTo>
                    <a:pt x="926" y="464"/>
                    <a:pt x="926" y="575"/>
                    <a:pt x="1047" y="575"/>
                  </a:cubicBezTo>
                  <a:cubicBezTo>
                    <a:pt x="1158" y="575"/>
                    <a:pt x="1389" y="575"/>
                    <a:pt x="1389" y="464"/>
                  </a:cubicBezTo>
                  <a:cubicBezTo>
                    <a:pt x="1389" y="343"/>
                    <a:pt x="1278" y="464"/>
                    <a:pt x="926" y="232"/>
                  </a:cubicBezTo>
                  <a:cubicBezTo>
                    <a:pt x="463" y="1"/>
                    <a:pt x="463" y="695"/>
                    <a:pt x="463" y="807"/>
                  </a:cubicBezTo>
                  <a:cubicBezTo>
                    <a:pt x="352" y="1038"/>
                    <a:pt x="120" y="807"/>
                    <a:pt x="0" y="103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2242925" y="2515925"/>
              <a:ext cx="28975" cy="46325"/>
            </a:xfrm>
            <a:custGeom>
              <a:rect b="b" l="l" r="r" t="t"/>
              <a:pathLst>
                <a:path extrusionOk="0" h="1853" w="1159">
                  <a:moveTo>
                    <a:pt x="1038" y="1"/>
                  </a:moveTo>
                  <a:cubicBezTo>
                    <a:pt x="695" y="1"/>
                    <a:pt x="1" y="1621"/>
                    <a:pt x="232" y="1742"/>
                  </a:cubicBezTo>
                  <a:cubicBezTo>
                    <a:pt x="343" y="1853"/>
                    <a:pt x="464" y="1510"/>
                    <a:pt x="464" y="1390"/>
                  </a:cubicBezTo>
                  <a:cubicBezTo>
                    <a:pt x="695" y="1047"/>
                    <a:pt x="1158" y="232"/>
                    <a:pt x="103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1886875" y="2342300"/>
              <a:ext cx="37750" cy="40550"/>
            </a:xfrm>
            <a:custGeom>
              <a:rect b="b" l="l" r="r" t="t"/>
              <a:pathLst>
                <a:path extrusionOk="0" h="1622" w="1510">
                  <a:moveTo>
                    <a:pt x="121" y="1510"/>
                  </a:moveTo>
                  <a:cubicBezTo>
                    <a:pt x="352" y="1621"/>
                    <a:pt x="352" y="1510"/>
                    <a:pt x="352" y="1390"/>
                  </a:cubicBezTo>
                  <a:cubicBezTo>
                    <a:pt x="584" y="1158"/>
                    <a:pt x="927" y="695"/>
                    <a:pt x="1158" y="464"/>
                  </a:cubicBezTo>
                  <a:cubicBezTo>
                    <a:pt x="1158" y="464"/>
                    <a:pt x="1510" y="232"/>
                    <a:pt x="1390" y="121"/>
                  </a:cubicBezTo>
                  <a:cubicBezTo>
                    <a:pt x="1158" y="1"/>
                    <a:pt x="927" y="232"/>
                    <a:pt x="927" y="353"/>
                  </a:cubicBezTo>
                  <a:cubicBezTo>
                    <a:pt x="695" y="584"/>
                    <a:pt x="1" y="1158"/>
                    <a:pt x="121" y="15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1354425" y="2272850"/>
              <a:ext cx="26175" cy="26175"/>
            </a:xfrm>
            <a:custGeom>
              <a:rect b="b" l="l" r="r" t="t"/>
              <a:pathLst>
                <a:path extrusionOk="0" h="1047" w="1047">
                  <a:moveTo>
                    <a:pt x="121" y="927"/>
                  </a:moveTo>
                  <a:cubicBezTo>
                    <a:pt x="352" y="815"/>
                    <a:pt x="232" y="695"/>
                    <a:pt x="352" y="584"/>
                  </a:cubicBezTo>
                  <a:lnTo>
                    <a:pt x="352" y="464"/>
                  </a:lnTo>
                  <a:cubicBezTo>
                    <a:pt x="584" y="1047"/>
                    <a:pt x="926" y="815"/>
                    <a:pt x="815" y="584"/>
                  </a:cubicBezTo>
                  <a:cubicBezTo>
                    <a:pt x="926" y="584"/>
                    <a:pt x="1047" y="584"/>
                    <a:pt x="1047" y="464"/>
                  </a:cubicBezTo>
                  <a:cubicBezTo>
                    <a:pt x="1047" y="352"/>
                    <a:pt x="815" y="352"/>
                    <a:pt x="584" y="352"/>
                  </a:cubicBezTo>
                  <a:cubicBezTo>
                    <a:pt x="463" y="1"/>
                    <a:pt x="232" y="1"/>
                    <a:pt x="121" y="121"/>
                  </a:cubicBezTo>
                  <a:cubicBezTo>
                    <a:pt x="121" y="232"/>
                    <a:pt x="0" y="464"/>
                    <a:pt x="0" y="584"/>
                  </a:cubicBezTo>
                  <a:cubicBezTo>
                    <a:pt x="121" y="695"/>
                    <a:pt x="121" y="815"/>
                    <a:pt x="121" y="9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1849375" y="1905450"/>
              <a:ext cx="40525" cy="43325"/>
            </a:xfrm>
            <a:custGeom>
              <a:rect b="b" l="l" r="r" t="t"/>
              <a:pathLst>
                <a:path extrusionOk="0" h="1733" w="1621">
                  <a:moveTo>
                    <a:pt x="1269" y="112"/>
                  </a:moveTo>
                  <a:cubicBezTo>
                    <a:pt x="926" y="232"/>
                    <a:pt x="463" y="927"/>
                    <a:pt x="343" y="1269"/>
                  </a:cubicBezTo>
                  <a:cubicBezTo>
                    <a:pt x="343" y="1269"/>
                    <a:pt x="0" y="1732"/>
                    <a:pt x="343" y="1621"/>
                  </a:cubicBezTo>
                  <a:cubicBezTo>
                    <a:pt x="463" y="1501"/>
                    <a:pt x="806" y="1038"/>
                    <a:pt x="926" y="927"/>
                  </a:cubicBezTo>
                  <a:cubicBezTo>
                    <a:pt x="926" y="806"/>
                    <a:pt x="1621" y="1"/>
                    <a:pt x="1269"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2144550" y="2333750"/>
              <a:ext cx="46325" cy="11600"/>
            </a:xfrm>
            <a:custGeom>
              <a:rect b="b" l="l" r="r" t="t"/>
              <a:pathLst>
                <a:path extrusionOk="0" h="464" w="1853">
                  <a:moveTo>
                    <a:pt x="1852" y="343"/>
                  </a:moveTo>
                  <a:cubicBezTo>
                    <a:pt x="1852" y="111"/>
                    <a:pt x="1269" y="232"/>
                    <a:pt x="926" y="232"/>
                  </a:cubicBezTo>
                  <a:cubicBezTo>
                    <a:pt x="695" y="111"/>
                    <a:pt x="232" y="0"/>
                    <a:pt x="0" y="0"/>
                  </a:cubicBezTo>
                  <a:cubicBezTo>
                    <a:pt x="0" y="232"/>
                    <a:pt x="574" y="463"/>
                    <a:pt x="806" y="463"/>
                  </a:cubicBezTo>
                  <a:lnTo>
                    <a:pt x="1621" y="463"/>
                  </a:lnTo>
                  <a:cubicBezTo>
                    <a:pt x="1852" y="463"/>
                    <a:pt x="1852" y="343"/>
                    <a:pt x="1852"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1716250" y="2183250"/>
              <a:ext cx="23175" cy="49125"/>
            </a:xfrm>
            <a:custGeom>
              <a:rect b="b" l="l" r="r" t="t"/>
              <a:pathLst>
                <a:path extrusionOk="0" h="1965" w="927">
                  <a:moveTo>
                    <a:pt x="927" y="112"/>
                  </a:moveTo>
                  <a:cubicBezTo>
                    <a:pt x="695" y="1"/>
                    <a:pt x="695" y="112"/>
                    <a:pt x="575" y="343"/>
                  </a:cubicBezTo>
                  <a:cubicBezTo>
                    <a:pt x="464" y="575"/>
                    <a:pt x="1" y="1501"/>
                    <a:pt x="112" y="1733"/>
                  </a:cubicBezTo>
                  <a:cubicBezTo>
                    <a:pt x="232" y="1964"/>
                    <a:pt x="695" y="806"/>
                    <a:pt x="806" y="575"/>
                  </a:cubicBezTo>
                  <a:cubicBezTo>
                    <a:pt x="806" y="464"/>
                    <a:pt x="927" y="232"/>
                    <a:pt x="927"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1710475" y="2336525"/>
              <a:ext cx="34750" cy="37750"/>
            </a:xfrm>
            <a:custGeom>
              <a:rect b="b" l="l" r="r" t="t"/>
              <a:pathLst>
                <a:path extrusionOk="0" h="1510" w="1390">
                  <a:moveTo>
                    <a:pt x="0" y="1510"/>
                  </a:moveTo>
                  <a:cubicBezTo>
                    <a:pt x="111" y="1510"/>
                    <a:pt x="232" y="1389"/>
                    <a:pt x="343" y="1278"/>
                  </a:cubicBezTo>
                  <a:cubicBezTo>
                    <a:pt x="574" y="1158"/>
                    <a:pt x="574" y="1047"/>
                    <a:pt x="695" y="926"/>
                  </a:cubicBezTo>
                  <a:lnTo>
                    <a:pt x="1269" y="463"/>
                  </a:lnTo>
                  <a:cubicBezTo>
                    <a:pt x="1389" y="232"/>
                    <a:pt x="1269" y="0"/>
                    <a:pt x="806" y="352"/>
                  </a:cubicBezTo>
                  <a:cubicBezTo>
                    <a:pt x="695" y="584"/>
                    <a:pt x="0" y="1158"/>
                    <a:pt x="0" y="15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1927400" y="1937175"/>
              <a:ext cx="26175" cy="40525"/>
            </a:xfrm>
            <a:custGeom>
              <a:rect b="b" l="l" r="r" t="t"/>
              <a:pathLst>
                <a:path extrusionOk="0" h="1621" w="1047">
                  <a:moveTo>
                    <a:pt x="0" y="1510"/>
                  </a:moveTo>
                  <a:cubicBezTo>
                    <a:pt x="232" y="1621"/>
                    <a:pt x="232" y="1510"/>
                    <a:pt x="352" y="1389"/>
                  </a:cubicBezTo>
                  <a:cubicBezTo>
                    <a:pt x="463" y="1278"/>
                    <a:pt x="463" y="1158"/>
                    <a:pt x="584" y="926"/>
                  </a:cubicBezTo>
                  <a:cubicBezTo>
                    <a:pt x="695" y="926"/>
                    <a:pt x="1047" y="232"/>
                    <a:pt x="926" y="121"/>
                  </a:cubicBezTo>
                  <a:cubicBezTo>
                    <a:pt x="815" y="0"/>
                    <a:pt x="463" y="584"/>
                    <a:pt x="352" y="695"/>
                  </a:cubicBezTo>
                  <a:cubicBezTo>
                    <a:pt x="352" y="926"/>
                    <a:pt x="0" y="1389"/>
                    <a:pt x="0" y="15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1617875" y="1864950"/>
              <a:ext cx="40525" cy="28950"/>
            </a:xfrm>
            <a:custGeom>
              <a:rect b="b" l="l" r="r" t="t"/>
              <a:pathLst>
                <a:path extrusionOk="0" h="1158" w="1621">
                  <a:moveTo>
                    <a:pt x="1621" y="111"/>
                  </a:moveTo>
                  <a:cubicBezTo>
                    <a:pt x="1037" y="0"/>
                    <a:pt x="463" y="574"/>
                    <a:pt x="111" y="926"/>
                  </a:cubicBezTo>
                  <a:cubicBezTo>
                    <a:pt x="0" y="1037"/>
                    <a:pt x="111" y="1158"/>
                    <a:pt x="463" y="926"/>
                  </a:cubicBezTo>
                  <a:cubicBezTo>
                    <a:pt x="695" y="695"/>
                    <a:pt x="926" y="574"/>
                    <a:pt x="1269" y="343"/>
                  </a:cubicBezTo>
                  <a:cubicBezTo>
                    <a:pt x="1389" y="343"/>
                    <a:pt x="1621" y="343"/>
                    <a:pt x="1621" y="11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2242925" y="2417550"/>
              <a:ext cx="28975" cy="34750"/>
            </a:xfrm>
            <a:custGeom>
              <a:rect b="b" l="l" r="r" t="t"/>
              <a:pathLst>
                <a:path extrusionOk="0" h="1390" w="1159">
                  <a:moveTo>
                    <a:pt x="112" y="1389"/>
                  </a:moveTo>
                  <a:cubicBezTo>
                    <a:pt x="343" y="1389"/>
                    <a:pt x="343" y="1158"/>
                    <a:pt x="695" y="815"/>
                  </a:cubicBezTo>
                  <a:cubicBezTo>
                    <a:pt x="806" y="584"/>
                    <a:pt x="1158" y="232"/>
                    <a:pt x="1038" y="0"/>
                  </a:cubicBezTo>
                  <a:cubicBezTo>
                    <a:pt x="927" y="0"/>
                    <a:pt x="927" y="0"/>
                    <a:pt x="806" y="121"/>
                  </a:cubicBezTo>
                  <a:cubicBezTo>
                    <a:pt x="575" y="352"/>
                    <a:pt x="1" y="1047"/>
                    <a:pt x="112" y="138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1531050" y="2133950"/>
              <a:ext cx="28975" cy="40525"/>
            </a:xfrm>
            <a:custGeom>
              <a:rect b="b" l="l" r="r" t="t"/>
              <a:pathLst>
                <a:path extrusionOk="0" h="1621" w="1159">
                  <a:moveTo>
                    <a:pt x="1158" y="232"/>
                  </a:moveTo>
                  <a:cubicBezTo>
                    <a:pt x="1158" y="0"/>
                    <a:pt x="1038" y="121"/>
                    <a:pt x="927" y="232"/>
                  </a:cubicBezTo>
                  <a:cubicBezTo>
                    <a:pt x="806" y="352"/>
                    <a:pt x="1" y="1621"/>
                    <a:pt x="343" y="1621"/>
                  </a:cubicBezTo>
                  <a:cubicBezTo>
                    <a:pt x="575" y="1621"/>
                    <a:pt x="1038" y="463"/>
                    <a:pt x="1158"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1614850" y="2469625"/>
              <a:ext cx="34750" cy="37775"/>
            </a:xfrm>
            <a:custGeom>
              <a:rect b="b" l="l" r="r" t="t"/>
              <a:pathLst>
                <a:path extrusionOk="0" h="1511" w="1390">
                  <a:moveTo>
                    <a:pt x="584" y="1510"/>
                  </a:moveTo>
                  <a:cubicBezTo>
                    <a:pt x="584" y="1390"/>
                    <a:pt x="584" y="1390"/>
                    <a:pt x="695" y="1279"/>
                  </a:cubicBezTo>
                  <a:lnTo>
                    <a:pt x="1390" y="232"/>
                  </a:lnTo>
                  <a:cubicBezTo>
                    <a:pt x="1390" y="121"/>
                    <a:pt x="1390" y="1"/>
                    <a:pt x="1279" y="121"/>
                  </a:cubicBezTo>
                  <a:cubicBezTo>
                    <a:pt x="1158" y="121"/>
                    <a:pt x="1" y="1510"/>
                    <a:pt x="584" y="15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1910025" y="1931375"/>
              <a:ext cx="31975" cy="40550"/>
            </a:xfrm>
            <a:custGeom>
              <a:rect b="b" l="l" r="r" t="t"/>
              <a:pathLst>
                <a:path extrusionOk="0" h="1622" w="1279">
                  <a:moveTo>
                    <a:pt x="1158" y="1"/>
                  </a:moveTo>
                  <a:cubicBezTo>
                    <a:pt x="816" y="121"/>
                    <a:pt x="1" y="1621"/>
                    <a:pt x="464" y="1390"/>
                  </a:cubicBezTo>
                  <a:cubicBezTo>
                    <a:pt x="584" y="1390"/>
                    <a:pt x="695" y="1158"/>
                    <a:pt x="695" y="1047"/>
                  </a:cubicBezTo>
                  <a:lnTo>
                    <a:pt x="1279" y="121"/>
                  </a:lnTo>
                  <a:cubicBezTo>
                    <a:pt x="1279" y="1"/>
                    <a:pt x="1279" y="1"/>
                    <a:pt x="115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1904250" y="1899675"/>
              <a:ext cx="28950" cy="34750"/>
            </a:xfrm>
            <a:custGeom>
              <a:rect b="b" l="l" r="r" t="t"/>
              <a:pathLst>
                <a:path extrusionOk="0" h="1390" w="1158">
                  <a:moveTo>
                    <a:pt x="0" y="1389"/>
                  </a:moveTo>
                  <a:cubicBezTo>
                    <a:pt x="232" y="1389"/>
                    <a:pt x="232" y="1269"/>
                    <a:pt x="352" y="1158"/>
                  </a:cubicBezTo>
                  <a:lnTo>
                    <a:pt x="926" y="463"/>
                  </a:lnTo>
                  <a:cubicBezTo>
                    <a:pt x="926" y="463"/>
                    <a:pt x="1158" y="232"/>
                    <a:pt x="1158" y="111"/>
                  </a:cubicBezTo>
                  <a:cubicBezTo>
                    <a:pt x="1047" y="0"/>
                    <a:pt x="695" y="343"/>
                    <a:pt x="583" y="463"/>
                  </a:cubicBezTo>
                  <a:cubicBezTo>
                    <a:pt x="463" y="574"/>
                    <a:pt x="0" y="1037"/>
                    <a:pt x="0" y="138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2109825" y="2330725"/>
              <a:ext cx="34750" cy="23175"/>
            </a:xfrm>
            <a:custGeom>
              <a:rect b="b" l="l" r="r" t="t"/>
              <a:pathLst>
                <a:path extrusionOk="0" h="927" w="1390">
                  <a:moveTo>
                    <a:pt x="111" y="353"/>
                  </a:moveTo>
                  <a:cubicBezTo>
                    <a:pt x="232" y="464"/>
                    <a:pt x="343" y="232"/>
                    <a:pt x="574" y="232"/>
                  </a:cubicBezTo>
                  <a:cubicBezTo>
                    <a:pt x="695" y="464"/>
                    <a:pt x="695" y="927"/>
                    <a:pt x="1037" y="695"/>
                  </a:cubicBezTo>
                  <a:cubicBezTo>
                    <a:pt x="1037" y="695"/>
                    <a:pt x="1389" y="353"/>
                    <a:pt x="1269" y="232"/>
                  </a:cubicBezTo>
                  <a:cubicBezTo>
                    <a:pt x="1158" y="121"/>
                    <a:pt x="1037" y="353"/>
                    <a:pt x="926" y="353"/>
                  </a:cubicBezTo>
                  <a:cubicBezTo>
                    <a:pt x="806" y="232"/>
                    <a:pt x="806" y="1"/>
                    <a:pt x="463" y="1"/>
                  </a:cubicBezTo>
                  <a:cubicBezTo>
                    <a:pt x="343" y="1"/>
                    <a:pt x="0" y="232"/>
                    <a:pt x="111" y="35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1918825" y="2382825"/>
              <a:ext cx="31750" cy="37750"/>
            </a:xfrm>
            <a:custGeom>
              <a:rect b="b" l="l" r="r" t="t"/>
              <a:pathLst>
                <a:path extrusionOk="0" h="1510" w="1270">
                  <a:moveTo>
                    <a:pt x="112" y="1510"/>
                  </a:moveTo>
                  <a:cubicBezTo>
                    <a:pt x="232" y="1510"/>
                    <a:pt x="232" y="1389"/>
                    <a:pt x="343" y="1389"/>
                  </a:cubicBezTo>
                  <a:lnTo>
                    <a:pt x="575" y="1047"/>
                  </a:lnTo>
                  <a:cubicBezTo>
                    <a:pt x="575" y="926"/>
                    <a:pt x="695" y="926"/>
                    <a:pt x="695" y="815"/>
                  </a:cubicBezTo>
                  <a:lnTo>
                    <a:pt x="1038" y="463"/>
                  </a:lnTo>
                  <a:cubicBezTo>
                    <a:pt x="1038" y="463"/>
                    <a:pt x="1269" y="232"/>
                    <a:pt x="1158" y="121"/>
                  </a:cubicBezTo>
                  <a:cubicBezTo>
                    <a:pt x="927" y="0"/>
                    <a:pt x="0" y="1047"/>
                    <a:pt x="112" y="151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1603275" y="2565250"/>
              <a:ext cx="23175" cy="37525"/>
            </a:xfrm>
            <a:custGeom>
              <a:rect b="b" l="l" r="r" t="t"/>
              <a:pathLst>
                <a:path extrusionOk="0" h="1501" w="927">
                  <a:moveTo>
                    <a:pt x="232" y="1500"/>
                  </a:moveTo>
                  <a:cubicBezTo>
                    <a:pt x="353" y="1500"/>
                    <a:pt x="464" y="1037"/>
                    <a:pt x="584" y="926"/>
                  </a:cubicBezTo>
                  <a:cubicBezTo>
                    <a:pt x="695" y="806"/>
                    <a:pt x="927" y="232"/>
                    <a:pt x="816" y="111"/>
                  </a:cubicBezTo>
                  <a:cubicBezTo>
                    <a:pt x="695" y="0"/>
                    <a:pt x="584" y="111"/>
                    <a:pt x="584" y="232"/>
                  </a:cubicBezTo>
                  <a:cubicBezTo>
                    <a:pt x="464" y="463"/>
                    <a:pt x="1" y="1389"/>
                    <a:pt x="121" y="150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1805850" y="2469625"/>
              <a:ext cx="26175" cy="31975"/>
            </a:xfrm>
            <a:custGeom>
              <a:rect b="b" l="l" r="r" t="t"/>
              <a:pathLst>
                <a:path extrusionOk="0" h="1279" w="1047">
                  <a:moveTo>
                    <a:pt x="1" y="1047"/>
                  </a:moveTo>
                  <a:cubicBezTo>
                    <a:pt x="1" y="1158"/>
                    <a:pt x="232" y="1279"/>
                    <a:pt x="464" y="1279"/>
                  </a:cubicBezTo>
                  <a:cubicBezTo>
                    <a:pt x="584" y="1158"/>
                    <a:pt x="584" y="1047"/>
                    <a:pt x="584" y="816"/>
                  </a:cubicBezTo>
                  <a:cubicBezTo>
                    <a:pt x="695" y="353"/>
                    <a:pt x="1047" y="121"/>
                    <a:pt x="927" y="1"/>
                  </a:cubicBezTo>
                  <a:cubicBezTo>
                    <a:pt x="815" y="1"/>
                    <a:pt x="584" y="232"/>
                    <a:pt x="464" y="353"/>
                  </a:cubicBezTo>
                  <a:cubicBezTo>
                    <a:pt x="352" y="584"/>
                    <a:pt x="352" y="695"/>
                    <a:pt x="352" y="1047"/>
                  </a:cubicBezTo>
                  <a:cubicBezTo>
                    <a:pt x="232" y="927"/>
                    <a:pt x="121" y="927"/>
                    <a:pt x="1" y="10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2225575" y="2579600"/>
              <a:ext cx="28950" cy="37750"/>
            </a:xfrm>
            <a:custGeom>
              <a:rect b="b" l="l" r="r" t="t"/>
              <a:pathLst>
                <a:path extrusionOk="0" h="1510" w="1158">
                  <a:moveTo>
                    <a:pt x="926" y="0"/>
                  </a:moveTo>
                  <a:cubicBezTo>
                    <a:pt x="806" y="0"/>
                    <a:pt x="695" y="121"/>
                    <a:pt x="695" y="352"/>
                  </a:cubicBezTo>
                  <a:cubicBezTo>
                    <a:pt x="574" y="463"/>
                    <a:pt x="574" y="584"/>
                    <a:pt x="463" y="695"/>
                  </a:cubicBezTo>
                  <a:cubicBezTo>
                    <a:pt x="343" y="1158"/>
                    <a:pt x="0" y="1389"/>
                    <a:pt x="111" y="1389"/>
                  </a:cubicBezTo>
                  <a:cubicBezTo>
                    <a:pt x="463" y="1510"/>
                    <a:pt x="1158" y="232"/>
                    <a:pt x="92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1565775" y="2579600"/>
              <a:ext cx="23175" cy="34750"/>
            </a:xfrm>
            <a:custGeom>
              <a:rect b="b" l="l" r="r" t="t"/>
              <a:pathLst>
                <a:path extrusionOk="0" h="1390" w="927">
                  <a:moveTo>
                    <a:pt x="232" y="1389"/>
                  </a:moveTo>
                  <a:cubicBezTo>
                    <a:pt x="343" y="1278"/>
                    <a:pt x="927" y="352"/>
                    <a:pt x="927" y="121"/>
                  </a:cubicBezTo>
                  <a:cubicBezTo>
                    <a:pt x="806" y="0"/>
                    <a:pt x="695" y="121"/>
                    <a:pt x="464" y="584"/>
                  </a:cubicBezTo>
                  <a:cubicBezTo>
                    <a:pt x="343" y="815"/>
                    <a:pt x="1" y="1158"/>
                    <a:pt x="1" y="138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2329750" y="2345325"/>
              <a:ext cx="37525" cy="17375"/>
            </a:xfrm>
            <a:custGeom>
              <a:rect b="b" l="l" r="r" t="t"/>
              <a:pathLst>
                <a:path extrusionOk="0" h="695" w="1501">
                  <a:moveTo>
                    <a:pt x="0" y="232"/>
                  </a:moveTo>
                  <a:cubicBezTo>
                    <a:pt x="0" y="343"/>
                    <a:pt x="0" y="343"/>
                    <a:pt x="343" y="343"/>
                  </a:cubicBezTo>
                  <a:cubicBezTo>
                    <a:pt x="695" y="463"/>
                    <a:pt x="1501" y="695"/>
                    <a:pt x="1501" y="463"/>
                  </a:cubicBezTo>
                  <a:cubicBezTo>
                    <a:pt x="1501" y="343"/>
                    <a:pt x="1269" y="343"/>
                    <a:pt x="1158" y="232"/>
                  </a:cubicBezTo>
                  <a:cubicBezTo>
                    <a:pt x="926" y="232"/>
                    <a:pt x="111" y="0"/>
                    <a:pt x="0"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1507900" y="2108025"/>
              <a:ext cx="28975" cy="31725"/>
            </a:xfrm>
            <a:custGeom>
              <a:rect b="b" l="l" r="r" t="t"/>
              <a:pathLst>
                <a:path extrusionOk="0" h="1269" w="1159">
                  <a:moveTo>
                    <a:pt x="1" y="1158"/>
                  </a:moveTo>
                  <a:cubicBezTo>
                    <a:pt x="232" y="1269"/>
                    <a:pt x="232" y="1158"/>
                    <a:pt x="343" y="1037"/>
                  </a:cubicBezTo>
                  <a:lnTo>
                    <a:pt x="695" y="695"/>
                  </a:lnTo>
                  <a:cubicBezTo>
                    <a:pt x="806" y="574"/>
                    <a:pt x="1158" y="232"/>
                    <a:pt x="1038" y="0"/>
                  </a:cubicBezTo>
                  <a:cubicBezTo>
                    <a:pt x="927" y="0"/>
                    <a:pt x="806" y="111"/>
                    <a:pt x="695" y="232"/>
                  </a:cubicBezTo>
                  <a:lnTo>
                    <a:pt x="232" y="806"/>
                  </a:lnTo>
                  <a:cubicBezTo>
                    <a:pt x="1" y="1037"/>
                    <a:pt x="1" y="1037"/>
                    <a:pt x="1" y="115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2190850" y="2377025"/>
              <a:ext cx="23175" cy="37775"/>
            </a:xfrm>
            <a:custGeom>
              <a:rect b="b" l="l" r="r" t="t"/>
              <a:pathLst>
                <a:path extrusionOk="0" h="1511" w="927">
                  <a:moveTo>
                    <a:pt x="0" y="1390"/>
                  </a:moveTo>
                  <a:cubicBezTo>
                    <a:pt x="232" y="1510"/>
                    <a:pt x="232" y="1390"/>
                    <a:pt x="343" y="1158"/>
                  </a:cubicBezTo>
                  <a:cubicBezTo>
                    <a:pt x="463" y="927"/>
                    <a:pt x="926" y="232"/>
                    <a:pt x="806" y="121"/>
                  </a:cubicBezTo>
                  <a:cubicBezTo>
                    <a:pt x="695" y="1"/>
                    <a:pt x="574" y="121"/>
                    <a:pt x="574" y="353"/>
                  </a:cubicBezTo>
                  <a:cubicBezTo>
                    <a:pt x="343" y="584"/>
                    <a:pt x="0" y="1158"/>
                    <a:pt x="0" y="139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2228350" y="2414775"/>
              <a:ext cx="28950" cy="31725"/>
            </a:xfrm>
            <a:custGeom>
              <a:rect b="b" l="l" r="r" t="t"/>
              <a:pathLst>
                <a:path extrusionOk="0" h="1269" w="1158">
                  <a:moveTo>
                    <a:pt x="1047" y="0"/>
                  </a:moveTo>
                  <a:cubicBezTo>
                    <a:pt x="695" y="0"/>
                    <a:pt x="0" y="1158"/>
                    <a:pt x="232" y="1269"/>
                  </a:cubicBezTo>
                  <a:cubicBezTo>
                    <a:pt x="352" y="1269"/>
                    <a:pt x="584" y="806"/>
                    <a:pt x="695" y="695"/>
                  </a:cubicBezTo>
                  <a:cubicBezTo>
                    <a:pt x="926" y="343"/>
                    <a:pt x="1158" y="111"/>
                    <a:pt x="1047"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1531050" y="2125375"/>
              <a:ext cx="23175" cy="31750"/>
            </a:xfrm>
            <a:custGeom>
              <a:rect b="b" l="l" r="r" t="t"/>
              <a:pathLst>
                <a:path extrusionOk="0" h="1270" w="927">
                  <a:moveTo>
                    <a:pt x="1" y="1269"/>
                  </a:moveTo>
                  <a:cubicBezTo>
                    <a:pt x="232" y="1269"/>
                    <a:pt x="232" y="1158"/>
                    <a:pt x="343" y="1038"/>
                  </a:cubicBezTo>
                  <a:cubicBezTo>
                    <a:pt x="464" y="927"/>
                    <a:pt x="464" y="806"/>
                    <a:pt x="575" y="695"/>
                  </a:cubicBezTo>
                  <a:cubicBezTo>
                    <a:pt x="695" y="464"/>
                    <a:pt x="927" y="232"/>
                    <a:pt x="806" y="1"/>
                  </a:cubicBezTo>
                  <a:cubicBezTo>
                    <a:pt x="695" y="1"/>
                    <a:pt x="575" y="112"/>
                    <a:pt x="575" y="232"/>
                  </a:cubicBezTo>
                  <a:cubicBezTo>
                    <a:pt x="343" y="464"/>
                    <a:pt x="1" y="927"/>
                    <a:pt x="1" y="126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1652600" y="2591175"/>
              <a:ext cx="23175" cy="37750"/>
            </a:xfrm>
            <a:custGeom>
              <a:rect b="b" l="l" r="r" t="t"/>
              <a:pathLst>
                <a:path extrusionOk="0" h="1510" w="927">
                  <a:moveTo>
                    <a:pt x="806" y="232"/>
                  </a:moveTo>
                  <a:cubicBezTo>
                    <a:pt x="926" y="0"/>
                    <a:pt x="806" y="0"/>
                    <a:pt x="695" y="121"/>
                  </a:cubicBezTo>
                  <a:cubicBezTo>
                    <a:pt x="463" y="352"/>
                    <a:pt x="111" y="926"/>
                    <a:pt x="111" y="1158"/>
                  </a:cubicBezTo>
                  <a:cubicBezTo>
                    <a:pt x="0" y="1389"/>
                    <a:pt x="111" y="1510"/>
                    <a:pt x="232" y="1278"/>
                  </a:cubicBezTo>
                  <a:cubicBezTo>
                    <a:pt x="463" y="1158"/>
                    <a:pt x="806" y="463"/>
                    <a:pt x="806"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1736400" y="2362675"/>
              <a:ext cx="31975" cy="28975"/>
            </a:xfrm>
            <a:custGeom>
              <a:rect b="b" l="l" r="r" t="t"/>
              <a:pathLst>
                <a:path extrusionOk="0" h="1159" w="1279">
                  <a:moveTo>
                    <a:pt x="1158" y="112"/>
                  </a:moveTo>
                  <a:cubicBezTo>
                    <a:pt x="926" y="1"/>
                    <a:pt x="584" y="343"/>
                    <a:pt x="463" y="464"/>
                  </a:cubicBezTo>
                  <a:cubicBezTo>
                    <a:pt x="463" y="464"/>
                    <a:pt x="0" y="927"/>
                    <a:pt x="121" y="1158"/>
                  </a:cubicBezTo>
                  <a:cubicBezTo>
                    <a:pt x="232" y="1158"/>
                    <a:pt x="232" y="1158"/>
                    <a:pt x="352" y="1038"/>
                  </a:cubicBezTo>
                  <a:lnTo>
                    <a:pt x="695" y="695"/>
                  </a:lnTo>
                  <a:cubicBezTo>
                    <a:pt x="815" y="464"/>
                    <a:pt x="1278" y="232"/>
                    <a:pt x="1158"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1632225" y="2481200"/>
              <a:ext cx="26175" cy="31975"/>
            </a:xfrm>
            <a:custGeom>
              <a:rect b="b" l="l" r="r" t="t"/>
              <a:pathLst>
                <a:path extrusionOk="0" h="1279" w="1047">
                  <a:moveTo>
                    <a:pt x="121" y="1279"/>
                  </a:moveTo>
                  <a:cubicBezTo>
                    <a:pt x="352" y="1279"/>
                    <a:pt x="352" y="1158"/>
                    <a:pt x="463" y="1047"/>
                  </a:cubicBezTo>
                  <a:cubicBezTo>
                    <a:pt x="463" y="927"/>
                    <a:pt x="584" y="816"/>
                    <a:pt x="584" y="695"/>
                  </a:cubicBezTo>
                  <a:cubicBezTo>
                    <a:pt x="695" y="464"/>
                    <a:pt x="1047" y="121"/>
                    <a:pt x="926" y="1"/>
                  </a:cubicBezTo>
                  <a:cubicBezTo>
                    <a:pt x="815" y="1"/>
                    <a:pt x="695" y="121"/>
                    <a:pt x="584" y="232"/>
                  </a:cubicBezTo>
                  <a:cubicBezTo>
                    <a:pt x="463" y="464"/>
                    <a:pt x="0" y="1047"/>
                    <a:pt x="121" y="127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2161900" y="1798275"/>
              <a:ext cx="37525" cy="26175"/>
            </a:xfrm>
            <a:custGeom>
              <a:rect b="b" l="l" r="r" t="t"/>
              <a:pathLst>
                <a:path extrusionOk="0" h="1047" w="1501">
                  <a:moveTo>
                    <a:pt x="232" y="0"/>
                  </a:moveTo>
                  <a:cubicBezTo>
                    <a:pt x="1" y="120"/>
                    <a:pt x="343" y="352"/>
                    <a:pt x="343" y="352"/>
                  </a:cubicBezTo>
                  <a:cubicBezTo>
                    <a:pt x="464" y="583"/>
                    <a:pt x="1158" y="1046"/>
                    <a:pt x="1269" y="926"/>
                  </a:cubicBezTo>
                  <a:cubicBezTo>
                    <a:pt x="1501" y="815"/>
                    <a:pt x="1038" y="583"/>
                    <a:pt x="806" y="463"/>
                  </a:cubicBezTo>
                  <a:cubicBezTo>
                    <a:pt x="695" y="352"/>
                    <a:pt x="232" y="0"/>
                    <a:pt x="23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1776900" y="2212200"/>
              <a:ext cx="28975" cy="37525"/>
            </a:xfrm>
            <a:custGeom>
              <a:rect b="b" l="l" r="r" t="t"/>
              <a:pathLst>
                <a:path extrusionOk="0" h="1501" w="1159">
                  <a:moveTo>
                    <a:pt x="1159" y="343"/>
                  </a:moveTo>
                  <a:cubicBezTo>
                    <a:pt x="1159" y="232"/>
                    <a:pt x="1047" y="0"/>
                    <a:pt x="927" y="232"/>
                  </a:cubicBezTo>
                  <a:cubicBezTo>
                    <a:pt x="816" y="232"/>
                    <a:pt x="696" y="343"/>
                    <a:pt x="584" y="463"/>
                  </a:cubicBezTo>
                  <a:cubicBezTo>
                    <a:pt x="1" y="1158"/>
                    <a:pt x="232" y="1501"/>
                    <a:pt x="464" y="1158"/>
                  </a:cubicBezTo>
                  <a:lnTo>
                    <a:pt x="696" y="926"/>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2257275" y="2426350"/>
              <a:ext cx="20400" cy="34750"/>
            </a:xfrm>
            <a:custGeom>
              <a:rect b="b" l="l" r="r" t="t"/>
              <a:pathLst>
                <a:path extrusionOk="0" h="1390" w="816">
                  <a:moveTo>
                    <a:pt x="121" y="1389"/>
                  </a:moveTo>
                  <a:cubicBezTo>
                    <a:pt x="464" y="1389"/>
                    <a:pt x="816" y="343"/>
                    <a:pt x="816" y="111"/>
                  </a:cubicBezTo>
                  <a:cubicBezTo>
                    <a:pt x="584" y="0"/>
                    <a:pt x="584" y="111"/>
                    <a:pt x="584" y="232"/>
                  </a:cubicBezTo>
                  <a:cubicBezTo>
                    <a:pt x="464" y="343"/>
                    <a:pt x="464" y="463"/>
                    <a:pt x="353" y="574"/>
                  </a:cubicBezTo>
                  <a:cubicBezTo>
                    <a:pt x="232" y="926"/>
                    <a:pt x="1" y="1158"/>
                    <a:pt x="121" y="138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1872525" y="2750450"/>
              <a:ext cx="34750" cy="11600"/>
            </a:xfrm>
            <a:custGeom>
              <a:rect b="b" l="l" r="r" t="t"/>
              <a:pathLst>
                <a:path extrusionOk="0" h="464" w="1390">
                  <a:moveTo>
                    <a:pt x="463" y="463"/>
                  </a:moveTo>
                  <a:cubicBezTo>
                    <a:pt x="695" y="463"/>
                    <a:pt x="926" y="463"/>
                    <a:pt x="1038" y="343"/>
                  </a:cubicBezTo>
                  <a:cubicBezTo>
                    <a:pt x="1158" y="343"/>
                    <a:pt x="1389" y="343"/>
                    <a:pt x="1389" y="112"/>
                  </a:cubicBezTo>
                  <a:cubicBezTo>
                    <a:pt x="1269" y="0"/>
                    <a:pt x="695" y="112"/>
                    <a:pt x="463" y="112"/>
                  </a:cubicBezTo>
                  <a:cubicBezTo>
                    <a:pt x="112" y="232"/>
                    <a:pt x="0" y="112"/>
                    <a:pt x="0" y="343"/>
                  </a:cubicBezTo>
                  <a:cubicBezTo>
                    <a:pt x="112" y="463"/>
                    <a:pt x="343" y="463"/>
                    <a:pt x="463"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1641025" y="2582600"/>
              <a:ext cx="23175" cy="34750"/>
            </a:xfrm>
            <a:custGeom>
              <a:rect b="b" l="l" r="r" t="t"/>
              <a:pathLst>
                <a:path extrusionOk="0" h="1390" w="927">
                  <a:moveTo>
                    <a:pt x="806" y="1"/>
                  </a:moveTo>
                  <a:cubicBezTo>
                    <a:pt x="574" y="1"/>
                    <a:pt x="343" y="343"/>
                    <a:pt x="343" y="575"/>
                  </a:cubicBezTo>
                  <a:cubicBezTo>
                    <a:pt x="232" y="575"/>
                    <a:pt x="0" y="1158"/>
                    <a:pt x="111" y="1269"/>
                  </a:cubicBezTo>
                  <a:cubicBezTo>
                    <a:pt x="343" y="1390"/>
                    <a:pt x="343" y="1038"/>
                    <a:pt x="343" y="1038"/>
                  </a:cubicBezTo>
                  <a:cubicBezTo>
                    <a:pt x="574" y="575"/>
                    <a:pt x="926" y="232"/>
                    <a:pt x="80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1441225" y="2296000"/>
              <a:ext cx="20400" cy="28975"/>
            </a:xfrm>
            <a:custGeom>
              <a:rect b="b" l="l" r="r" t="t"/>
              <a:pathLst>
                <a:path extrusionOk="0" h="1159" w="816">
                  <a:moveTo>
                    <a:pt x="816" y="927"/>
                  </a:moveTo>
                  <a:cubicBezTo>
                    <a:pt x="816" y="695"/>
                    <a:pt x="353" y="815"/>
                    <a:pt x="353" y="584"/>
                  </a:cubicBezTo>
                  <a:cubicBezTo>
                    <a:pt x="353" y="352"/>
                    <a:pt x="695" y="352"/>
                    <a:pt x="584" y="121"/>
                  </a:cubicBezTo>
                  <a:cubicBezTo>
                    <a:pt x="353" y="1"/>
                    <a:pt x="1" y="352"/>
                    <a:pt x="121" y="695"/>
                  </a:cubicBezTo>
                  <a:cubicBezTo>
                    <a:pt x="121" y="927"/>
                    <a:pt x="584" y="1158"/>
                    <a:pt x="816" y="9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1614850" y="2571025"/>
              <a:ext cx="17400" cy="40550"/>
            </a:xfrm>
            <a:custGeom>
              <a:rect b="b" l="l" r="r" t="t"/>
              <a:pathLst>
                <a:path extrusionOk="0" h="1622" w="696">
                  <a:moveTo>
                    <a:pt x="695" y="343"/>
                  </a:moveTo>
                  <a:cubicBezTo>
                    <a:pt x="695" y="232"/>
                    <a:pt x="584" y="1"/>
                    <a:pt x="353" y="464"/>
                  </a:cubicBezTo>
                  <a:cubicBezTo>
                    <a:pt x="1" y="1158"/>
                    <a:pt x="121" y="1621"/>
                    <a:pt x="353" y="1390"/>
                  </a:cubicBezTo>
                  <a:cubicBezTo>
                    <a:pt x="353" y="1269"/>
                    <a:pt x="464" y="1158"/>
                    <a:pt x="464" y="1038"/>
                  </a:cubicBezTo>
                  <a:cubicBezTo>
                    <a:pt x="464" y="806"/>
                    <a:pt x="584" y="575"/>
                    <a:pt x="695"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2167700" y="2417550"/>
              <a:ext cx="25950" cy="28950"/>
            </a:xfrm>
            <a:custGeom>
              <a:rect b="b" l="l" r="r" t="t"/>
              <a:pathLst>
                <a:path extrusionOk="0" h="1158" w="1038">
                  <a:moveTo>
                    <a:pt x="111" y="1158"/>
                  </a:moveTo>
                  <a:cubicBezTo>
                    <a:pt x="232" y="1158"/>
                    <a:pt x="343" y="1047"/>
                    <a:pt x="343" y="926"/>
                  </a:cubicBezTo>
                  <a:cubicBezTo>
                    <a:pt x="463" y="815"/>
                    <a:pt x="1037" y="232"/>
                    <a:pt x="926" y="121"/>
                  </a:cubicBezTo>
                  <a:cubicBezTo>
                    <a:pt x="806" y="0"/>
                    <a:pt x="695" y="232"/>
                    <a:pt x="574" y="232"/>
                  </a:cubicBezTo>
                  <a:cubicBezTo>
                    <a:pt x="463" y="463"/>
                    <a:pt x="0" y="926"/>
                    <a:pt x="111" y="115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1455825" y="2108025"/>
              <a:ext cx="23175" cy="31725"/>
            </a:xfrm>
            <a:custGeom>
              <a:rect b="b" l="l" r="r" t="t"/>
              <a:pathLst>
                <a:path extrusionOk="0" h="1269" w="927">
                  <a:moveTo>
                    <a:pt x="806" y="232"/>
                  </a:moveTo>
                  <a:cubicBezTo>
                    <a:pt x="926" y="111"/>
                    <a:pt x="806" y="0"/>
                    <a:pt x="695" y="111"/>
                  </a:cubicBezTo>
                  <a:cubicBezTo>
                    <a:pt x="574" y="232"/>
                    <a:pt x="232" y="806"/>
                    <a:pt x="111" y="1037"/>
                  </a:cubicBezTo>
                  <a:cubicBezTo>
                    <a:pt x="0" y="1158"/>
                    <a:pt x="232" y="1269"/>
                    <a:pt x="343" y="1158"/>
                  </a:cubicBezTo>
                  <a:cubicBezTo>
                    <a:pt x="463" y="1037"/>
                    <a:pt x="806" y="343"/>
                    <a:pt x="806"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1481750" y="2070275"/>
              <a:ext cx="23175" cy="28975"/>
            </a:xfrm>
            <a:custGeom>
              <a:rect b="b" l="l" r="r" t="t"/>
              <a:pathLst>
                <a:path extrusionOk="0" h="1159" w="927">
                  <a:moveTo>
                    <a:pt x="815" y="232"/>
                  </a:moveTo>
                  <a:cubicBezTo>
                    <a:pt x="926" y="121"/>
                    <a:pt x="815" y="1"/>
                    <a:pt x="695" y="121"/>
                  </a:cubicBezTo>
                  <a:cubicBezTo>
                    <a:pt x="463" y="232"/>
                    <a:pt x="121" y="695"/>
                    <a:pt x="121" y="927"/>
                  </a:cubicBezTo>
                  <a:cubicBezTo>
                    <a:pt x="0" y="1158"/>
                    <a:pt x="232" y="1158"/>
                    <a:pt x="232" y="1047"/>
                  </a:cubicBezTo>
                  <a:cubicBezTo>
                    <a:pt x="352" y="1047"/>
                    <a:pt x="463" y="927"/>
                    <a:pt x="463" y="816"/>
                  </a:cubicBezTo>
                  <a:cubicBezTo>
                    <a:pt x="584" y="695"/>
                    <a:pt x="815" y="353"/>
                    <a:pt x="815"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1878300" y="2162875"/>
              <a:ext cx="23175" cy="28975"/>
            </a:xfrm>
            <a:custGeom>
              <a:rect b="b" l="l" r="r" t="t"/>
              <a:pathLst>
                <a:path extrusionOk="0" h="1159" w="927">
                  <a:moveTo>
                    <a:pt x="1" y="1047"/>
                  </a:moveTo>
                  <a:cubicBezTo>
                    <a:pt x="232" y="1158"/>
                    <a:pt x="232" y="1047"/>
                    <a:pt x="232" y="927"/>
                  </a:cubicBezTo>
                  <a:cubicBezTo>
                    <a:pt x="344" y="816"/>
                    <a:pt x="927" y="232"/>
                    <a:pt x="807" y="121"/>
                  </a:cubicBezTo>
                  <a:cubicBezTo>
                    <a:pt x="695" y="1"/>
                    <a:pt x="344" y="353"/>
                    <a:pt x="232" y="464"/>
                  </a:cubicBezTo>
                  <a:cubicBezTo>
                    <a:pt x="232" y="584"/>
                    <a:pt x="1" y="927"/>
                    <a:pt x="1" y="10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840575" y="1911250"/>
              <a:ext cx="28975" cy="31725"/>
            </a:xfrm>
            <a:custGeom>
              <a:rect b="b" l="l" r="r" t="t"/>
              <a:pathLst>
                <a:path extrusionOk="0" h="1269" w="1159">
                  <a:moveTo>
                    <a:pt x="1047" y="0"/>
                  </a:moveTo>
                  <a:cubicBezTo>
                    <a:pt x="927" y="0"/>
                    <a:pt x="815" y="111"/>
                    <a:pt x="695" y="111"/>
                  </a:cubicBezTo>
                  <a:cubicBezTo>
                    <a:pt x="695" y="232"/>
                    <a:pt x="584" y="343"/>
                    <a:pt x="464" y="343"/>
                  </a:cubicBezTo>
                  <a:cubicBezTo>
                    <a:pt x="1" y="926"/>
                    <a:pt x="232" y="1269"/>
                    <a:pt x="464" y="926"/>
                  </a:cubicBezTo>
                  <a:cubicBezTo>
                    <a:pt x="695" y="574"/>
                    <a:pt x="1158" y="232"/>
                    <a:pt x="1047"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1629450" y="2579600"/>
              <a:ext cx="17375" cy="31975"/>
            </a:xfrm>
            <a:custGeom>
              <a:rect b="b" l="l" r="r" t="t"/>
              <a:pathLst>
                <a:path extrusionOk="0" h="1279" w="695">
                  <a:moveTo>
                    <a:pt x="111" y="1158"/>
                  </a:moveTo>
                  <a:cubicBezTo>
                    <a:pt x="232" y="1278"/>
                    <a:pt x="232" y="1158"/>
                    <a:pt x="343" y="1047"/>
                  </a:cubicBezTo>
                  <a:cubicBezTo>
                    <a:pt x="463" y="815"/>
                    <a:pt x="695" y="232"/>
                    <a:pt x="695" y="121"/>
                  </a:cubicBezTo>
                  <a:cubicBezTo>
                    <a:pt x="574" y="0"/>
                    <a:pt x="574" y="121"/>
                    <a:pt x="463" y="232"/>
                  </a:cubicBezTo>
                  <a:cubicBezTo>
                    <a:pt x="343" y="463"/>
                    <a:pt x="0" y="926"/>
                    <a:pt x="111" y="115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1499100" y="2096450"/>
              <a:ext cx="23175" cy="28950"/>
            </a:xfrm>
            <a:custGeom>
              <a:rect b="b" l="l" r="r" t="t"/>
              <a:pathLst>
                <a:path extrusionOk="0" h="1158" w="927">
                  <a:moveTo>
                    <a:pt x="927" y="232"/>
                  </a:moveTo>
                  <a:cubicBezTo>
                    <a:pt x="927" y="111"/>
                    <a:pt x="816" y="0"/>
                    <a:pt x="695" y="111"/>
                  </a:cubicBezTo>
                  <a:cubicBezTo>
                    <a:pt x="695" y="111"/>
                    <a:pt x="584" y="343"/>
                    <a:pt x="464" y="343"/>
                  </a:cubicBezTo>
                  <a:cubicBezTo>
                    <a:pt x="353" y="463"/>
                    <a:pt x="121" y="806"/>
                    <a:pt x="121" y="926"/>
                  </a:cubicBezTo>
                  <a:cubicBezTo>
                    <a:pt x="1" y="1158"/>
                    <a:pt x="232" y="1158"/>
                    <a:pt x="353" y="1037"/>
                  </a:cubicBezTo>
                  <a:cubicBezTo>
                    <a:pt x="464" y="926"/>
                    <a:pt x="816" y="463"/>
                    <a:pt x="927"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1522250" y="2113800"/>
              <a:ext cx="20400" cy="28975"/>
            </a:xfrm>
            <a:custGeom>
              <a:rect b="b" l="l" r="r" t="t"/>
              <a:pathLst>
                <a:path extrusionOk="0" h="1159" w="816">
                  <a:moveTo>
                    <a:pt x="232" y="1038"/>
                  </a:moveTo>
                  <a:cubicBezTo>
                    <a:pt x="232" y="1038"/>
                    <a:pt x="232" y="1158"/>
                    <a:pt x="353" y="927"/>
                  </a:cubicBezTo>
                  <a:cubicBezTo>
                    <a:pt x="584" y="695"/>
                    <a:pt x="816" y="343"/>
                    <a:pt x="816" y="112"/>
                  </a:cubicBezTo>
                  <a:cubicBezTo>
                    <a:pt x="695" y="1"/>
                    <a:pt x="584" y="112"/>
                    <a:pt x="584" y="232"/>
                  </a:cubicBezTo>
                  <a:cubicBezTo>
                    <a:pt x="353" y="343"/>
                    <a:pt x="232" y="575"/>
                    <a:pt x="121" y="806"/>
                  </a:cubicBezTo>
                  <a:cubicBezTo>
                    <a:pt x="121" y="927"/>
                    <a:pt x="1" y="1038"/>
                    <a:pt x="121" y="1158"/>
                  </a:cubicBezTo>
                  <a:cubicBezTo>
                    <a:pt x="232" y="1038"/>
                    <a:pt x="232" y="1158"/>
                    <a:pt x="232" y="103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1652600" y="2490000"/>
              <a:ext cx="20150" cy="28975"/>
            </a:xfrm>
            <a:custGeom>
              <a:rect b="b" l="l" r="r" t="t"/>
              <a:pathLst>
                <a:path extrusionOk="0" h="1159" w="806">
                  <a:moveTo>
                    <a:pt x="0" y="1038"/>
                  </a:moveTo>
                  <a:cubicBezTo>
                    <a:pt x="111" y="1158"/>
                    <a:pt x="232" y="1038"/>
                    <a:pt x="232" y="927"/>
                  </a:cubicBezTo>
                  <a:cubicBezTo>
                    <a:pt x="343" y="695"/>
                    <a:pt x="806" y="232"/>
                    <a:pt x="574" y="1"/>
                  </a:cubicBezTo>
                  <a:cubicBezTo>
                    <a:pt x="463" y="1"/>
                    <a:pt x="463" y="112"/>
                    <a:pt x="343" y="232"/>
                  </a:cubicBezTo>
                  <a:cubicBezTo>
                    <a:pt x="232" y="343"/>
                    <a:pt x="0" y="927"/>
                    <a:pt x="0" y="1038"/>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1837800" y="2136950"/>
              <a:ext cx="34750" cy="23175"/>
            </a:xfrm>
            <a:custGeom>
              <a:rect b="b" l="l" r="r" t="t"/>
              <a:pathLst>
                <a:path extrusionOk="0" h="927" w="1390">
                  <a:moveTo>
                    <a:pt x="1269" y="232"/>
                  </a:moveTo>
                  <a:cubicBezTo>
                    <a:pt x="1389" y="112"/>
                    <a:pt x="1269" y="1"/>
                    <a:pt x="1038" y="112"/>
                  </a:cubicBezTo>
                  <a:cubicBezTo>
                    <a:pt x="1038" y="112"/>
                    <a:pt x="926" y="232"/>
                    <a:pt x="806" y="232"/>
                  </a:cubicBezTo>
                  <a:cubicBezTo>
                    <a:pt x="0" y="695"/>
                    <a:pt x="343" y="927"/>
                    <a:pt x="463" y="806"/>
                  </a:cubicBezTo>
                  <a:cubicBezTo>
                    <a:pt x="575" y="695"/>
                    <a:pt x="1158" y="343"/>
                    <a:pt x="1269"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1889875" y="1879300"/>
              <a:ext cx="20175" cy="28950"/>
            </a:xfrm>
            <a:custGeom>
              <a:rect b="b" l="l" r="r" t="t"/>
              <a:pathLst>
                <a:path extrusionOk="0" h="1158" w="807">
                  <a:moveTo>
                    <a:pt x="807" y="121"/>
                  </a:moveTo>
                  <a:cubicBezTo>
                    <a:pt x="464" y="0"/>
                    <a:pt x="1" y="926"/>
                    <a:pt x="1" y="1047"/>
                  </a:cubicBezTo>
                  <a:cubicBezTo>
                    <a:pt x="232" y="1158"/>
                    <a:pt x="464" y="695"/>
                    <a:pt x="695" y="463"/>
                  </a:cubicBezTo>
                  <a:cubicBezTo>
                    <a:pt x="695" y="352"/>
                    <a:pt x="807" y="232"/>
                    <a:pt x="807"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1869525" y="2154325"/>
              <a:ext cx="23175" cy="23175"/>
            </a:xfrm>
            <a:custGeom>
              <a:rect b="b" l="l" r="r" t="t"/>
              <a:pathLst>
                <a:path extrusionOk="0" h="927" w="927">
                  <a:moveTo>
                    <a:pt x="120" y="926"/>
                  </a:moveTo>
                  <a:cubicBezTo>
                    <a:pt x="232" y="926"/>
                    <a:pt x="352" y="806"/>
                    <a:pt x="463" y="574"/>
                  </a:cubicBezTo>
                  <a:lnTo>
                    <a:pt x="583" y="463"/>
                  </a:lnTo>
                  <a:lnTo>
                    <a:pt x="815" y="232"/>
                  </a:lnTo>
                  <a:cubicBezTo>
                    <a:pt x="815" y="232"/>
                    <a:pt x="926" y="111"/>
                    <a:pt x="815" y="0"/>
                  </a:cubicBezTo>
                  <a:cubicBezTo>
                    <a:pt x="583" y="0"/>
                    <a:pt x="0" y="574"/>
                    <a:pt x="120" y="9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1944750" y="2785175"/>
              <a:ext cx="28975" cy="8600"/>
            </a:xfrm>
            <a:custGeom>
              <a:rect b="b" l="l" r="r" t="t"/>
              <a:pathLst>
                <a:path extrusionOk="0" h="344" w="1159">
                  <a:moveTo>
                    <a:pt x="464" y="343"/>
                  </a:moveTo>
                  <a:cubicBezTo>
                    <a:pt x="584" y="343"/>
                    <a:pt x="695" y="343"/>
                    <a:pt x="927" y="232"/>
                  </a:cubicBezTo>
                  <a:cubicBezTo>
                    <a:pt x="1047" y="232"/>
                    <a:pt x="1158" y="232"/>
                    <a:pt x="1158" y="112"/>
                  </a:cubicBezTo>
                  <a:cubicBezTo>
                    <a:pt x="1047" y="0"/>
                    <a:pt x="584" y="112"/>
                    <a:pt x="353" y="112"/>
                  </a:cubicBezTo>
                  <a:lnTo>
                    <a:pt x="121" y="112"/>
                  </a:lnTo>
                  <a:cubicBezTo>
                    <a:pt x="1" y="112"/>
                    <a:pt x="1" y="232"/>
                    <a:pt x="1"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1904250" y="1922825"/>
              <a:ext cx="28950" cy="28950"/>
            </a:xfrm>
            <a:custGeom>
              <a:rect b="b" l="l" r="r" t="t"/>
              <a:pathLst>
                <a:path extrusionOk="0" h="1158" w="1158">
                  <a:moveTo>
                    <a:pt x="1047" y="0"/>
                  </a:moveTo>
                  <a:cubicBezTo>
                    <a:pt x="926" y="0"/>
                    <a:pt x="815" y="111"/>
                    <a:pt x="815" y="111"/>
                  </a:cubicBezTo>
                  <a:cubicBezTo>
                    <a:pt x="0" y="1158"/>
                    <a:pt x="352" y="1037"/>
                    <a:pt x="583" y="806"/>
                  </a:cubicBezTo>
                  <a:cubicBezTo>
                    <a:pt x="695" y="695"/>
                    <a:pt x="1158" y="232"/>
                    <a:pt x="1047"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1814650" y="2290225"/>
              <a:ext cx="23175" cy="26175"/>
            </a:xfrm>
            <a:custGeom>
              <a:rect b="b" l="l" r="r" t="t"/>
              <a:pathLst>
                <a:path extrusionOk="0" h="1047" w="927">
                  <a:moveTo>
                    <a:pt x="343" y="0"/>
                  </a:moveTo>
                  <a:cubicBezTo>
                    <a:pt x="0" y="352"/>
                    <a:pt x="463" y="1046"/>
                    <a:pt x="926" y="926"/>
                  </a:cubicBezTo>
                  <a:cubicBezTo>
                    <a:pt x="926" y="695"/>
                    <a:pt x="806" y="695"/>
                    <a:pt x="575" y="583"/>
                  </a:cubicBezTo>
                  <a:cubicBezTo>
                    <a:pt x="463" y="352"/>
                    <a:pt x="575" y="232"/>
                    <a:pt x="463"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1866725" y="2397400"/>
              <a:ext cx="23175" cy="25950"/>
            </a:xfrm>
            <a:custGeom>
              <a:rect b="b" l="l" r="r" t="t"/>
              <a:pathLst>
                <a:path extrusionOk="0" h="1038" w="927">
                  <a:moveTo>
                    <a:pt x="112" y="1"/>
                  </a:moveTo>
                  <a:cubicBezTo>
                    <a:pt x="1" y="343"/>
                    <a:pt x="575" y="1038"/>
                    <a:pt x="927" y="806"/>
                  </a:cubicBezTo>
                  <a:cubicBezTo>
                    <a:pt x="927" y="695"/>
                    <a:pt x="807" y="695"/>
                    <a:pt x="695" y="575"/>
                  </a:cubicBezTo>
                  <a:cubicBezTo>
                    <a:pt x="344" y="232"/>
                    <a:pt x="344" y="1"/>
                    <a:pt x="1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1875300" y="1754975"/>
              <a:ext cx="31975" cy="11600"/>
            </a:xfrm>
            <a:custGeom>
              <a:rect b="b" l="l" r="r" t="t"/>
              <a:pathLst>
                <a:path extrusionOk="0" h="464" w="1279">
                  <a:moveTo>
                    <a:pt x="1158" y="343"/>
                  </a:moveTo>
                  <a:cubicBezTo>
                    <a:pt x="1278" y="112"/>
                    <a:pt x="352" y="0"/>
                    <a:pt x="121" y="0"/>
                  </a:cubicBezTo>
                  <a:cubicBezTo>
                    <a:pt x="1" y="232"/>
                    <a:pt x="352" y="232"/>
                    <a:pt x="464" y="343"/>
                  </a:cubicBezTo>
                  <a:cubicBezTo>
                    <a:pt x="695" y="343"/>
                    <a:pt x="1047" y="463"/>
                    <a:pt x="1158"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1580125" y="2455275"/>
              <a:ext cx="20400" cy="20175"/>
            </a:xfrm>
            <a:custGeom>
              <a:rect b="b" l="l" r="r" t="t"/>
              <a:pathLst>
                <a:path extrusionOk="0" h="807" w="816">
                  <a:moveTo>
                    <a:pt x="1" y="695"/>
                  </a:moveTo>
                  <a:cubicBezTo>
                    <a:pt x="121" y="806"/>
                    <a:pt x="121" y="695"/>
                    <a:pt x="232" y="575"/>
                  </a:cubicBezTo>
                  <a:lnTo>
                    <a:pt x="695" y="232"/>
                  </a:lnTo>
                  <a:cubicBezTo>
                    <a:pt x="816" y="112"/>
                    <a:pt x="816" y="1"/>
                    <a:pt x="695" y="1"/>
                  </a:cubicBezTo>
                  <a:cubicBezTo>
                    <a:pt x="464" y="1"/>
                    <a:pt x="1" y="464"/>
                    <a:pt x="1"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1910025" y="1821425"/>
              <a:ext cx="26200" cy="14600"/>
            </a:xfrm>
            <a:custGeom>
              <a:rect b="b" l="l" r="r" t="t"/>
              <a:pathLst>
                <a:path extrusionOk="0" h="584" w="1048">
                  <a:moveTo>
                    <a:pt x="1" y="463"/>
                  </a:moveTo>
                  <a:cubicBezTo>
                    <a:pt x="121" y="583"/>
                    <a:pt x="121" y="583"/>
                    <a:pt x="352" y="583"/>
                  </a:cubicBezTo>
                  <a:cubicBezTo>
                    <a:pt x="584" y="583"/>
                    <a:pt x="584" y="583"/>
                    <a:pt x="816" y="463"/>
                  </a:cubicBezTo>
                  <a:cubicBezTo>
                    <a:pt x="816" y="352"/>
                    <a:pt x="1047" y="0"/>
                    <a:pt x="816" y="0"/>
                  </a:cubicBezTo>
                  <a:cubicBezTo>
                    <a:pt x="695" y="0"/>
                    <a:pt x="584" y="232"/>
                    <a:pt x="464" y="352"/>
                  </a:cubicBezTo>
                  <a:cubicBezTo>
                    <a:pt x="232" y="352"/>
                    <a:pt x="1" y="352"/>
                    <a:pt x="1"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2263075" y="2177475"/>
              <a:ext cx="17375" cy="28950"/>
            </a:xfrm>
            <a:custGeom>
              <a:rect b="b" l="l" r="r" t="t"/>
              <a:pathLst>
                <a:path extrusionOk="0" h="1158" w="695">
                  <a:moveTo>
                    <a:pt x="584" y="111"/>
                  </a:moveTo>
                  <a:cubicBezTo>
                    <a:pt x="463" y="0"/>
                    <a:pt x="352" y="232"/>
                    <a:pt x="232" y="343"/>
                  </a:cubicBezTo>
                  <a:cubicBezTo>
                    <a:pt x="232" y="463"/>
                    <a:pt x="0" y="806"/>
                    <a:pt x="0" y="806"/>
                  </a:cubicBezTo>
                  <a:cubicBezTo>
                    <a:pt x="121" y="1158"/>
                    <a:pt x="695" y="463"/>
                    <a:pt x="584" y="11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2535100" y="2756225"/>
              <a:ext cx="17375" cy="23175"/>
            </a:xfrm>
            <a:custGeom>
              <a:rect b="b" l="l" r="r" t="t"/>
              <a:pathLst>
                <a:path extrusionOk="0" h="927" w="695">
                  <a:moveTo>
                    <a:pt x="0" y="927"/>
                  </a:moveTo>
                  <a:cubicBezTo>
                    <a:pt x="232" y="927"/>
                    <a:pt x="352" y="695"/>
                    <a:pt x="463" y="575"/>
                  </a:cubicBezTo>
                  <a:cubicBezTo>
                    <a:pt x="463" y="575"/>
                    <a:pt x="695" y="232"/>
                    <a:pt x="584" y="112"/>
                  </a:cubicBezTo>
                  <a:cubicBezTo>
                    <a:pt x="463" y="1"/>
                    <a:pt x="232" y="344"/>
                    <a:pt x="232" y="464"/>
                  </a:cubicBezTo>
                  <a:cubicBezTo>
                    <a:pt x="121" y="575"/>
                    <a:pt x="0" y="695"/>
                    <a:pt x="0" y="92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904250" y="1639225"/>
              <a:ext cx="26175" cy="11600"/>
            </a:xfrm>
            <a:custGeom>
              <a:rect b="b" l="l" r="r" t="t"/>
              <a:pathLst>
                <a:path extrusionOk="0" h="464" w="1047">
                  <a:moveTo>
                    <a:pt x="1047" y="463"/>
                  </a:moveTo>
                  <a:cubicBezTo>
                    <a:pt x="1047" y="343"/>
                    <a:pt x="926" y="111"/>
                    <a:pt x="815" y="111"/>
                  </a:cubicBezTo>
                  <a:cubicBezTo>
                    <a:pt x="695" y="0"/>
                    <a:pt x="463" y="0"/>
                    <a:pt x="232" y="111"/>
                  </a:cubicBezTo>
                  <a:cubicBezTo>
                    <a:pt x="120" y="111"/>
                    <a:pt x="0" y="343"/>
                    <a:pt x="463" y="343"/>
                  </a:cubicBezTo>
                  <a:cubicBezTo>
                    <a:pt x="1047" y="343"/>
                    <a:pt x="695" y="463"/>
                    <a:pt x="1047"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1918825" y="2241125"/>
              <a:ext cx="25950" cy="14400"/>
            </a:xfrm>
            <a:custGeom>
              <a:rect b="b" l="l" r="r" t="t"/>
              <a:pathLst>
                <a:path extrusionOk="0" h="576" w="1038">
                  <a:moveTo>
                    <a:pt x="806" y="344"/>
                  </a:moveTo>
                  <a:cubicBezTo>
                    <a:pt x="806" y="344"/>
                    <a:pt x="1038" y="1"/>
                    <a:pt x="464" y="232"/>
                  </a:cubicBezTo>
                  <a:cubicBezTo>
                    <a:pt x="464" y="232"/>
                    <a:pt x="112" y="344"/>
                    <a:pt x="0" y="344"/>
                  </a:cubicBezTo>
                  <a:cubicBezTo>
                    <a:pt x="0" y="464"/>
                    <a:pt x="0" y="575"/>
                    <a:pt x="112" y="575"/>
                  </a:cubicBezTo>
                  <a:cubicBezTo>
                    <a:pt x="232" y="575"/>
                    <a:pt x="806" y="464"/>
                    <a:pt x="806" y="34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1776900" y="2293225"/>
              <a:ext cx="17400" cy="25950"/>
            </a:xfrm>
            <a:custGeom>
              <a:rect b="b" l="l" r="r" t="t"/>
              <a:pathLst>
                <a:path extrusionOk="0" h="1038" w="696">
                  <a:moveTo>
                    <a:pt x="696" y="926"/>
                  </a:moveTo>
                  <a:cubicBezTo>
                    <a:pt x="696" y="806"/>
                    <a:pt x="696" y="695"/>
                    <a:pt x="584" y="695"/>
                  </a:cubicBezTo>
                  <a:cubicBezTo>
                    <a:pt x="353" y="343"/>
                    <a:pt x="353" y="0"/>
                    <a:pt x="121" y="112"/>
                  </a:cubicBezTo>
                  <a:cubicBezTo>
                    <a:pt x="1" y="343"/>
                    <a:pt x="353" y="1038"/>
                    <a:pt x="696" y="92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2219775" y="2414775"/>
              <a:ext cx="20175" cy="23175"/>
            </a:xfrm>
            <a:custGeom>
              <a:rect b="b" l="l" r="r" t="t"/>
              <a:pathLst>
                <a:path extrusionOk="0" h="927" w="807">
                  <a:moveTo>
                    <a:pt x="695" y="232"/>
                  </a:moveTo>
                  <a:cubicBezTo>
                    <a:pt x="806" y="111"/>
                    <a:pt x="806" y="0"/>
                    <a:pt x="575" y="0"/>
                  </a:cubicBezTo>
                  <a:cubicBezTo>
                    <a:pt x="343" y="111"/>
                    <a:pt x="1" y="926"/>
                    <a:pt x="343" y="806"/>
                  </a:cubicBezTo>
                  <a:cubicBezTo>
                    <a:pt x="464" y="806"/>
                    <a:pt x="695" y="343"/>
                    <a:pt x="695"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910025" y="2319150"/>
              <a:ext cx="23175" cy="14600"/>
            </a:xfrm>
            <a:custGeom>
              <a:rect b="b" l="l" r="r" t="t"/>
              <a:pathLst>
                <a:path extrusionOk="0" h="584" w="927">
                  <a:moveTo>
                    <a:pt x="927" y="121"/>
                  </a:moveTo>
                  <a:cubicBezTo>
                    <a:pt x="695" y="1"/>
                    <a:pt x="1" y="232"/>
                    <a:pt x="121" y="464"/>
                  </a:cubicBezTo>
                  <a:cubicBezTo>
                    <a:pt x="121" y="584"/>
                    <a:pt x="464" y="464"/>
                    <a:pt x="584" y="464"/>
                  </a:cubicBezTo>
                  <a:cubicBezTo>
                    <a:pt x="695" y="352"/>
                    <a:pt x="927" y="352"/>
                    <a:pt x="927"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2448275" y="2481200"/>
              <a:ext cx="11600" cy="26200"/>
            </a:xfrm>
            <a:custGeom>
              <a:rect b="b" l="l" r="r" t="t"/>
              <a:pathLst>
                <a:path extrusionOk="0" h="1048" w="464">
                  <a:moveTo>
                    <a:pt x="1" y="1047"/>
                  </a:moveTo>
                  <a:cubicBezTo>
                    <a:pt x="232" y="1047"/>
                    <a:pt x="232" y="927"/>
                    <a:pt x="232" y="927"/>
                  </a:cubicBezTo>
                  <a:cubicBezTo>
                    <a:pt x="352" y="816"/>
                    <a:pt x="352" y="816"/>
                    <a:pt x="352" y="695"/>
                  </a:cubicBezTo>
                  <a:cubicBezTo>
                    <a:pt x="464" y="584"/>
                    <a:pt x="464" y="232"/>
                    <a:pt x="352" y="121"/>
                  </a:cubicBezTo>
                  <a:cubicBezTo>
                    <a:pt x="232" y="1"/>
                    <a:pt x="232" y="464"/>
                    <a:pt x="121" y="464"/>
                  </a:cubicBezTo>
                  <a:cubicBezTo>
                    <a:pt x="121" y="695"/>
                    <a:pt x="1" y="816"/>
                    <a:pt x="1" y="1047"/>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2338300" y="2394400"/>
              <a:ext cx="26200" cy="14600"/>
            </a:xfrm>
            <a:custGeom>
              <a:rect b="b" l="l" r="r" t="t"/>
              <a:pathLst>
                <a:path extrusionOk="0" h="584" w="1048">
                  <a:moveTo>
                    <a:pt x="121" y="232"/>
                  </a:moveTo>
                  <a:cubicBezTo>
                    <a:pt x="121" y="352"/>
                    <a:pt x="1047" y="584"/>
                    <a:pt x="927" y="232"/>
                  </a:cubicBezTo>
                  <a:cubicBezTo>
                    <a:pt x="927" y="121"/>
                    <a:pt x="584" y="121"/>
                    <a:pt x="464" y="121"/>
                  </a:cubicBezTo>
                  <a:cubicBezTo>
                    <a:pt x="353" y="0"/>
                    <a:pt x="1" y="0"/>
                    <a:pt x="121"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377575" y="1963325"/>
              <a:ext cx="23175" cy="20175"/>
            </a:xfrm>
            <a:custGeom>
              <a:rect b="b" l="l" r="r" t="t"/>
              <a:pathLst>
                <a:path extrusionOk="0" h="807" w="927">
                  <a:moveTo>
                    <a:pt x="232" y="695"/>
                  </a:moveTo>
                  <a:cubicBezTo>
                    <a:pt x="352" y="806"/>
                    <a:pt x="463" y="575"/>
                    <a:pt x="584" y="464"/>
                  </a:cubicBezTo>
                  <a:cubicBezTo>
                    <a:pt x="695" y="343"/>
                    <a:pt x="926" y="112"/>
                    <a:pt x="815" y="112"/>
                  </a:cubicBezTo>
                  <a:cubicBezTo>
                    <a:pt x="695" y="1"/>
                    <a:pt x="0" y="343"/>
                    <a:pt x="232"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727825" y="2417550"/>
              <a:ext cx="25950" cy="11600"/>
            </a:xfrm>
            <a:custGeom>
              <a:rect b="b" l="l" r="r" t="t"/>
              <a:pathLst>
                <a:path extrusionOk="0" h="464" w="1038">
                  <a:moveTo>
                    <a:pt x="927" y="0"/>
                  </a:moveTo>
                  <a:cubicBezTo>
                    <a:pt x="806" y="0"/>
                    <a:pt x="232" y="121"/>
                    <a:pt x="112" y="232"/>
                  </a:cubicBezTo>
                  <a:cubicBezTo>
                    <a:pt x="1" y="352"/>
                    <a:pt x="343" y="463"/>
                    <a:pt x="695" y="352"/>
                  </a:cubicBezTo>
                  <a:cubicBezTo>
                    <a:pt x="806" y="232"/>
                    <a:pt x="1038" y="232"/>
                    <a:pt x="927"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2352900" y="1861925"/>
              <a:ext cx="17375" cy="20400"/>
            </a:xfrm>
            <a:custGeom>
              <a:rect b="b" l="l" r="r" t="t"/>
              <a:pathLst>
                <a:path extrusionOk="0" h="816" w="695">
                  <a:moveTo>
                    <a:pt x="695" y="816"/>
                  </a:moveTo>
                  <a:cubicBezTo>
                    <a:pt x="695" y="584"/>
                    <a:pt x="575" y="464"/>
                    <a:pt x="463" y="353"/>
                  </a:cubicBezTo>
                  <a:cubicBezTo>
                    <a:pt x="343" y="353"/>
                    <a:pt x="111" y="1"/>
                    <a:pt x="0" y="232"/>
                  </a:cubicBezTo>
                  <a:cubicBezTo>
                    <a:pt x="0" y="353"/>
                    <a:pt x="232" y="584"/>
                    <a:pt x="232" y="584"/>
                  </a:cubicBezTo>
                  <a:lnTo>
                    <a:pt x="463" y="816"/>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585925" y="2550650"/>
              <a:ext cx="17375" cy="20400"/>
            </a:xfrm>
            <a:custGeom>
              <a:rect b="b" l="l" r="r" t="t"/>
              <a:pathLst>
                <a:path extrusionOk="0" h="816" w="695">
                  <a:moveTo>
                    <a:pt x="232" y="816"/>
                  </a:moveTo>
                  <a:cubicBezTo>
                    <a:pt x="463" y="816"/>
                    <a:pt x="352" y="695"/>
                    <a:pt x="463" y="464"/>
                  </a:cubicBezTo>
                  <a:cubicBezTo>
                    <a:pt x="584" y="353"/>
                    <a:pt x="695" y="232"/>
                    <a:pt x="695" y="1"/>
                  </a:cubicBezTo>
                  <a:cubicBezTo>
                    <a:pt x="352" y="1"/>
                    <a:pt x="0" y="584"/>
                    <a:pt x="232" y="81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528050" y="2272850"/>
              <a:ext cx="20400" cy="14600"/>
            </a:xfrm>
            <a:custGeom>
              <a:rect b="b" l="l" r="r" t="t"/>
              <a:pathLst>
                <a:path extrusionOk="0" h="584" w="816">
                  <a:moveTo>
                    <a:pt x="121" y="464"/>
                  </a:moveTo>
                  <a:cubicBezTo>
                    <a:pt x="232" y="584"/>
                    <a:pt x="232" y="464"/>
                    <a:pt x="352" y="352"/>
                  </a:cubicBezTo>
                  <a:cubicBezTo>
                    <a:pt x="584" y="352"/>
                    <a:pt x="584" y="464"/>
                    <a:pt x="815" y="352"/>
                  </a:cubicBezTo>
                  <a:cubicBezTo>
                    <a:pt x="815" y="121"/>
                    <a:pt x="584" y="1"/>
                    <a:pt x="352" y="121"/>
                  </a:cubicBezTo>
                  <a:cubicBezTo>
                    <a:pt x="232" y="121"/>
                    <a:pt x="0" y="352"/>
                    <a:pt x="121" y="46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2069300" y="2374250"/>
              <a:ext cx="11600" cy="20175"/>
            </a:xfrm>
            <a:custGeom>
              <a:rect b="b" l="l" r="r" t="t"/>
              <a:pathLst>
                <a:path extrusionOk="0" h="807" w="464">
                  <a:moveTo>
                    <a:pt x="112" y="1"/>
                  </a:moveTo>
                  <a:cubicBezTo>
                    <a:pt x="1" y="112"/>
                    <a:pt x="1" y="806"/>
                    <a:pt x="232" y="806"/>
                  </a:cubicBezTo>
                  <a:cubicBezTo>
                    <a:pt x="464" y="806"/>
                    <a:pt x="343" y="464"/>
                    <a:pt x="343" y="343"/>
                  </a:cubicBezTo>
                  <a:cubicBezTo>
                    <a:pt x="343" y="112"/>
                    <a:pt x="343" y="1"/>
                    <a:pt x="1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1837800" y="2131175"/>
              <a:ext cx="20175" cy="17375"/>
            </a:xfrm>
            <a:custGeom>
              <a:rect b="b" l="l" r="r" t="t"/>
              <a:pathLst>
                <a:path extrusionOk="0" h="695" w="807">
                  <a:moveTo>
                    <a:pt x="0" y="574"/>
                  </a:moveTo>
                  <a:cubicBezTo>
                    <a:pt x="232" y="695"/>
                    <a:pt x="806" y="232"/>
                    <a:pt x="695" y="111"/>
                  </a:cubicBezTo>
                  <a:cubicBezTo>
                    <a:pt x="575" y="0"/>
                    <a:pt x="232" y="232"/>
                    <a:pt x="232" y="232"/>
                  </a:cubicBezTo>
                  <a:cubicBezTo>
                    <a:pt x="112" y="343"/>
                    <a:pt x="0" y="463"/>
                    <a:pt x="0" y="57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2410775" y="2339525"/>
              <a:ext cx="14375" cy="25950"/>
            </a:xfrm>
            <a:custGeom>
              <a:rect b="b" l="l" r="r" t="t"/>
              <a:pathLst>
                <a:path extrusionOk="0" h="1038" w="575">
                  <a:moveTo>
                    <a:pt x="575" y="112"/>
                  </a:moveTo>
                  <a:cubicBezTo>
                    <a:pt x="343" y="1"/>
                    <a:pt x="0" y="575"/>
                    <a:pt x="112" y="806"/>
                  </a:cubicBezTo>
                  <a:cubicBezTo>
                    <a:pt x="343" y="1038"/>
                    <a:pt x="343" y="695"/>
                    <a:pt x="463" y="575"/>
                  </a:cubicBezTo>
                  <a:cubicBezTo>
                    <a:pt x="463" y="343"/>
                    <a:pt x="575" y="343"/>
                    <a:pt x="575"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2567050" y="2718500"/>
              <a:ext cx="17375" cy="20400"/>
            </a:xfrm>
            <a:custGeom>
              <a:rect b="b" l="l" r="r" t="t"/>
              <a:pathLst>
                <a:path extrusionOk="0" h="816" w="695">
                  <a:moveTo>
                    <a:pt x="695" y="1"/>
                  </a:moveTo>
                  <a:cubicBezTo>
                    <a:pt x="463" y="1"/>
                    <a:pt x="343" y="121"/>
                    <a:pt x="232" y="232"/>
                  </a:cubicBezTo>
                  <a:cubicBezTo>
                    <a:pt x="232" y="352"/>
                    <a:pt x="0" y="584"/>
                    <a:pt x="111" y="695"/>
                  </a:cubicBezTo>
                  <a:cubicBezTo>
                    <a:pt x="232" y="815"/>
                    <a:pt x="695" y="352"/>
                    <a:pt x="695"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1438450" y="2762025"/>
              <a:ext cx="17400" cy="23175"/>
            </a:xfrm>
            <a:custGeom>
              <a:rect b="b" l="l" r="r" t="t"/>
              <a:pathLst>
                <a:path extrusionOk="0" h="927" w="696">
                  <a:moveTo>
                    <a:pt x="112" y="112"/>
                  </a:moveTo>
                  <a:cubicBezTo>
                    <a:pt x="1" y="463"/>
                    <a:pt x="575" y="926"/>
                    <a:pt x="695" y="695"/>
                  </a:cubicBezTo>
                  <a:cubicBezTo>
                    <a:pt x="695" y="575"/>
                    <a:pt x="575" y="575"/>
                    <a:pt x="464" y="343"/>
                  </a:cubicBezTo>
                  <a:cubicBezTo>
                    <a:pt x="343" y="232"/>
                    <a:pt x="232" y="0"/>
                    <a:pt x="112"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1930400" y="2405975"/>
              <a:ext cx="17400" cy="20400"/>
            </a:xfrm>
            <a:custGeom>
              <a:rect b="b" l="l" r="r" t="t"/>
              <a:pathLst>
                <a:path extrusionOk="0" h="816" w="696">
                  <a:moveTo>
                    <a:pt x="112" y="815"/>
                  </a:moveTo>
                  <a:lnTo>
                    <a:pt x="232" y="815"/>
                  </a:lnTo>
                  <a:cubicBezTo>
                    <a:pt x="343" y="695"/>
                    <a:pt x="695" y="352"/>
                    <a:pt x="575" y="232"/>
                  </a:cubicBezTo>
                  <a:cubicBezTo>
                    <a:pt x="575" y="0"/>
                    <a:pt x="343" y="352"/>
                    <a:pt x="232" y="352"/>
                  </a:cubicBezTo>
                  <a:cubicBezTo>
                    <a:pt x="112" y="463"/>
                    <a:pt x="1" y="584"/>
                    <a:pt x="112" y="81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959350" y="1780900"/>
              <a:ext cx="28950" cy="11600"/>
            </a:xfrm>
            <a:custGeom>
              <a:rect b="b" l="l" r="r" t="t"/>
              <a:pathLst>
                <a:path extrusionOk="0" h="464" w="1158">
                  <a:moveTo>
                    <a:pt x="343" y="121"/>
                  </a:moveTo>
                  <a:cubicBezTo>
                    <a:pt x="0" y="121"/>
                    <a:pt x="111" y="352"/>
                    <a:pt x="111" y="352"/>
                  </a:cubicBezTo>
                  <a:cubicBezTo>
                    <a:pt x="232" y="352"/>
                    <a:pt x="574" y="464"/>
                    <a:pt x="695" y="464"/>
                  </a:cubicBezTo>
                  <a:cubicBezTo>
                    <a:pt x="1158" y="464"/>
                    <a:pt x="695" y="1"/>
                    <a:pt x="343"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2289225" y="2414775"/>
              <a:ext cx="8600" cy="20150"/>
            </a:xfrm>
            <a:custGeom>
              <a:rect b="b" l="l" r="r" t="t"/>
              <a:pathLst>
                <a:path extrusionOk="0" h="806" w="344">
                  <a:moveTo>
                    <a:pt x="232" y="0"/>
                  </a:moveTo>
                  <a:cubicBezTo>
                    <a:pt x="1" y="0"/>
                    <a:pt x="1" y="0"/>
                    <a:pt x="1" y="111"/>
                  </a:cubicBezTo>
                  <a:cubicBezTo>
                    <a:pt x="1" y="343"/>
                    <a:pt x="1" y="806"/>
                    <a:pt x="232" y="806"/>
                  </a:cubicBezTo>
                  <a:cubicBezTo>
                    <a:pt x="343" y="574"/>
                    <a:pt x="232" y="232"/>
                    <a:pt x="23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1664175" y="2504350"/>
              <a:ext cx="14375" cy="20400"/>
            </a:xfrm>
            <a:custGeom>
              <a:rect b="b" l="l" r="r" t="t"/>
              <a:pathLst>
                <a:path extrusionOk="0" h="816" w="575">
                  <a:moveTo>
                    <a:pt x="111" y="695"/>
                  </a:moveTo>
                  <a:cubicBezTo>
                    <a:pt x="232" y="816"/>
                    <a:pt x="343" y="695"/>
                    <a:pt x="463" y="584"/>
                  </a:cubicBezTo>
                  <a:cubicBezTo>
                    <a:pt x="463" y="464"/>
                    <a:pt x="574" y="353"/>
                    <a:pt x="574" y="121"/>
                  </a:cubicBezTo>
                  <a:cubicBezTo>
                    <a:pt x="463" y="1"/>
                    <a:pt x="343" y="121"/>
                    <a:pt x="232" y="232"/>
                  </a:cubicBezTo>
                  <a:cubicBezTo>
                    <a:pt x="232" y="353"/>
                    <a:pt x="0" y="464"/>
                    <a:pt x="111"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1884100" y="2284425"/>
              <a:ext cx="11600" cy="20400"/>
            </a:xfrm>
            <a:custGeom>
              <a:rect b="b" l="l" r="r" t="t"/>
              <a:pathLst>
                <a:path extrusionOk="0" h="816" w="464">
                  <a:moveTo>
                    <a:pt x="463" y="352"/>
                  </a:moveTo>
                  <a:cubicBezTo>
                    <a:pt x="463" y="232"/>
                    <a:pt x="463" y="232"/>
                    <a:pt x="343" y="121"/>
                  </a:cubicBezTo>
                  <a:cubicBezTo>
                    <a:pt x="232" y="1"/>
                    <a:pt x="112" y="464"/>
                    <a:pt x="0" y="584"/>
                  </a:cubicBezTo>
                  <a:cubicBezTo>
                    <a:pt x="0" y="584"/>
                    <a:pt x="0" y="695"/>
                    <a:pt x="112" y="815"/>
                  </a:cubicBezTo>
                  <a:lnTo>
                    <a:pt x="232" y="815"/>
                  </a:lnTo>
                  <a:cubicBezTo>
                    <a:pt x="343" y="695"/>
                    <a:pt x="343" y="464"/>
                    <a:pt x="463" y="3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1857950" y="2148525"/>
              <a:ext cx="17375" cy="14375"/>
            </a:xfrm>
            <a:custGeom>
              <a:rect b="b" l="l" r="r" t="t"/>
              <a:pathLst>
                <a:path extrusionOk="0" h="575" w="695">
                  <a:moveTo>
                    <a:pt x="120" y="575"/>
                  </a:moveTo>
                  <a:cubicBezTo>
                    <a:pt x="232" y="575"/>
                    <a:pt x="352" y="464"/>
                    <a:pt x="463" y="343"/>
                  </a:cubicBezTo>
                  <a:cubicBezTo>
                    <a:pt x="583" y="232"/>
                    <a:pt x="695" y="232"/>
                    <a:pt x="583" y="1"/>
                  </a:cubicBezTo>
                  <a:cubicBezTo>
                    <a:pt x="352" y="1"/>
                    <a:pt x="0" y="232"/>
                    <a:pt x="120" y="57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2043150" y="2848850"/>
              <a:ext cx="17375" cy="14375"/>
            </a:xfrm>
            <a:custGeom>
              <a:rect b="b" l="l" r="r" t="t"/>
              <a:pathLst>
                <a:path extrusionOk="0" h="575" w="695">
                  <a:moveTo>
                    <a:pt x="0" y="463"/>
                  </a:moveTo>
                  <a:cubicBezTo>
                    <a:pt x="352" y="574"/>
                    <a:pt x="695" y="232"/>
                    <a:pt x="695" y="0"/>
                  </a:cubicBezTo>
                  <a:cubicBezTo>
                    <a:pt x="584" y="0"/>
                    <a:pt x="352" y="111"/>
                    <a:pt x="232" y="111"/>
                  </a:cubicBezTo>
                  <a:cubicBezTo>
                    <a:pt x="121" y="232"/>
                    <a:pt x="0" y="232"/>
                    <a:pt x="0"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1325475" y="2006625"/>
              <a:ext cx="14600" cy="20400"/>
            </a:xfrm>
            <a:custGeom>
              <a:rect b="b" l="l" r="r" t="t"/>
              <a:pathLst>
                <a:path extrusionOk="0" h="816" w="584">
                  <a:moveTo>
                    <a:pt x="464" y="121"/>
                  </a:moveTo>
                  <a:cubicBezTo>
                    <a:pt x="352" y="0"/>
                    <a:pt x="232" y="121"/>
                    <a:pt x="232" y="232"/>
                  </a:cubicBezTo>
                  <a:cubicBezTo>
                    <a:pt x="121" y="463"/>
                    <a:pt x="1" y="463"/>
                    <a:pt x="121" y="584"/>
                  </a:cubicBezTo>
                  <a:cubicBezTo>
                    <a:pt x="232" y="815"/>
                    <a:pt x="584" y="352"/>
                    <a:pt x="464"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1759550" y="2371250"/>
              <a:ext cx="17375" cy="17375"/>
            </a:xfrm>
            <a:custGeom>
              <a:rect b="b" l="l" r="r" t="t"/>
              <a:pathLst>
                <a:path extrusionOk="0" h="695" w="695">
                  <a:moveTo>
                    <a:pt x="695" y="121"/>
                  </a:moveTo>
                  <a:cubicBezTo>
                    <a:pt x="352" y="0"/>
                    <a:pt x="0" y="463"/>
                    <a:pt x="121" y="584"/>
                  </a:cubicBezTo>
                  <a:cubicBezTo>
                    <a:pt x="232" y="695"/>
                    <a:pt x="352" y="584"/>
                    <a:pt x="352" y="584"/>
                  </a:cubicBezTo>
                  <a:cubicBezTo>
                    <a:pt x="463" y="463"/>
                    <a:pt x="695" y="232"/>
                    <a:pt x="695"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1843575" y="2275850"/>
              <a:ext cx="17400" cy="17400"/>
            </a:xfrm>
            <a:custGeom>
              <a:rect b="b" l="l" r="r" t="t"/>
              <a:pathLst>
                <a:path extrusionOk="0" h="696" w="696">
                  <a:moveTo>
                    <a:pt x="112" y="112"/>
                  </a:moveTo>
                  <a:cubicBezTo>
                    <a:pt x="1" y="575"/>
                    <a:pt x="464" y="695"/>
                    <a:pt x="575" y="575"/>
                  </a:cubicBezTo>
                  <a:cubicBezTo>
                    <a:pt x="695" y="464"/>
                    <a:pt x="464" y="344"/>
                    <a:pt x="344" y="232"/>
                  </a:cubicBezTo>
                  <a:cubicBezTo>
                    <a:pt x="232" y="112"/>
                    <a:pt x="344" y="1"/>
                    <a:pt x="112"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2268850" y="1836000"/>
              <a:ext cx="23175" cy="17375"/>
            </a:xfrm>
            <a:custGeom>
              <a:rect b="b" l="l" r="r" t="t"/>
              <a:pathLst>
                <a:path extrusionOk="0" h="695" w="927">
                  <a:moveTo>
                    <a:pt x="232" y="112"/>
                  </a:moveTo>
                  <a:cubicBezTo>
                    <a:pt x="1" y="232"/>
                    <a:pt x="584" y="695"/>
                    <a:pt x="695" y="575"/>
                  </a:cubicBezTo>
                  <a:cubicBezTo>
                    <a:pt x="927" y="463"/>
                    <a:pt x="464" y="0"/>
                    <a:pt x="232" y="11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1684300" y="2568025"/>
              <a:ext cx="11600" cy="17375"/>
            </a:xfrm>
            <a:custGeom>
              <a:rect b="b" l="l" r="r" t="t"/>
              <a:pathLst>
                <a:path extrusionOk="0" h="695" w="464">
                  <a:moveTo>
                    <a:pt x="353" y="695"/>
                  </a:moveTo>
                  <a:cubicBezTo>
                    <a:pt x="464" y="584"/>
                    <a:pt x="353" y="0"/>
                    <a:pt x="121" y="121"/>
                  </a:cubicBezTo>
                  <a:cubicBezTo>
                    <a:pt x="1" y="121"/>
                    <a:pt x="121" y="352"/>
                    <a:pt x="121" y="463"/>
                  </a:cubicBezTo>
                  <a:cubicBezTo>
                    <a:pt x="121" y="584"/>
                    <a:pt x="121" y="695"/>
                    <a:pt x="353"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2610325" y="2646275"/>
              <a:ext cx="11600" cy="20150"/>
            </a:xfrm>
            <a:custGeom>
              <a:rect b="b" l="l" r="r" t="t"/>
              <a:pathLst>
                <a:path extrusionOk="0" h="806" w="464">
                  <a:moveTo>
                    <a:pt x="353" y="463"/>
                  </a:moveTo>
                  <a:cubicBezTo>
                    <a:pt x="353" y="343"/>
                    <a:pt x="464" y="0"/>
                    <a:pt x="232" y="111"/>
                  </a:cubicBezTo>
                  <a:cubicBezTo>
                    <a:pt x="1" y="232"/>
                    <a:pt x="1" y="806"/>
                    <a:pt x="232" y="806"/>
                  </a:cubicBezTo>
                  <a:cubicBezTo>
                    <a:pt x="353" y="695"/>
                    <a:pt x="353" y="463"/>
                    <a:pt x="353"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1481750" y="2293225"/>
              <a:ext cx="14600" cy="11600"/>
            </a:xfrm>
            <a:custGeom>
              <a:rect b="b" l="l" r="r" t="t"/>
              <a:pathLst>
                <a:path extrusionOk="0" h="464" w="584">
                  <a:moveTo>
                    <a:pt x="584" y="112"/>
                  </a:moveTo>
                  <a:cubicBezTo>
                    <a:pt x="352" y="0"/>
                    <a:pt x="0" y="0"/>
                    <a:pt x="0" y="343"/>
                  </a:cubicBezTo>
                  <a:cubicBezTo>
                    <a:pt x="0" y="463"/>
                    <a:pt x="121" y="463"/>
                    <a:pt x="232" y="343"/>
                  </a:cubicBezTo>
                  <a:lnTo>
                    <a:pt x="584" y="343"/>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1820425" y="2128150"/>
              <a:ext cx="17400" cy="17400"/>
            </a:xfrm>
            <a:custGeom>
              <a:rect b="b" l="l" r="r" t="t"/>
              <a:pathLst>
                <a:path extrusionOk="0" h="696" w="696">
                  <a:moveTo>
                    <a:pt x="112" y="584"/>
                  </a:moveTo>
                  <a:cubicBezTo>
                    <a:pt x="344" y="695"/>
                    <a:pt x="344" y="464"/>
                    <a:pt x="464" y="464"/>
                  </a:cubicBezTo>
                  <a:cubicBezTo>
                    <a:pt x="464" y="353"/>
                    <a:pt x="695" y="232"/>
                    <a:pt x="575" y="121"/>
                  </a:cubicBezTo>
                  <a:cubicBezTo>
                    <a:pt x="344" y="1"/>
                    <a:pt x="1" y="353"/>
                    <a:pt x="112" y="58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1803075" y="2122375"/>
              <a:ext cx="17375" cy="17375"/>
            </a:xfrm>
            <a:custGeom>
              <a:rect b="b" l="l" r="r" t="t"/>
              <a:pathLst>
                <a:path extrusionOk="0" h="695" w="695">
                  <a:moveTo>
                    <a:pt x="463" y="352"/>
                  </a:moveTo>
                  <a:cubicBezTo>
                    <a:pt x="695" y="121"/>
                    <a:pt x="112" y="0"/>
                    <a:pt x="0" y="463"/>
                  </a:cubicBezTo>
                  <a:cubicBezTo>
                    <a:pt x="0" y="584"/>
                    <a:pt x="112" y="695"/>
                    <a:pt x="232" y="584"/>
                  </a:cubicBezTo>
                  <a:lnTo>
                    <a:pt x="343" y="463"/>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1765325" y="2712725"/>
              <a:ext cx="8825" cy="17375"/>
            </a:xfrm>
            <a:custGeom>
              <a:rect b="b" l="l" r="r" t="t"/>
              <a:pathLst>
                <a:path extrusionOk="0" h="695" w="353">
                  <a:moveTo>
                    <a:pt x="353" y="232"/>
                  </a:moveTo>
                  <a:cubicBezTo>
                    <a:pt x="353" y="120"/>
                    <a:pt x="353" y="0"/>
                    <a:pt x="121" y="0"/>
                  </a:cubicBezTo>
                  <a:cubicBezTo>
                    <a:pt x="121" y="120"/>
                    <a:pt x="1" y="232"/>
                    <a:pt x="1" y="352"/>
                  </a:cubicBezTo>
                  <a:cubicBezTo>
                    <a:pt x="1" y="695"/>
                    <a:pt x="232" y="695"/>
                    <a:pt x="353"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1140275" y="1757750"/>
              <a:ext cx="11600" cy="17400"/>
            </a:xfrm>
            <a:custGeom>
              <a:rect b="b" l="l" r="r" t="t"/>
              <a:pathLst>
                <a:path extrusionOk="0" h="696" w="464">
                  <a:moveTo>
                    <a:pt x="0" y="352"/>
                  </a:moveTo>
                  <a:lnTo>
                    <a:pt x="0" y="464"/>
                  </a:lnTo>
                  <a:cubicBezTo>
                    <a:pt x="232" y="695"/>
                    <a:pt x="463" y="232"/>
                    <a:pt x="463" y="232"/>
                  </a:cubicBezTo>
                  <a:cubicBezTo>
                    <a:pt x="463" y="1"/>
                    <a:pt x="232" y="121"/>
                    <a:pt x="121" y="232"/>
                  </a:cubicBezTo>
                  <a:cubicBezTo>
                    <a:pt x="0" y="232"/>
                    <a:pt x="0" y="352"/>
                    <a:pt x="0" y="3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1681525" y="2513150"/>
              <a:ext cx="17400" cy="14375"/>
            </a:xfrm>
            <a:custGeom>
              <a:rect b="b" l="l" r="r" t="t"/>
              <a:pathLst>
                <a:path extrusionOk="0" h="575" w="696">
                  <a:moveTo>
                    <a:pt x="464" y="343"/>
                  </a:moveTo>
                  <a:cubicBezTo>
                    <a:pt x="695" y="1"/>
                    <a:pt x="232" y="1"/>
                    <a:pt x="112" y="343"/>
                  </a:cubicBezTo>
                  <a:cubicBezTo>
                    <a:pt x="1" y="464"/>
                    <a:pt x="112" y="575"/>
                    <a:pt x="232" y="57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1279175" y="2284425"/>
              <a:ext cx="14600" cy="20400"/>
            </a:xfrm>
            <a:custGeom>
              <a:rect b="b" l="l" r="r" t="t"/>
              <a:pathLst>
                <a:path extrusionOk="0" h="816" w="584">
                  <a:moveTo>
                    <a:pt x="352" y="815"/>
                  </a:moveTo>
                  <a:cubicBezTo>
                    <a:pt x="584" y="815"/>
                    <a:pt x="584" y="815"/>
                    <a:pt x="584" y="584"/>
                  </a:cubicBezTo>
                  <a:cubicBezTo>
                    <a:pt x="464" y="1"/>
                    <a:pt x="1" y="352"/>
                    <a:pt x="352" y="81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1719025" y="2681000"/>
              <a:ext cx="17400" cy="14375"/>
            </a:xfrm>
            <a:custGeom>
              <a:rect b="b" l="l" r="r" t="t"/>
              <a:pathLst>
                <a:path extrusionOk="0" h="575" w="696">
                  <a:moveTo>
                    <a:pt x="121" y="0"/>
                  </a:moveTo>
                  <a:cubicBezTo>
                    <a:pt x="1" y="343"/>
                    <a:pt x="353" y="574"/>
                    <a:pt x="584" y="463"/>
                  </a:cubicBezTo>
                  <a:cubicBezTo>
                    <a:pt x="584" y="463"/>
                    <a:pt x="695" y="232"/>
                    <a:pt x="464" y="232"/>
                  </a:cubicBezTo>
                  <a:cubicBezTo>
                    <a:pt x="232" y="111"/>
                    <a:pt x="353" y="0"/>
                    <a:pt x="12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1857950" y="2550650"/>
              <a:ext cx="14600" cy="14625"/>
            </a:xfrm>
            <a:custGeom>
              <a:rect b="b" l="l" r="r" t="t"/>
              <a:pathLst>
                <a:path extrusionOk="0" h="585" w="584">
                  <a:moveTo>
                    <a:pt x="463" y="232"/>
                  </a:moveTo>
                  <a:cubicBezTo>
                    <a:pt x="583" y="121"/>
                    <a:pt x="463" y="1"/>
                    <a:pt x="352" y="1"/>
                  </a:cubicBezTo>
                  <a:cubicBezTo>
                    <a:pt x="0" y="121"/>
                    <a:pt x="0" y="584"/>
                    <a:pt x="232" y="464"/>
                  </a:cubicBezTo>
                  <a:cubicBezTo>
                    <a:pt x="352" y="464"/>
                    <a:pt x="463" y="353"/>
                    <a:pt x="463"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1186575" y="2345325"/>
              <a:ext cx="8825" cy="17375"/>
            </a:xfrm>
            <a:custGeom>
              <a:rect b="b" l="l" r="r" t="t"/>
              <a:pathLst>
                <a:path extrusionOk="0" h="695" w="353">
                  <a:moveTo>
                    <a:pt x="121" y="695"/>
                  </a:moveTo>
                  <a:cubicBezTo>
                    <a:pt x="232" y="695"/>
                    <a:pt x="352" y="574"/>
                    <a:pt x="352" y="463"/>
                  </a:cubicBezTo>
                  <a:cubicBezTo>
                    <a:pt x="352" y="343"/>
                    <a:pt x="352" y="232"/>
                    <a:pt x="232" y="111"/>
                  </a:cubicBezTo>
                  <a:cubicBezTo>
                    <a:pt x="0" y="0"/>
                    <a:pt x="0" y="463"/>
                    <a:pt x="121" y="695"/>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1930400" y="2874775"/>
              <a:ext cx="20175" cy="8825"/>
            </a:xfrm>
            <a:custGeom>
              <a:rect b="b" l="l" r="r" t="t"/>
              <a:pathLst>
                <a:path extrusionOk="0" h="353" w="807">
                  <a:moveTo>
                    <a:pt x="343" y="352"/>
                  </a:moveTo>
                  <a:lnTo>
                    <a:pt x="695" y="352"/>
                  </a:lnTo>
                  <a:cubicBezTo>
                    <a:pt x="806" y="352"/>
                    <a:pt x="806" y="232"/>
                    <a:pt x="806" y="121"/>
                  </a:cubicBezTo>
                  <a:cubicBezTo>
                    <a:pt x="575" y="0"/>
                    <a:pt x="1" y="121"/>
                    <a:pt x="343" y="3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1400725" y="1859150"/>
              <a:ext cx="11600" cy="11600"/>
            </a:xfrm>
            <a:custGeom>
              <a:rect b="b" l="l" r="r" t="t"/>
              <a:pathLst>
                <a:path extrusionOk="0" h="464" w="464">
                  <a:moveTo>
                    <a:pt x="0" y="343"/>
                  </a:moveTo>
                  <a:cubicBezTo>
                    <a:pt x="121" y="464"/>
                    <a:pt x="121" y="464"/>
                    <a:pt x="232" y="464"/>
                  </a:cubicBezTo>
                  <a:cubicBezTo>
                    <a:pt x="232" y="343"/>
                    <a:pt x="352" y="232"/>
                    <a:pt x="463" y="112"/>
                  </a:cubicBezTo>
                  <a:cubicBezTo>
                    <a:pt x="352" y="1"/>
                    <a:pt x="352" y="1"/>
                    <a:pt x="232" y="1"/>
                  </a:cubicBezTo>
                  <a:cubicBezTo>
                    <a:pt x="121" y="1"/>
                    <a:pt x="0" y="232"/>
                    <a:pt x="0" y="34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1574350" y="2131175"/>
              <a:ext cx="8825" cy="17375"/>
            </a:xfrm>
            <a:custGeom>
              <a:rect b="b" l="l" r="r" t="t"/>
              <a:pathLst>
                <a:path extrusionOk="0" h="695" w="353">
                  <a:moveTo>
                    <a:pt x="121" y="574"/>
                  </a:moveTo>
                  <a:cubicBezTo>
                    <a:pt x="232" y="695"/>
                    <a:pt x="352" y="695"/>
                    <a:pt x="352" y="463"/>
                  </a:cubicBezTo>
                  <a:lnTo>
                    <a:pt x="352" y="232"/>
                  </a:lnTo>
                  <a:cubicBezTo>
                    <a:pt x="0" y="0"/>
                    <a:pt x="121" y="574"/>
                    <a:pt x="121" y="57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2323950" y="2446475"/>
              <a:ext cx="17400" cy="11600"/>
            </a:xfrm>
            <a:custGeom>
              <a:rect b="b" l="l" r="r" t="t"/>
              <a:pathLst>
                <a:path extrusionOk="0" h="464" w="696">
                  <a:moveTo>
                    <a:pt x="575" y="232"/>
                  </a:moveTo>
                  <a:cubicBezTo>
                    <a:pt x="695" y="1"/>
                    <a:pt x="232" y="1"/>
                    <a:pt x="112" y="232"/>
                  </a:cubicBezTo>
                  <a:cubicBezTo>
                    <a:pt x="1" y="464"/>
                    <a:pt x="464" y="353"/>
                    <a:pt x="575"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1293750" y="1914025"/>
              <a:ext cx="11600" cy="17375"/>
            </a:xfrm>
            <a:custGeom>
              <a:rect b="b" l="l" r="r" t="t"/>
              <a:pathLst>
                <a:path extrusionOk="0" h="695" w="464">
                  <a:moveTo>
                    <a:pt x="232" y="121"/>
                  </a:moveTo>
                  <a:cubicBezTo>
                    <a:pt x="1" y="232"/>
                    <a:pt x="1" y="695"/>
                    <a:pt x="232" y="463"/>
                  </a:cubicBezTo>
                  <a:cubicBezTo>
                    <a:pt x="464" y="352"/>
                    <a:pt x="464" y="0"/>
                    <a:pt x="232"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1421100" y="1838775"/>
              <a:ext cx="11600" cy="11600"/>
            </a:xfrm>
            <a:custGeom>
              <a:rect b="b" l="l" r="r" t="t"/>
              <a:pathLst>
                <a:path extrusionOk="0" h="464" w="464">
                  <a:moveTo>
                    <a:pt x="0" y="352"/>
                  </a:moveTo>
                  <a:cubicBezTo>
                    <a:pt x="232" y="464"/>
                    <a:pt x="232" y="352"/>
                    <a:pt x="232" y="232"/>
                  </a:cubicBezTo>
                  <a:cubicBezTo>
                    <a:pt x="343" y="232"/>
                    <a:pt x="463" y="232"/>
                    <a:pt x="343" y="1"/>
                  </a:cubicBezTo>
                  <a:cubicBezTo>
                    <a:pt x="111" y="1"/>
                    <a:pt x="0" y="121"/>
                    <a:pt x="0" y="35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1959350" y="2429125"/>
              <a:ext cx="14375" cy="14600"/>
            </a:xfrm>
            <a:custGeom>
              <a:rect b="b" l="l" r="r" t="t"/>
              <a:pathLst>
                <a:path extrusionOk="0" h="584" w="575">
                  <a:moveTo>
                    <a:pt x="463" y="463"/>
                  </a:moveTo>
                  <a:cubicBezTo>
                    <a:pt x="574" y="121"/>
                    <a:pt x="343" y="0"/>
                    <a:pt x="111" y="352"/>
                  </a:cubicBezTo>
                  <a:cubicBezTo>
                    <a:pt x="0" y="584"/>
                    <a:pt x="343" y="584"/>
                    <a:pt x="463" y="463"/>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1921600" y="1665150"/>
              <a:ext cx="11600" cy="5800"/>
            </a:xfrm>
            <a:custGeom>
              <a:rect b="b" l="l" r="r" t="t"/>
              <a:pathLst>
                <a:path extrusionOk="0" h="232" w="464">
                  <a:moveTo>
                    <a:pt x="1" y="232"/>
                  </a:moveTo>
                  <a:cubicBezTo>
                    <a:pt x="121" y="232"/>
                    <a:pt x="464" y="232"/>
                    <a:pt x="353" y="0"/>
                  </a:cubicBezTo>
                  <a:lnTo>
                    <a:pt x="121" y="0"/>
                  </a:lnTo>
                  <a:cubicBezTo>
                    <a:pt x="1" y="0"/>
                    <a:pt x="1" y="0"/>
                    <a:pt x="1"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1695875" y="2756225"/>
              <a:ext cx="11600" cy="17400"/>
            </a:xfrm>
            <a:custGeom>
              <a:rect b="b" l="l" r="r" t="t"/>
              <a:pathLst>
                <a:path extrusionOk="0" h="696" w="464">
                  <a:moveTo>
                    <a:pt x="353" y="464"/>
                  </a:moveTo>
                  <a:cubicBezTo>
                    <a:pt x="464" y="344"/>
                    <a:pt x="232" y="1"/>
                    <a:pt x="121" y="232"/>
                  </a:cubicBezTo>
                  <a:cubicBezTo>
                    <a:pt x="1" y="695"/>
                    <a:pt x="353" y="575"/>
                    <a:pt x="353" y="46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1739400" y="2692575"/>
              <a:ext cx="8600" cy="8575"/>
            </a:xfrm>
            <a:custGeom>
              <a:rect b="b" l="l" r="r" t="t"/>
              <a:pathLst>
                <a:path extrusionOk="0" h="343" w="344">
                  <a:moveTo>
                    <a:pt x="112" y="111"/>
                  </a:moveTo>
                  <a:cubicBezTo>
                    <a:pt x="1" y="343"/>
                    <a:pt x="232" y="343"/>
                    <a:pt x="343" y="232"/>
                  </a:cubicBezTo>
                  <a:lnTo>
                    <a:pt x="343" y="0"/>
                  </a:lnTo>
                  <a:cubicBezTo>
                    <a:pt x="232" y="0"/>
                    <a:pt x="112" y="0"/>
                    <a:pt x="112" y="11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1623650" y="2744650"/>
              <a:ext cx="8600" cy="8600"/>
            </a:xfrm>
            <a:custGeom>
              <a:rect b="b" l="l" r="r" t="t"/>
              <a:pathLst>
                <a:path extrusionOk="0" h="344" w="344">
                  <a:moveTo>
                    <a:pt x="1" y="232"/>
                  </a:moveTo>
                  <a:cubicBezTo>
                    <a:pt x="112" y="344"/>
                    <a:pt x="343" y="344"/>
                    <a:pt x="232" y="232"/>
                  </a:cubicBezTo>
                  <a:cubicBezTo>
                    <a:pt x="232" y="1"/>
                    <a:pt x="1" y="1"/>
                    <a:pt x="1" y="232"/>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1450025" y="1746175"/>
              <a:ext cx="5825" cy="8825"/>
            </a:xfrm>
            <a:custGeom>
              <a:rect b="b" l="l" r="r" t="t"/>
              <a:pathLst>
                <a:path extrusionOk="0" h="353" w="233">
                  <a:moveTo>
                    <a:pt x="1" y="121"/>
                  </a:moveTo>
                  <a:cubicBezTo>
                    <a:pt x="1" y="232"/>
                    <a:pt x="1" y="352"/>
                    <a:pt x="112" y="352"/>
                  </a:cubicBezTo>
                  <a:cubicBezTo>
                    <a:pt x="232" y="352"/>
                    <a:pt x="232" y="352"/>
                    <a:pt x="232" y="232"/>
                  </a:cubicBezTo>
                  <a:cubicBezTo>
                    <a:pt x="232" y="121"/>
                    <a:pt x="112" y="1"/>
                    <a:pt x="1" y="12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1577350" y="2437925"/>
              <a:ext cx="8600" cy="5800"/>
            </a:xfrm>
            <a:custGeom>
              <a:rect b="b" l="l" r="r" t="t"/>
              <a:pathLst>
                <a:path extrusionOk="0" h="232" w="344">
                  <a:moveTo>
                    <a:pt x="1" y="232"/>
                  </a:moveTo>
                  <a:lnTo>
                    <a:pt x="232" y="232"/>
                  </a:lnTo>
                  <a:cubicBezTo>
                    <a:pt x="343" y="111"/>
                    <a:pt x="232" y="0"/>
                    <a:pt x="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14"/>
          <p:cNvGrpSpPr/>
          <p:nvPr/>
        </p:nvGrpSpPr>
        <p:grpSpPr>
          <a:xfrm rot="1967914">
            <a:off x="7966311" y="3074714"/>
            <a:ext cx="124578" cy="124578"/>
            <a:chOff x="1043325" y="3002100"/>
            <a:chExt cx="124575" cy="124575"/>
          </a:xfrm>
        </p:grpSpPr>
        <p:sp>
          <p:nvSpPr>
            <p:cNvPr id="432" name="Google Shape;432;p14"/>
            <p:cNvSpPr/>
            <p:nvPr/>
          </p:nvSpPr>
          <p:spPr>
            <a:xfrm>
              <a:off x="1043325" y="3002100"/>
              <a:ext cx="124575" cy="124575"/>
            </a:xfrm>
            <a:custGeom>
              <a:rect b="b" l="l" r="r" t="t"/>
              <a:pathLst>
                <a:path extrusionOk="0" h="4983" w="4983">
                  <a:moveTo>
                    <a:pt x="2315" y="0"/>
                  </a:moveTo>
                  <a:cubicBezTo>
                    <a:pt x="3010" y="0"/>
                    <a:pt x="3593" y="232"/>
                    <a:pt x="4056" y="695"/>
                  </a:cubicBezTo>
                  <a:cubicBezTo>
                    <a:pt x="4519" y="1047"/>
                    <a:pt x="4862" y="1621"/>
                    <a:pt x="4982" y="2315"/>
                  </a:cubicBezTo>
                  <a:cubicBezTo>
                    <a:pt x="4982" y="3010"/>
                    <a:pt x="4751" y="3704"/>
                    <a:pt x="4288" y="4167"/>
                  </a:cubicBezTo>
                  <a:cubicBezTo>
                    <a:pt x="3936" y="4630"/>
                    <a:pt x="3241" y="4862"/>
                    <a:pt x="2667" y="4982"/>
                  </a:cubicBezTo>
                  <a:cubicBezTo>
                    <a:pt x="1973" y="4982"/>
                    <a:pt x="1278" y="4751"/>
                    <a:pt x="815" y="4288"/>
                  </a:cubicBezTo>
                  <a:cubicBezTo>
                    <a:pt x="352" y="3936"/>
                    <a:pt x="0" y="3362"/>
                    <a:pt x="0" y="2667"/>
                  </a:cubicBezTo>
                  <a:cubicBezTo>
                    <a:pt x="0" y="1973"/>
                    <a:pt x="232" y="1389"/>
                    <a:pt x="584" y="815"/>
                  </a:cubicBezTo>
                  <a:cubicBezTo>
                    <a:pt x="1047" y="352"/>
                    <a:pt x="1621" y="121"/>
                    <a:pt x="2315" y="0"/>
                  </a:cubicBezTo>
                  <a:close/>
                  <a:moveTo>
                    <a:pt x="3130" y="695"/>
                  </a:moveTo>
                  <a:cubicBezTo>
                    <a:pt x="3241" y="926"/>
                    <a:pt x="3362" y="1047"/>
                    <a:pt x="3362" y="1278"/>
                  </a:cubicBezTo>
                  <a:cubicBezTo>
                    <a:pt x="3362" y="1621"/>
                    <a:pt x="3241" y="1852"/>
                    <a:pt x="3130" y="1973"/>
                  </a:cubicBezTo>
                  <a:cubicBezTo>
                    <a:pt x="3010" y="2204"/>
                    <a:pt x="2778" y="2315"/>
                    <a:pt x="2436" y="2315"/>
                  </a:cubicBezTo>
                  <a:cubicBezTo>
                    <a:pt x="2204" y="2315"/>
                    <a:pt x="1973" y="2315"/>
                    <a:pt x="1741" y="2084"/>
                  </a:cubicBezTo>
                  <a:cubicBezTo>
                    <a:pt x="1510" y="1973"/>
                    <a:pt x="1389" y="1741"/>
                    <a:pt x="1389" y="1389"/>
                  </a:cubicBezTo>
                  <a:cubicBezTo>
                    <a:pt x="1389" y="1158"/>
                    <a:pt x="1510" y="1047"/>
                    <a:pt x="1621" y="815"/>
                  </a:cubicBezTo>
                  <a:cubicBezTo>
                    <a:pt x="1389" y="926"/>
                    <a:pt x="1158" y="1047"/>
                    <a:pt x="1047" y="1278"/>
                  </a:cubicBezTo>
                  <a:cubicBezTo>
                    <a:pt x="695" y="1621"/>
                    <a:pt x="584" y="2084"/>
                    <a:pt x="584" y="2667"/>
                  </a:cubicBezTo>
                  <a:cubicBezTo>
                    <a:pt x="584" y="3130"/>
                    <a:pt x="815" y="3593"/>
                    <a:pt x="1158" y="3936"/>
                  </a:cubicBezTo>
                  <a:cubicBezTo>
                    <a:pt x="1621" y="4288"/>
                    <a:pt x="2084" y="4399"/>
                    <a:pt x="2547" y="4399"/>
                  </a:cubicBezTo>
                  <a:cubicBezTo>
                    <a:pt x="3130" y="4399"/>
                    <a:pt x="3593" y="4167"/>
                    <a:pt x="3936" y="3704"/>
                  </a:cubicBezTo>
                  <a:cubicBezTo>
                    <a:pt x="4167" y="3362"/>
                    <a:pt x="4399" y="2899"/>
                    <a:pt x="4399" y="2436"/>
                  </a:cubicBezTo>
                  <a:cubicBezTo>
                    <a:pt x="4288" y="1852"/>
                    <a:pt x="4056" y="1389"/>
                    <a:pt x="3704" y="1047"/>
                  </a:cubicBezTo>
                  <a:cubicBezTo>
                    <a:pt x="3593" y="926"/>
                    <a:pt x="3362" y="815"/>
                    <a:pt x="3130" y="695"/>
                  </a:cubicBezTo>
                  <a:close/>
                  <a:moveTo>
                    <a:pt x="2778" y="926"/>
                  </a:moveTo>
                  <a:cubicBezTo>
                    <a:pt x="2667" y="815"/>
                    <a:pt x="2547" y="695"/>
                    <a:pt x="2315" y="695"/>
                  </a:cubicBezTo>
                  <a:cubicBezTo>
                    <a:pt x="2204" y="815"/>
                    <a:pt x="2084" y="815"/>
                    <a:pt x="1973" y="926"/>
                  </a:cubicBezTo>
                  <a:cubicBezTo>
                    <a:pt x="1852" y="1047"/>
                    <a:pt x="1741" y="1278"/>
                    <a:pt x="1741" y="1389"/>
                  </a:cubicBezTo>
                  <a:cubicBezTo>
                    <a:pt x="1852" y="1510"/>
                    <a:pt x="1852" y="1741"/>
                    <a:pt x="1973" y="1852"/>
                  </a:cubicBezTo>
                  <a:cubicBezTo>
                    <a:pt x="2084" y="1973"/>
                    <a:pt x="2315" y="1973"/>
                    <a:pt x="2436" y="1973"/>
                  </a:cubicBezTo>
                  <a:cubicBezTo>
                    <a:pt x="2547" y="1973"/>
                    <a:pt x="2778" y="1852"/>
                    <a:pt x="2899" y="1741"/>
                  </a:cubicBezTo>
                  <a:cubicBezTo>
                    <a:pt x="3010" y="1621"/>
                    <a:pt x="3010" y="1510"/>
                    <a:pt x="3010" y="1278"/>
                  </a:cubicBezTo>
                  <a:cubicBezTo>
                    <a:pt x="3010" y="1158"/>
                    <a:pt x="2899" y="1047"/>
                    <a:pt x="2778"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1063700" y="3016675"/>
              <a:ext cx="78025" cy="83825"/>
            </a:xfrm>
            <a:custGeom>
              <a:rect b="b" l="l" r="r" t="t"/>
              <a:pathLst>
                <a:path extrusionOk="0" h="3353" w="3121">
                  <a:moveTo>
                    <a:pt x="2084" y="3242"/>
                  </a:moveTo>
                  <a:cubicBezTo>
                    <a:pt x="1963" y="3242"/>
                    <a:pt x="2084" y="3353"/>
                    <a:pt x="2315" y="3242"/>
                  </a:cubicBezTo>
                  <a:cubicBezTo>
                    <a:pt x="2426" y="3242"/>
                    <a:pt x="2547" y="3121"/>
                    <a:pt x="2658" y="3121"/>
                  </a:cubicBezTo>
                  <a:cubicBezTo>
                    <a:pt x="2658" y="3010"/>
                    <a:pt x="2778" y="2890"/>
                    <a:pt x="2889" y="2890"/>
                  </a:cubicBezTo>
                  <a:cubicBezTo>
                    <a:pt x="2889" y="2779"/>
                    <a:pt x="3010" y="2658"/>
                    <a:pt x="3010" y="2547"/>
                  </a:cubicBezTo>
                  <a:cubicBezTo>
                    <a:pt x="3121" y="2427"/>
                    <a:pt x="3121" y="2427"/>
                    <a:pt x="3121" y="2195"/>
                  </a:cubicBezTo>
                  <a:lnTo>
                    <a:pt x="3121" y="1964"/>
                  </a:lnTo>
                  <a:lnTo>
                    <a:pt x="3121" y="1853"/>
                  </a:lnTo>
                  <a:lnTo>
                    <a:pt x="3121" y="1501"/>
                  </a:lnTo>
                  <a:cubicBezTo>
                    <a:pt x="3010" y="1390"/>
                    <a:pt x="3010" y="1269"/>
                    <a:pt x="2889" y="1269"/>
                  </a:cubicBezTo>
                  <a:lnTo>
                    <a:pt x="2889" y="1390"/>
                  </a:lnTo>
                  <a:cubicBezTo>
                    <a:pt x="2889" y="1621"/>
                    <a:pt x="3010" y="1621"/>
                    <a:pt x="3010" y="1853"/>
                  </a:cubicBezTo>
                  <a:lnTo>
                    <a:pt x="3010" y="2195"/>
                  </a:lnTo>
                  <a:cubicBezTo>
                    <a:pt x="2889" y="2427"/>
                    <a:pt x="2778" y="2658"/>
                    <a:pt x="2658" y="2779"/>
                  </a:cubicBezTo>
                  <a:cubicBezTo>
                    <a:pt x="2658" y="2890"/>
                    <a:pt x="2658" y="2890"/>
                    <a:pt x="2547" y="2890"/>
                  </a:cubicBezTo>
                  <a:cubicBezTo>
                    <a:pt x="2426" y="3121"/>
                    <a:pt x="2195" y="3121"/>
                    <a:pt x="2084" y="3242"/>
                  </a:cubicBezTo>
                  <a:lnTo>
                    <a:pt x="2084" y="3242"/>
                  </a:lnTo>
                  <a:close/>
                  <a:moveTo>
                    <a:pt x="1963" y="806"/>
                  </a:moveTo>
                  <a:cubicBezTo>
                    <a:pt x="1963" y="806"/>
                    <a:pt x="1621" y="1038"/>
                    <a:pt x="1500" y="1038"/>
                  </a:cubicBezTo>
                  <a:lnTo>
                    <a:pt x="1500" y="1158"/>
                  </a:lnTo>
                  <a:lnTo>
                    <a:pt x="1500" y="1158"/>
                  </a:lnTo>
                  <a:lnTo>
                    <a:pt x="1269" y="1269"/>
                  </a:lnTo>
                  <a:cubicBezTo>
                    <a:pt x="1158" y="1390"/>
                    <a:pt x="1158" y="1390"/>
                    <a:pt x="1037" y="1269"/>
                  </a:cubicBezTo>
                  <a:lnTo>
                    <a:pt x="1037" y="1269"/>
                  </a:lnTo>
                  <a:cubicBezTo>
                    <a:pt x="1037" y="1158"/>
                    <a:pt x="1158" y="1158"/>
                    <a:pt x="1158" y="1158"/>
                  </a:cubicBezTo>
                  <a:lnTo>
                    <a:pt x="1269" y="1038"/>
                  </a:lnTo>
                  <a:lnTo>
                    <a:pt x="1621" y="806"/>
                  </a:lnTo>
                  <a:lnTo>
                    <a:pt x="1732" y="695"/>
                  </a:lnTo>
                  <a:lnTo>
                    <a:pt x="1963" y="575"/>
                  </a:lnTo>
                  <a:lnTo>
                    <a:pt x="2084" y="464"/>
                  </a:lnTo>
                  <a:cubicBezTo>
                    <a:pt x="2195" y="464"/>
                    <a:pt x="2195" y="575"/>
                    <a:pt x="2195" y="575"/>
                  </a:cubicBezTo>
                  <a:lnTo>
                    <a:pt x="2084" y="695"/>
                  </a:lnTo>
                  <a:lnTo>
                    <a:pt x="1963" y="806"/>
                  </a:lnTo>
                  <a:close/>
                  <a:moveTo>
                    <a:pt x="695" y="1038"/>
                  </a:moveTo>
                  <a:cubicBezTo>
                    <a:pt x="695" y="1158"/>
                    <a:pt x="695" y="1038"/>
                    <a:pt x="695" y="1038"/>
                  </a:cubicBezTo>
                  <a:cubicBezTo>
                    <a:pt x="806" y="1038"/>
                    <a:pt x="806" y="1158"/>
                    <a:pt x="806" y="1038"/>
                  </a:cubicBezTo>
                  <a:lnTo>
                    <a:pt x="1158" y="806"/>
                  </a:lnTo>
                  <a:lnTo>
                    <a:pt x="1732" y="232"/>
                  </a:lnTo>
                  <a:lnTo>
                    <a:pt x="1852" y="112"/>
                  </a:lnTo>
                  <a:cubicBezTo>
                    <a:pt x="1963" y="112"/>
                    <a:pt x="1963" y="112"/>
                    <a:pt x="1963" y="1"/>
                  </a:cubicBezTo>
                  <a:cubicBezTo>
                    <a:pt x="1852" y="1"/>
                    <a:pt x="1732" y="1"/>
                    <a:pt x="1732" y="112"/>
                  </a:cubicBezTo>
                  <a:cubicBezTo>
                    <a:pt x="1621" y="112"/>
                    <a:pt x="1621" y="232"/>
                    <a:pt x="1500" y="232"/>
                  </a:cubicBezTo>
                  <a:lnTo>
                    <a:pt x="1389" y="343"/>
                  </a:lnTo>
                  <a:lnTo>
                    <a:pt x="1037" y="575"/>
                  </a:lnTo>
                  <a:lnTo>
                    <a:pt x="1037" y="695"/>
                  </a:lnTo>
                  <a:lnTo>
                    <a:pt x="926" y="806"/>
                  </a:lnTo>
                  <a:cubicBezTo>
                    <a:pt x="806" y="806"/>
                    <a:pt x="695" y="927"/>
                    <a:pt x="695" y="1038"/>
                  </a:cubicBezTo>
                  <a:lnTo>
                    <a:pt x="695" y="1038"/>
                  </a:lnTo>
                  <a:lnTo>
                    <a:pt x="695" y="1038"/>
                  </a:lnTo>
                  <a:close/>
                  <a:moveTo>
                    <a:pt x="1963" y="464"/>
                  </a:moveTo>
                  <a:lnTo>
                    <a:pt x="1963" y="464"/>
                  </a:lnTo>
                  <a:lnTo>
                    <a:pt x="1037" y="1158"/>
                  </a:lnTo>
                  <a:lnTo>
                    <a:pt x="1037" y="1158"/>
                  </a:lnTo>
                  <a:lnTo>
                    <a:pt x="1037" y="1158"/>
                  </a:lnTo>
                  <a:cubicBezTo>
                    <a:pt x="926" y="1269"/>
                    <a:pt x="926" y="1158"/>
                    <a:pt x="926" y="1038"/>
                  </a:cubicBezTo>
                  <a:cubicBezTo>
                    <a:pt x="1037" y="1038"/>
                    <a:pt x="1037" y="927"/>
                    <a:pt x="1158" y="927"/>
                  </a:cubicBezTo>
                  <a:lnTo>
                    <a:pt x="1621" y="464"/>
                  </a:lnTo>
                  <a:lnTo>
                    <a:pt x="1963" y="232"/>
                  </a:lnTo>
                  <a:lnTo>
                    <a:pt x="1963" y="232"/>
                  </a:lnTo>
                  <a:lnTo>
                    <a:pt x="1963" y="232"/>
                  </a:lnTo>
                  <a:lnTo>
                    <a:pt x="1963" y="232"/>
                  </a:lnTo>
                  <a:lnTo>
                    <a:pt x="2084" y="232"/>
                  </a:lnTo>
                  <a:cubicBezTo>
                    <a:pt x="2084" y="112"/>
                    <a:pt x="2195" y="232"/>
                    <a:pt x="2084" y="343"/>
                  </a:cubicBezTo>
                  <a:lnTo>
                    <a:pt x="1963" y="343"/>
                  </a:lnTo>
                  <a:lnTo>
                    <a:pt x="1963" y="464"/>
                  </a:lnTo>
                  <a:close/>
                  <a:moveTo>
                    <a:pt x="1963" y="1158"/>
                  </a:moveTo>
                  <a:lnTo>
                    <a:pt x="1963" y="1269"/>
                  </a:lnTo>
                  <a:lnTo>
                    <a:pt x="1732" y="1390"/>
                  </a:lnTo>
                  <a:cubicBezTo>
                    <a:pt x="1621" y="1501"/>
                    <a:pt x="1500" y="1501"/>
                    <a:pt x="1389" y="1621"/>
                  </a:cubicBezTo>
                  <a:lnTo>
                    <a:pt x="1389" y="1501"/>
                  </a:lnTo>
                  <a:lnTo>
                    <a:pt x="1389" y="1390"/>
                  </a:lnTo>
                  <a:lnTo>
                    <a:pt x="1500" y="1390"/>
                  </a:lnTo>
                  <a:cubicBezTo>
                    <a:pt x="1621" y="1269"/>
                    <a:pt x="2195" y="806"/>
                    <a:pt x="2315" y="695"/>
                  </a:cubicBezTo>
                  <a:lnTo>
                    <a:pt x="2426" y="695"/>
                  </a:lnTo>
                  <a:cubicBezTo>
                    <a:pt x="2547" y="806"/>
                    <a:pt x="2315" y="927"/>
                    <a:pt x="2315" y="927"/>
                  </a:cubicBezTo>
                  <a:lnTo>
                    <a:pt x="2084" y="1158"/>
                  </a:lnTo>
                  <a:lnTo>
                    <a:pt x="1963" y="1158"/>
                  </a:lnTo>
                  <a:close/>
                  <a:moveTo>
                    <a:pt x="1621" y="3353"/>
                  </a:moveTo>
                  <a:cubicBezTo>
                    <a:pt x="1621" y="3353"/>
                    <a:pt x="1732" y="3353"/>
                    <a:pt x="1732" y="3242"/>
                  </a:cubicBezTo>
                  <a:cubicBezTo>
                    <a:pt x="1732" y="3242"/>
                    <a:pt x="1621" y="3121"/>
                    <a:pt x="1500" y="3121"/>
                  </a:cubicBezTo>
                  <a:cubicBezTo>
                    <a:pt x="1389" y="3121"/>
                    <a:pt x="1389" y="3353"/>
                    <a:pt x="1621" y="3353"/>
                  </a:cubicBezTo>
                  <a:close/>
                  <a:moveTo>
                    <a:pt x="2084" y="2084"/>
                  </a:moveTo>
                  <a:lnTo>
                    <a:pt x="2084" y="1964"/>
                  </a:lnTo>
                  <a:cubicBezTo>
                    <a:pt x="2195" y="1853"/>
                    <a:pt x="2315" y="1964"/>
                    <a:pt x="2315" y="1964"/>
                  </a:cubicBezTo>
                  <a:cubicBezTo>
                    <a:pt x="2315" y="2084"/>
                    <a:pt x="2195" y="2195"/>
                    <a:pt x="2084" y="2195"/>
                  </a:cubicBezTo>
                  <a:close/>
                  <a:moveTo>
                    <a:pt x="0" y="2316"/>
                  </a:moveTo>
                  <a:cubicBezTo>
                    <a:pt x="0" y="2427"/>
                    <a:pt x="111" y="2547"/>
                    <a:pt x="232" y="2547"/>
                  </a:cubicBezTo>
                  <a:lnTo>
                    <a:pt x="232" y="2427"/>
                  </a:lnTo>
                  <a:lnTo>
                    <a:pt x="232" y="2427"/>
                  </a:lnTo>
                  <a:cubicBezTo>
                    <a:pt x="232" y="2316"/>
                    <a:pt x="232" y="2195"/>
                    <a:pt x="111" y="2195"/>
                  </a:cubicBezTo>
                  <a:cubicBezTo>
                    <a:pt x="0" y="2195"/>
                    <a:pt x="0" y="2316"/>
                    <a:pt x="0" y="2316"/>
                  </a:cubicBezTo>
                  <a:close/>
                  <a:moveTo>
                    <a:pt x="0" y="1853"/>
                  </a:moveTo>
                  <a:cubicBezTo>
                    <a:pt x="0" y="1853"/>
                    <a:pt x="0" y="1964"/>
                    <a:pt x="111" y="1964"/>
                  </a:cubicBezTo>
                  <a:cubicBezTo>
                    <a:pt x="232" y="1853"/>
                    <a:pt x="232" y="1501"/>
                    <a:pt x="232" y="1390"/>
                  </a:cubicBezTo>
                  <a:cubicBezTo>
                    <a:pt x="232" y="1269"/>
                    <a:pt x="343" y="1158"/>
                    <a:pt x="232" y="1158"/>
                  </a:cubicBezTo>
                  <a:cubicBezTo>
                    <a:pt x="111" y="1158"/>
                    <a:pt x="111" y="1390"/>
                    <a:pt x="0" y="1390"/>
                  </a:cubicBezTo>
                  <a:close/>
                  <a:moveTo>
                    <a:pt x="2195" y="2658"/>
                  </a:moveTo>
                  <a:cubicBezTo>
                    <a:pt x="2195" y="2547"/>
                    <a:pt x="2426" y="2547"/>
                    <a:pt x="2547" y="1964"/>
                  </a:cubicBezTo>
                  <a:lnTo>
                    <a:pt x="2547" y="1732"/>
                  </a:lnTo>
                  <a:lnTo>
                    <a:pt x="2547" y="1732"/>
                  </a:lnTo>
                  <a:lnTo>
                    <a:pt x="2658" y="1732"/>
                  </a:lnTo>
                  <a:lnTo>
                    <a:pt x="2658" y="1732"/>
                  </a:lnTo>
                  <a:lnTo>
                    <a:pt x="2658" y="1853"/>
                  </a:lnTo>
                  <a:cubicBezTo>
                    <a:pt x="2778" y="2084"/>
                    <a:pt x="2658" y="2316"/>
                    <a:pt x="2547" y="2427"/>
                  </a:cubicBezTo>
                  <a:cubicBezTo>
                    <a:pt x="2547" y="2547"/>
                    <a:pt x="2547" y="2547"/>
                    <a:pt x="2426" y="2547"/>
                  </a:cubicBezTo>
                  <a:cubicBezTo>
                    <a:pt x="2426" y="2658"/>
                    <a:pt x="2315" y="2658"/>
                    <a:pt x="2195"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14"/>
          <p:cNvGrpSpPr/>
          <p:nvPr/>
        </p:nvGrpSpPr>
        <p:grpSpPr>
          <a:xfrm rot="5758165">
            <a:off x="3748349" y="4580449"/>
            <a:ext cx="124353" cy="127353"/>
            <a:chOff x="2892575" y="1427850"/>
            <a:chExt cx="124350" cy="127350"/>
          </a:xfrm>
        </p:grpSpPr>
        <p:sp>
          <p:nvSpPr>
            <p:cNvPr id="435" name="Google Shape;435;p14"/>
            <p:cNvSpPr/>
            <p:nvPr/>
          </p:nvSpPr>
          <p:spPr>
            <a:xfrm>
              <a:off x="2892575" y="1427850"/>
              <a:ext cx="124350" cy="127350"/>
            </a:xfrm>
            <a:custGeom>
              <a:rect b="b" l="l" r="r" t="t"/>
              <a:pathLst>
                <a:path extrusionOk="0" h="5094" w="4974">
                  <a:moveTo>
                    <a:pt x="2427" y="121"/>
                  </a:moveTo>
                  <a:cubicBezTo>
                    <a:pt x="3010" y="1"/>
                    <a:pt x="3705" y="232"/>
                    <a:pt x="4168" y="695"/>
                  </a:cubicBezTo>
                  <a:cubicBezTo>
                    <a:pt x="4631" y="1158"/>
                    <a:pt x="4973" y="1742"/>
                    <a:pt x="4973" y="2436"/>
                  </a:cubicBezTo>
                  <a:cubicBezTo>
                    <a:pt x="4973" y="3131"/>
                    <a:pt x="4742" y="3705"/>
                    <a:pt x="4399" y="4168"/>
                  </a:cubicBezTo>
                  <a:cubicBezTo>
                    <a:pt x="3936" y="4631"/>
                    <a:pt x="3353" y="4983"/>
                    <a:pt x="2658" y="4983"/>
                  </a:cubicBezTo>
                  <a:cubicBezTo>
                    <a:pt x="1964" y="5094"/>
                    <a:pt x="1390" y="4751"/>
                    <a:pt x="927" y="4399"/>
                  </a:cubicBezTo>
                  <a:cubicBezTo>
                    <a:pt x="464" y="3936"/>
                    <a:pt x="112" y="3362"/>
                    <a:pt x="112" y="2668"/>
                  </a:cubicBezTo>
                  <a:cubicBezTo>
                    <a:pt x="1" y="1973"/>
                    <a:pt x="232" y="1390"/>
                    <a:pt x="695" y="927"/>
                  </a:cubicBezTo>
                  <a:cubicBezTo>
                    <a:pt x="1158" y="464"/>
                    <a:pt x="1732" y="121"/>
                    <a:pt x="2427" y="121"/>
                  </a:cubicBezTo>
                  <a:close/>
                  <a:moveTo>
                    <a:pt x="3242" y="816"/>
                  </a:moveTo>
                  <a:cubicBezTo>
                    <a:pt x="3353" y="927"/>
                    <a:pt x="3473" y="1158"/>
                    <a:pt x="3473" y="1390"/>
                  </a:cubicBezTo>
                  <a:cubicBezTo>
                    <a:pt x="3473" y="1621"/>
                    <a:pt x="3353" y="1853"/>
                    <a:pt x="3242" y="2084"/>
                  </a:cubicBezTo>
                  <a:lnTo>
                    <a:pt x="2547" y="2436"/>
                  </a:lnTo>
                  <a:cubicBezTo>
                    <a:pt x="2195" y="2436"/>
                    <a:pt x="1964" y="2316"/>
                    <a:pt x="1853" y="2084"/>
                  </a:cubicBezTo>
                  <a:cubicBezTo>
                    <a:pt x="1621" y="1973"/>
                    <a:pt x="1501" y="1742"/>
                    <a:pt x="1501" y="1510"/>
                  </a:cubicBezTo>
                  <a:cubicBezTo>
                    <a:pt x="1501" y="1279"/>
                    <a:pt x="1501" y="1047"/>
                    <a:pt x="1621" y="816"/>
                  </a:cubicBezTo>
                  <a:cubicBezTo>
                    <a:pt x="1390" y="927"/>
                    <a:pt x="1269" y="1158"/>
                    <a:pt x="1158" y="1279"/>
                  </a:cubicBezTo>
                  <a:cubicBezTo>
                    <a:pt x="806" y="1621"/>
                    <a:pt x="575" y="2084"/>
                    <a:pt x="575" y="2668"/>
                  </a:cubicBezTo>
                  <a:cubicBezTo>
                    <a:pt x="695" y="3131"/>
                    <a:pt x="927" y="3594"/>
                    <a:pt x="1269" y="3936"/>
                  </a:cubicBezTo>
                  <a:cubicBezTo>
                    <a:pt x="1621" y="4288"/>
                    <a:pt x="2084" y="4520"/>
                    <a:pt x="2658" y="4399"/>
                  </a:cubicBezTo>
                  <a:cubicBezTo>
                    <a:pt x="3121" y="4399"/>
                    <a:pt x="3584" y="4168"/>
                    <a:pt x="3936" y="3825"/>
                  </a:cubicBezTo>
                  <a:cubicBezTo>
                    <a:pt x="4279" y="3473"/>
                    <a:pt x="4510" y="2899"/>
                    <a:pt x="4399" y="2436"/>
                  </a:cubicBezTo>
                  <a:cubicBezTo>
                    <a:pt x="4399" y="1853"/>
                    <a:pt x="4168" y="1390"/>
                    <a:pt x="3816" y="1158"/>
                  </a:cubicBezTo>
                  <a:cubicBezTo>
                    <a:pt x="3584" y="927"/>
                    <a:pt x="3473" y="816"/>
                    <a:pt x="3242" y="816"/>
                  </a:cubicBezTo>
                  <a:close/>
                  <a:moveTo>
                    <a:pt x="2890" y="927"/>
                  </a:moveTo>
                  <a:cubicBezTo>
                    <a:pt x="2779" y="816"/>
                    <a:pt x="2547" y="816"/>
                    <a:pt x="2427" y="816"/>
                  </a:cubicBezTo>
                  <a:cubicBezTo>
                    <a:pt x="2316" y="816"/>
                    <a:pt x="2084" y="927"/>
                    <a:pt x="1964" y="1047"/>
                  </a:cubicBezTo>
                  <a:cubicBezTo>
                    <a:pt x="1853" y="1158"/>
                    <a:pt x="1853" y="1279"/>
                    <a:pt x="1853" y="1390"/>
                  </a:cubicBezTo>
                  <a:cubicBezTo>
                    <a:pt x="1853" y="1621"/>
                    <a:pt x="1964" y="1742"/>
                    <a:pt x="2084" y="1853"/>
                  </a:cubicBezTo>
                  <a:cubicBezTo>
                    <a:pt x="2195" y="1973"/>
                    <a:pt x="2316" y="1973"/>
                    <a:pt x="2547" y="1973"/>
                  </a:cubicBezTo>
                  <a:cubicBezTo>
                    <a:pt x="2658" y="1973"/>
                    <a:pt x="2779" y="1973"/>
                    <a:pt x="2890" y="1853"/>
                  </a:cubicBezTo>
                  <a:cubicBezTo>
                    <a:pt x="3010" y="1742"/>
                    <a:pt x="3121" y="1510"/>
                    <a:pt x="3121" y="1390"/>
                  </a:cubicBezTo>
                  <a:cubicBezTo>
                    <a:pt x="3010" y="1158"/>
                    <a:pt x="3010" y="1047"/>
                    <a:pt x="2890"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2912725" y="1442450"/>
              <a:ext cx="81050" cy="86825"/>
            </a:xfrm>
            <a:custGeom>
              <a:rect b="b" l="l" r="r" t="t"/>
              <a:pathLst>
                <a:path extrusionOk="0" h="3473" w="3242">
                  <a:moveTo>
                    <a:pt x="2084" y="3241"/>
                  </a:moveTo>
                  <a:cubicBezTo>
                    <a:pt x="2084" y="3352"/>
                    <a:pt x="2084" y="3352"/>
                    <a:pt x="2436" y="3241"/>
                  </a:cubicBezTo>
                  <a:cubicBezTo>
                    <a:pt x="2547" y="3241"/>
                    <a:pt x="2667" y="3241"/>
                    <a:pt x="2667" y="3121"/>
                  </a:cubicBezTo>
                  <a:cubicBezTo>
                    <a:pt x="2778" y="3010"/>
                    <a:pt x="2899" y="3010"/>
                    <a:pt x="2899" y="2889"/>
                  </a:cubicBezTo>
                  <a:lnTo>
                    <a:pt x="3130" y="2658"/>
                  </a:lnTo>
                  <a:cubicBezTo>
                    <a:pt x="3130" y="2426"/>
                    <a:pt x="3130" y="2426"/>
                    <a:pt x="3241" y="2315"/>
                  </a:cubicBezTo>
                  <a:lnTo>
                    <a:pt x="3241" y="1963"/>
                  </a:lnTo>
                  <a:lnTo>
                    <a:pt x="3241" y="1852"/>
                  </a:lnTo>
                  <a:cubicBezTo>
                    <a:pt x="3241" y="1732"/>
                    <a:pt x="3241" y="1621"/>
                    <a:pt x="3130" y="1500"/>
                  </a:cubicBezTo>
                  <a:lnTo>
                    <a:pt x="3010" y="1269"/>
                  </a:lnTo>
                  <a:cubicBezTo>
                    <a:pt x="2899" y="1269"/>
                    <a:pt x="2899" y="1389"/>
                    <a:pt x="3010" y="1389"/>
                  </a:cubicBezTo>
                  <a:lnTo>
                    <a:pt x="3010" y="1852"/>
                  </a:lnTo>
                  <a:lnTo>
                    <a:pt x="3010" y="2195"/>
                  </a:lnTo>
                  <a:cubicBezTo>
                    <a:pt x="3010" y="2426"/>
                    <a:pt x="2899" y="2658"/>
                    <a:pt x="2778" y="2889"/>
                  </a:cubicBezTo>
                  <a:lnTo>
                    <a:pt x="2667" y="2889"/>
                  </a:lnTo>
                  <a:cubicBezTo>
                    <a:pt x="2436" y="3121"/>
                    <a:pt x="2204" y="3241"/>
                    <a:pt x="2204" y="3241"/>
                  </a:cubicBezTo>
                  <a:lnTo>
                    <a:pt x="2204" y="3241"/>
                  </a:lnTo>
                  <a:close/>
                  <a:moveTo>
                    <a:pt x="2084" y="806"/>
                  </a:moveTo>
                  <a:cubicBezTo>
                    <a:pt x="1973" y="806"/>
                    <a:pt x="1621" y="1158"/>
                    <a:pt x="1621" y="1158"/>
                  </a:cubicBezTo>
                  <a:lnTo>
                    <a:pt x="1510" y="1158"/>
                  </a:lnTo>
                  <a:lnTo>
                    <a:pt x="1510" y="1158"/>
                  </a:lnTo>
                  <a:lnTo>
                    <a:pt x="1278" y="1269"/>
                  </a:lnTo>
                  <a:cubicBezTo>
                    <a:pt x="1158" y="1389"/>
                    <a:pt x="1158" y="1389"/>
                    <a:pt x="1047" y="1389"/>
                  </a:cubicBezTo>
                  <a:cubicBezTo>
                    <a:pt x="1047" y="1269"/>
                    <a:pt x="1158" y="1269"/>
                    <a:pt x="1158" y="1269"/>
                  </a:cubicBezTo>
                  <a:lnTo>
                    <a:pt x="1158" y="1158"/>
                  </a:lnTo>
                  <a:cubicBezTo>
                    <a:pt x="1278" y="1158"/>
                    <a:pt x="1278" y="1158"/>
                    <a:pt x="1389" y="1037"/>
                  </a:cubicBezTo>
                  <a:lnTo>
                    <a:pt x="1741" y="806"/>
                  </a:lnTo>
                  <a:lnTo>
                    <a:pt x="1741" y="806"/>
                  </a:lnTo>
                  <a:lnTo>
                    <a:pt x="2084" y="574"/>
                  </a:lnTo>
                  <a:lnTo>
                    <a:pt x="2204" y="574"/>
                  </a:lnTo>
                  <a:lnTo>
                    <a:pt x="2315" y="574"/>
                  </a:lnTo>
                  <a:cubicBezTo>
                    <a:pt x="2315" y="695"/>
                    <a:pt x="2084" y="806"/>
                    <a:pt x="2084" y="806"/>
                  </a:cubicBezTo>
                  <a:lnTo>
                    <a:pt x="2084" y="806"/>
                  </a:lnTo>
                  <a:close/>
                  <a:moveTo>
                    <a:pt x="815" y="1158"/>
                  </a:moveTo>
                  <a:lnTo>
                    <a:pt x="815" y="1158"/>
                  </a:lnTo>
                  <a:lnTo>
                    <a:pt x="926" y="1158"/>
                  </a:lnTo>
                  <a:lnTo>
                    <a:pt x="1158" y="806"/>
                  </a:lnTo>
                  <a:cubicBezTo>
                    <a:pt x="1389" y="695"/>
                    <a:pt x="1741" y="463"/>
                    <a:pt x="1852" y="343"/>
                  </a:cubicBezTo>
                  <a:lnTo>
                    <a:pt x="1973" y="232"/>
                  </a:lnTo>
                  <a:cubicBezTo>
                    <a:pt x="1973" y="111"/>
                    <a:pt x="2084" y="111"/>
                    <a:pt x="1973" y="111"/>
                  </a:cubicBezTo>
                  <a:cubicBezTo>
                    <a:pt x="1973" y="0"/>
                    <a:pt x="1852" y="111"/>
                    <a:pt x="1741" y="111"/>
                  </a:cubicBezTo>
                  <a:cubicBezTo>
                    <a:pt x="1741" y="232"/>
                    <a:pt x="1621" y="232"/>
                    <a:pt x="1621" y="232"/>
                  </a:cubicBezTo>
                  <a:lnTo>
                    <a:pt x="1510" y="343"/>
                  </a:lnTo>
                  <a:lnTo>
                    <a:pt x="1158" y="695"/>
                  </a:lnTo>
                  <a:lnTo>
                    <a:pt x="1047" y="695"/>
                  </a:lnTo>
                  <a:lnTo>
                    <a:pt x="926" y="806"/>
                  </a:lnTo>
                  <a:cubicBezTo>
                    <a:pt x="926" y="926"/>
                    <a:pt x="815" y="1037"/>
                    <a:pt x="695" y="1037"/>
                  </a:cubicBezTo>
                  <a:lnTo>
                    <a:pt x="815" y="1037"/>
                  </a:lnTo>
                  <a:lnTo>
                    <a:pt x="815" y="1037"/>
                  </a:lnTo>
                  <a:close/>
                  <a:moveTo>
                    <a:pt x="1973" y="463"/>
                  </a:moveTo>
                  <a:lnTo>
                    <a:pt x="1973" y="574"/>
                  </a:lnTo>
                  <a:lnTo>
                    <a:pt x="1158" y="1269"/>
                  </a:lnTo>
                  <a:lnTo>
                    <a:pt x="1158" y="1269"/>
                  </a:lnTo>
                  <a:lnTo>
                    <a:pt x="1047" y="1269"/>
                  </a:lnTo>
                  <a:cubicBezTo>
                    <a:pt x="926" y="1269"/>
                    <a:pt x="926" y="1158"/>
                    <a:pt x="1047" y="1158"/>
                  </a:cubicBezTo>
                  <a:cubicBezTo>
                    <a:pt x="1047" y="1037"/>
                    <a:pt x="1158" y="1037"/>
                    <a:pt x="1158" y="926"/>
                  </a:cubicBezTo>
                  <a:cubicBezTo>
                    <a:pt x="1278" y="806"/>
                    <a:pt x="1621" y="695"/>
                    <a:pt x="1741" y="574"/>
                  </a:cubicBezTo>
                  <a:lnTo>
                    <a:pt x="1973" y="343"/>
                  </a:lnTo>
                  <a:lnTo>
                    <a:pt x="1973" y="343"/>
                  </a:lnTo>
                  <a:lnTo>
                    <a:pt x="1973" y="343"/>
                  </a:lnTo>
                  <a:cubicBezTo>
                    <a:pt x="1973" y="232"/>
                    <a:pt x="1973" y="232"/>
                    <a:pt x="2084" y="232"/>
                  </a:cubicBezTo>
                  <a:lnTo>
                    <a:pt x="2084" y="232"/>
                  </a:lnTo>
                  <a:cubicBezTo>
                    <a:pt x="2204" y="232"/>
                    <a:pt x="2315" y="232"/>
                    <a:pt x="2204" y="343"/>
                  </a:cubicBezTo>
                  <a:cubicBezTo>
                    <a:pt x="2084" y="343"/>
                    <a:pt x="2084" y="463"/>
                    <a:pt x="2084" y="463"/>
                  </a:cubicBezTo>
                  <a:lnTo>
                    <a:pt x="2084" y="463"/>
                  </a:lnTo>
                  <a:close/>
                  <a:moveTo>
                    <a:pt x="2084" y="1269"/>
                  </a:moveTo>
                  <a:lnTo>
                    <a:pt x="1973" y="1269"/>
                  </a:lnTo>
                  <a:lnTo>
                    <a:pt x="1741" y="1500"/>
                  </a:lnTo>
                  <a:lnTo>
                    <a:pt x="1510" y="1621"/>
                  </a:lnTo>
                  <a:lnTo>
                    <a:pt x="1389" y="1621"/>
                  </a:lnTo>
                  <a:cubicBezTo>
                    <a:pt x="1389" y="1500"/>
                    <a:pt x="1389" y="1500"/>
                    <a:pt x="1510" y="1500"/>
                  </a:cubicBezTo>
                  <a:lnTo>
                    <a:pt x="1510" y="1389"/>
                  </a:lnTo>
                  <a:cubicBezTo>
                    <a:pt x="1621" y="1269"/>
                    <a:pt x="2204" y="926"/>
                    <a:pt x="2315" y="806"/>
                  </a:cubicBezTo>
                  <a:cubicBezTo>
                    <a:pt x="2436" y="806"/>
                    <a:pt x="2436" y="695"/>
                    <a:pt x="2547" y="806"/>
                  </a:cubicBezTo>
                  <a:lnTo>
                    <a:pt x="2436" y="926"/>
                  </a:lnTo>
                  <a:cubicBezTo>
                    <a:pt x="2436" y="1037"/>
                    <a:pt x="2204" y="1158"/>
                    <a:pt x="2084" y="1158"/>
                  </a:cubicBezTo>
                  <a:lnTo>
                    <a:pt x="2084" y="1269"/>
                  </a:lnTo>
                  <a:close/>
                  <a:moveTo>
                    <a:pt x="1621" y="3352"/>
                  </a:moveTo>
                  <a:cubicBezTo>
                    <a:pt x="1741" y="3352"/>
                    <a:pt x="1741" y="3352"/>
                    <a:pt x="1741" y="3241"/>
                  </a:cubicBezTo>
                  <a:lnTo>
                    <a:pt x="1621" y="3241"/>
                  </a:lnTo>
                  <a:cubicBezTo>
                    <a:pt x="1510" y="3241"/>
                    <a:pt x="1389" y="3473"/>
                    <a:pt x="1621" y="3352"/>
                  </a:cubicBezTo>
                  <a:close/>
                  <a:moveTo>
                    <a:pt x="2084" y="2084"/>
                  </a:moveTo>
                  <a:cubicBezTo>
                    <a:pt x="2084" y="2084"/>
                    <a:pt x="2204" y="2084"/>
                    <a:pt x="2204" y="1963"/>
                  </a:cubicBezTo>
                  <a:cubicBezTo>
                    <a:pt x="2204" y="1852"/>
                    <a:pt x="2315" y="1963"/>
                    <a:pt x="2315" y="1963"/>
                  </a:cubicBezTo>
                  <a:cubicBezTo>
                    <a:pt x="2315" y="2084"/>
                    <a:pt x="2315" y="2195"/>
                    <a:pt x="2204" y="2195"/>
                  </a:cubicBezTo>
                  <a:cubicBezTo>
                    <a:pt x="2084" y="2195"/>
                    <a:pt x="2204" y="2195"/>
                    <a:pt x="2084" y="2084"/>
                  </a:cubicBezTo>
                  <a:close/>
                  <a:moveTo>
                    <a:pt x="121" y="2426"/>
                  </a:moveTo>
                  <a:cubicBezTo>
                    <a:pt x="121" y="2547"/>
                    <a:pt x="121" y="2658"/>
                    <a:pt x="232" y="2547"/>
                  </a:cubicBezTo>
                  <a:lnTo>
                    <a:pt x="352" y="2547"/>
                  </a:lnTo>
                  <a:lnTo>
                    <a:pt x="352" y="2426"/>
                  </a:lnTo>
                  <a:cubicBezTo>
                    <a:pt x="232" y="2315"/>
                    <a:pt x="352" y="2195"/>
                    <a:pt x="121" y="2315"/>
                  </a:cubicBezTo>
                  <a:close/>
                  <a:moveTo>
                    <a:pt x="121" y="1852"/>
                  </a:moveTo>
                  <a:lnTo>
                    <a:pt x="121" y="1963"/>
                  </a:lnTo>
                  <a:cubicBezTo>
                    <a:pt x="232" y="1963"/>
                    <a:pt x="232" y="1621"/>
                    <a:pt x="352" y="1389"/>
                  </a:cubicBezTo>
                  <a:lnTo>
                    <a:pt x="352" y="1158"/>
                  </a:lnTo>
                  <a:cubicBezTo>
                    <a:pt x="232" y="1158"/>
                    <a:pt x="121" y="1389"/>
                    <a:pt x="121" y="1500"/>
                  </a:cubicBezTo>
                  <a:cubicBezTo>
                    <a:pt x="121" y="1621"/>
                    <a:pt x="0" y="1732"/>
                    <a:pt x="121" y="1852"/>
                  </a:cubicBezTo>
                  <a:close/>
                  <a:moveTo>
                    <a:pt x="2204" y="2658"/>
                  </a:moveTo>
                  <a:cubicBezTo>
                    <a:pt x="2204" y="2547"/>
                    <a:pt x="2547" y="2547"/>
                    <a:pt x="2667" y="1963"/>
                  </a:cubicBezTo>
                  <a:lnTo>
                    <a:pt x="2667" y="1852"/>
                  </a:lnTo>
                  <a:lnTo>
                    <a:pt x="2667" y="1852"/>
                  </a:lnTo>
                  <a:lnTo>
                    <a:pt x="2667" y="1732"/>
                  </a:lnTo>
                  <a:lnTo>
                    <a:pt x="2778" y="1852"/>
                  </a:lnTo>
                  <a:lnTo>
                    <a:pt x="2778" y="1963"/>
                  </a:lnTo>
                  <a:cubicBezTo>
                    <a:pt x="2778" y="2084"/>
                    <a:pt x="2778" y="2315"/>
                    <a:pt x="2667" y="2547"/>
                  </a:cubicBezTo>
                  <a:cubicBezTo>
                    <a:pt x="2547" y="2547"/>
                    <a:pt x="2667" y="2547"/>
                    <a:pt x="2547" y="2658"/>
                  </a:cubicBezTo>
                  <a:cubicBezTo>
                    <a:pt x="2436" y="2658"/>
                    <a:pt x="2315" y="2778"/>
                    <a:pt x="2315" y="2778"/>
                  </a:cubicBezTo>
                  <a:cubicBezTo>
                    <a:pt x="2315" y="2658"/>
                    <a:pt x="2315" y="2778"/>
                    <a:pt x="2204" y="26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14"/>
          <p:cNvGrpSpPr/>
          <p:nvPr/>
        </p:nvGrpSpPr>
        <p:grpSpPr>
          <a:xfrm>
            <a:off x="6470435" y="3074669"/>
            <a:ext cx="1843595" cy="1683955"/>
            <a:chOff x="4423700" y="368450"/>
            <a:chExt cx="2106725" cy="1924300"/>
          </a:xfrm>
        </p:grpSpPr>
        <p:sp>
          <p:nvSpPr>
            <p:cNvPr id="438" name="Google Shape;438;p14"/>
            <p:cNvSpPr/>
            <p:nvPr/>
          </p:nvSpPr>
          <p:spPr>
            <a:xfrm>
              <a:off x="4626275" y="368450"/>
              <a:ext cx="1904150" cy="1924300"/>
            </a:xfrm>
            <a:custGeom>
              <a:rect b="b" l="l" r="r" t="t"/>
              <a:pathLst>
                <a:path extrusionOk="0" h="76972" w="76166">
                  <a:moveTo>
                    <a:pt x="31948" y="74777"/>
                  </a:moveTo>
                  <a:cubicBezTo>
                    <a:pt x="21873" y="73156"/>
                    <a:pt x="13428" y="67600"/>
                    <a:pt x="7983" y="60072"/>
                  </a:cubicBezTo>
                  <a:cubicBezTo>
                    <a:pt x="3010" y="53247"/>
                    <a:pt x="463" y="44792"/>
                    <a:pt x="1038" y="35995"/>
                  </a:cubicBezTo>
                  <a:lnTo>
                    <a:pt x="463" y="36458"/>
                  </a:lnTo>
                  <a:cubicBezTo>
                    <a:pt x="0" y="45255"/>
                    <a:pt x="2658" y="53590"/>
                    <a:pt x="7520" y="60303"/>
                  </a:cubicBezTo>
                  <a:cubicBezTo>
                    <a:pt x="13076" y="68063"/>
                    <a:pt x="21642" y="73731"/>
                    <a:pt x="31828" y="75351"/>
                  </a:cubicBezTo>
                  <a:cubicBezTo>
                    <a:pt x="42014" y="76972"/>
                    <a:pt x="51858" y="74314"/>
                    <a:pt x="59608" y="68758"/>
                  </a:cubicBezTo>
                  <a:cubicBezTo>
                    <a:pt x="67368" y="63081"/>
                    <a:pt x="72925" y="54516"/>
                    <a:pt x="74545" y="44329"/>
                  </a:cubicBezTo>
                  <a:cubicBezTo>
                    <a:pt x="76166" y="34263"/>
                    <a:pt x="73499" y="24309"/>
                    <a:pt x="67943" y="16669"/>
                  </a:cubicBezTo>
                  <a:cubicBezTo>
                    <a:pt x="62386" y="8909"/>
                    <a:pt x="53821" y="3242"/>
                    <a:pt x="43635" y="1621"/>
                  </a:cubicBezTo>
                  <a:cubicBezTo>
                    <a:pt x="33448" y="1"/>
                    <a:pt x="23614" y="2658"/>
                    <a:pt x="15854" y="8214"/>
                  </a:cubicBezTo>
                  <a:cubicBezTo>
                    <a:pt x="8103" y="13891"/>
                    <a:pt x="2547" y="22457"/>
                    <a:pt x="926" y="32643"/>
                  </a:cubicBezTo>
                  <a:cubicBezTo>
                    <a:pt x="806" y="32985"/>
                    <a:pt x="806" y="33337"/>
                    <a:pt x="695" y="33680"/>
                  </a:cubicBezTo>
                  <a:lnTo>
                    <a:pt x="1390" y="33217"/>
                  </a:lnTo>
                  <a:cubicBezTo>
                    <a:pt x="1390" y="32985"/>
                    <a:pt x="1390" y="32874"/>
                    <a:pt x="1501" y="32643"/>
                  </a:cubicBezTo>
                  <a:cubicBezTo>
                    <a:pt x="1621" y="31828"/>
                    <a:pt x="1732" y="30902"/>
                    <a:pt x="1964" y="30096"/>
                  </a:cubicBezTo>
                  <a:lnTo>
                    <a:pt x="1964" y="29865"/>
                  </a:lnTo>
                  <a:cubicBezTo>
                    <a:pt x="1964" y="29513"/>
                    <a:pt x="2084" y="29170"/>
                    <a:pt x="2316" y="28818"/>
                  </a:cubicBezTo>
                  <a:cubicBezTo>
                    <a:pt x="2316" y="28707"/>
                    <a:pt x="2316" y="28476"/>
                    <a:pt x="2427" y="28355"/>
                  </a:cubicBezTo>
                  <a:lnTo>
                    <a:pt x="2427" y="28124"/>
                  </a:lnTo>
                  <a:cubicBezTo>
                    <a:pt x="4862" y="20142"/>
                    <a:pt x="9724" y="13428"/>
                    <a:pt x="16206" y="8677"/>
                  </a:cubicBezTo>
                  <a:cubicBezTo>
                    <a:pt x="23845" y="3242"/>
                    <a:pt x="33569" y="575"/>
                    <a:pt x="43523" y="2195"/>
                  </a:cubicBezTo>
                  <a:cubicBezTo>
                    <a:pt x="53589" y="3816"/>
                    <a:pt x="61923" y="9372"/>
                    <a:pt x="67480" y="16900"/>
                  </a:cubicBezTo>
                  <a:cubicBezTo>
                    <a:pt x="73036" y="24540"/>
                    <a:pt x="75582" y="34263"/>
                    <a:pt x="73962" y="44329"/>
                  </a:cubicBezTo>
                  <a:cubicBezTo>
                    <a:pt x="72341" y="54284"/>
                    <a:pt x="66905" y="62739"/>
                    <a:pt x="59266" y="68295"/>
                  </a:cubicBezTo>
                  <a:cubicBezTo>
                    <a:pt x="51626" y="73731"/>
                    <a:pt x="41903" y="76398"/>
                    <a:pt x="31948" y="74777"/>
                  </a:cubicBezTo>
                  <a:close/>
                  <a:moveTo>
                    <a:pt x="32059" y="73499"/>
                  </a:moveTo>
                  <a:cubicBezTo>
                    <a:pt x="41783" y="75008"/>
                    <a:pt x="51163" y="72573"/>
                    <a:pt x="58571" y="67248"/>
                  </a:cubicBezTo>
                  <a:cubicBezTo>
                    <a:pt x="65859" y="61924"/>
                    <a:pt x="71184" y="53821"/>
                    <a:pt x="72804" y="44098"/>
                  </a:cubicBezTo>
                  <a:cubicBezTo>
                    <a:pt x="74314" y="34375"/>
                    <a:pt x="71767" y="25003"/>
                    <a:pt x="66442" y="17706"/>
                  </a:cubicBezTo>
                  <a:cubicBezTo>
                    <a:pt x="61118" y="10298"/>
                    <a:pt x="53015" y="4973"/>
                    <a:pt x="43292" y="3473"/>
                  </a:cubicBezTo>
                  <a:cubicBezTo>
                    <a:pt x="33680" y="1964"/>
                    <a:pt x="24309" y="4399"/>
                    <a:pt x="16900" y="9724"/>
                  </a:cubicBezTo>
                  <a:cubicBezTo>
                    <a:pt x="10992" y="14002"/>
                    <a:pt x="6483" y="20021"/>
                    <a:pt x="4047" y="27318"/>
                  </a:cubicBezTo>
                  <a:cubicBezTo>
                    <a:pt x="3936" y="27318"/>
                    <a:pt x="3705" y="27429"/>
                    <a:pt x="3584" y="27429"/>
                  </a:cubicBezTo>
                  <a:cubicBezTo>
                    <a:pt x="6020" y="20021"/>
                    <a:pt x="10650" y="13770"/>
                    <a:pt x="16669" y="9492"/>
                  </a:cubicBezTo>
                  <a:cubicBezTo>
                    <a:pt x="24188" y="4047"/>
                    <a:pt x="33569" y="1501"/>
                    <a:pt x="43403" y="3121"/>
                  </a:cubicBezTo>
                  <a:cubicBezTo>
                    <a:pt x="53126" y="4631"/>
                    <a:pt x="61349" y="10066"/>
                    <a:pt x="66785" y="17475"/>
                  </a:cubicBezTo>
                  <a:cubicBezTo>
                    <a:pt x="72110" y="24883"/>
                    <a:pt x="74656" y="34375"/>
                    <a:pt x="73156" y="44218"/>
                  </a:cubicBezTo>
                  <a:cubicBezTo>
                    <a:pt x="71536" y="53941"/>
                    <a:pt x="66211" y="62155"/>
                    <a:pt x="58682" y="67480"/>
                  </a:cubicBezTo>
                  <a:cubicBezTo>
                    <a:pt x="51274" y="72925"/>
                    <a:pt x="41783" y="75471"/>
                    <a:pt x="32059" y="73851"/>
                  </a:cubicBezTo>
                  <a:cubicBezTo>
                    <a:pt x="22225" y="72342"/>
                    <a:pt x="14122" y="66906"/>
                    <a:pt x="8677" y="59498"/>
                  </a:cubicBezTo>
                  <a:cubicBezTo>
                    <a:pt x="3705" y="52664"/>
                    <a:pt x="1158" y="44098"/>
                    <a:pt x="1964" y="35301"/>
                  </a:cubicBezTo>
                  <a:lnTo>
                    <a:pt x="2427" y="34958"/>
                  </a:lnTo>
                  <a:cubicBezTo>
                    <a:pt x="1501" y="43866"/>
                    <a:pt x="4047" y="52432"/>
                    <a:pt x="9029" y="59266"/>
                  </a:cubicBezTo>
                  <a:cubicBezTo>
                    <a:pt x="14354" y="66674"/>
                    <a:pt x="22456" y="71999"/>
                    <a:pt x="32059" y="73499"/>
                  </a:cubicBezTo>
                  <a:close/>
                  <a:moveTo>
                    <a:pt x="2890" y="32059"/>
                  </a:moveTo>
                  <a:lnTo>
                    <a:pt x="2427" y="32411"/>
                  </a:lnTo>
                  <a:cubicBezTo>
                    <a:pt x="2427" y="31948"/>
                    <a:pt x="2547" y="31485"/>
                    <a:pt x="2658" y="31022"/>
                  </a:cubicBezTo>
                  <a:cubicBezTo>
                    <a:pt x="2779" y="31133"/>
                    <a:pt x="2890" y="31133"/>
                    <a:pt x="3010" y="31254"/>
                  </a:cubicBezTo>
                  <a:cubicBezTo>
                    <a:pt x="2890" y="31485"/>
                    <a:pt x="2890" y="31717"/>
                    <a:pt x="2890" y="3205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4779525" y="550650"/>
              <a:ext cx="1574275" cy="1588850"/>
            </a:xfrm>
            <a:custGeom>
              <a:rect b="b" l="l" r="r" t="t"/>
              <a:pathLst>
                <a:path extrusionOk="0" h="63554" w="62971">
                  <a:moveTo>
                    <a:pt x="60192" y="37625"/>
                  </a:moveTo>
                  <a:cubicBezTo>
                    <a:pt x="60312" y="37736"/>
                    <a:pt x="62044" y="39708"/>
                    <a:pt x="60775" y="41440"/>
                  </a:cubicBezTo>
                  <a:lnTo>
                    <a:pt x="60775" y="41671"/>
                  </a:lnTo>
                  <a:cubicBezTo>
                    <a:pt x="60775" y="41792"/>
                    <a:pt x="60775" y="43292"/>
                    <a:pt x="59729" y="43412"/>
                  </a:cubicBezTo>
                  <a:cubicBezTo>
                    <a:pt x="59618" y="43412"/>
                    <a:pt x="59498" y="43523"/>
                    <a:pt x="59498" y="43644"/>
                  </a:cubicBezTo>
                  <a:lnTo>
                    <a:pt x="59498" y="43755"/>
                  </a:lnTo>
                  <a:lnTo>
                    <a:pt x="59498" y="43755"/>
                  </a:lnTo>
                  <a:cubicBezTo>
                    <a:pt x="59498" y="43755"/>
                    <a:pt x="59849" y="44912"/>
                    <a:pt x="58460" y="45144"/>
                  </a:cubicBezTo>
                  <a:cubicBezTo>
                    <a:pt x="58340" y="45144"/>
                    <a:pt x="58229" y="45264"/>
                    <a:pt x="58229" y="45376"/>
                  </a:cubicBezTo>
                  <a:cubicBezTo>
                    <a:pt x="58229" y="45607"/>
                    <a:pt x="58229" y="47459"/>
                    <a:pt x="57071" y="47348"/>
                  </a:cubicBezTo>
                  <a:cubicBezTo>
                    <a:pt x="56951" y="47348"/>
                    <a:pt x="56840" y="47459"/>
                    <a:pt x="56840" y="47691"/>
                  </a:cubicBezTo>
                  <a:lnTo>
                    <a:pt x="56840" y="47691"/>
                  </a:lnTo>
                  <a:cubicBezTo>
                    <a:pt x="56840" y="47922"/>
                    <a:pt x="56951" y="51163"/>
                    <a:pt x="54062" y="51395"/>
                  </a:cubicBezTo>
                  <a:cubicBezTo>
                    <a:pt x="53941" y="51395"/>
                    <a:pt x="53830" y="51515"/>
                    <a:pt x="53830" y="51626"/>
                  </a:cubicBezTo>
                  <a:lnTo>
                    <a:pt x="53830" y="51626"/>
                  </a:lnTo>
                  <a:cubicBezTo>
                    <a:pt x="53830" y="51858"/>
                    <a:pt x="53830" y="53015"/>
                    <a:pt x="53015" y="52673"/>
                  </a:cubicBezTo>
                  <a:cubicBezTo>
                    <a:pt x="52784" y="52673"/>
                    <a:pt x="52673" y="52673"/>
                    <a:pt x="52552" y="52784"/>
                  </a:cubicBezTo>
                  <a:lnTo>
                    <a:pt x="52552" y="52904"/>
                  </a:lnTo>
                  <a:cubicBezTo>
                    <a:pt x="52552" y="53136"/>
                    <a:pt x="52210" y="55330"/>
                    <a:pt x="50237" y="55219"/>
                  </a:cubicBezTo>
                  <a:cubicBezTo>
                    <a:pt x="50006" y="55219"/>
                    <a:pt x="50006" y="55330"/>
                    <a:pt x="49895" y="55330"/>
                  </a:cubicBezTo>
                  <a:cubicBezTo>
                    <a:pt x="49895" y="55562"/>
                    <a:pt x="48848" y="57997"/>
                    <a:pt x="46765" y="57414"/>
                  </a:cubicBezTo>
                  <a:cubicBezTo>
                    <a:pt x="46654" y="57303"/>
                    <a:pt x="46422" y="57414"/>
                    <a:pt x="46422" y="57534"/>
                  </a:cubicBezTo>
                  <a:lnTo>
                    <a:pt x="46422" y="57534"/>
                  </a:lnTo>
                  <a:cubicBezTo>
                    <a:pt x="46422" y="57766"/>
                    <a:pt x="45959" y="59034"/>
                    <a:pt x="44570" y="58108"/>
                  </a:cubicBezTo>
                  <a:cubicBezTo>
                    <a:pt x="44450" y="57997"/>
                    <a:pt x="44339" y="58108"/>
                    <a:pt x="44218" y="58229"/>
                  </a:cubicBezTo>
                  <a:lnTo>
                    <a:pt x="44218" y="58229"/>
                  </a:lnTo>
                  <a:cubicBezTo>
                    <a:pt x="44218" y="58229"/>
                    <a:pt x="42950" y="60886"/>
                    <a:pt x="40634" y="59960"/>
                  </a:cubicBezTo>
                  <a:cubicBezTo>
                    <a:pt x="40514" y="59849"/>
                    <a:pt x="40403" y="59960"/>
                    <a:pt x="40283" y="60081"/>
                  </a:cubicBezTo>
                  <a:lnTo>
                    <a:pt x="40283" y="60192"/>
                  </a:lnTo>
                  <a:cubicBezTo>
                    <a:pt x="40283" y="60312"/>
                    <a:pt x="40051" y="61238"/>
                    <a:pt x="38551" y="60886"/>
                  </a:cubicBezTo>
                  <a:lnTo>
                    <a:pt x="38319" y="60886"/>
                  </a:lnTo>
                  <a:cubicBezTo>
                    <a:pt x="38088" y="61118"/>
                    <a:pt x="35653" y="63090"/>
                    <a:pt x="33569" y="61701"/>
                  </a:cubicBezTo>
                  <a:cubicBezTo>
                    <a:pt x="33458" y="61581"/>
                    <a:pt x="33337" y="61581"/>
                    <a:pt x="33226" y="61701"/>
                  </a:cubicBezTo>
                  <a:cubicBezTo>
                    <a:pt x="33106" y="61701"/>
                    <a:pt x="31948" y="62507"/>
                    <a:pt x="30791" y="61701"/>
                  </a:cubicBezTo>
                  <a:cubicBezTo>
                    <a:pt x="30680" y="61581"/>
                    <a:pt x="30559" y="61581"/>
                    <a:pt x="30559" y="61701"/>
                  </a:cubicBezTo>
                  <a:lnTo>
                    <a:pt x="30559" y="61701"/>
                  </a:lnTo>
                  <a:cubicBezTo>
                    <a:pt x="30559" y="61701"/>
                    <a:pt x="28939" y="62275"/>
                    <a:pt x="28596" y="61238"/>
                  </a:cubicBezTo>
                  <a:cubicBezTo>
                    <a:pt x="28476" y="61118"/>
                    <a:pt x="28365" y="61118"/>
                    <a:pt x="28365" y="61118"/>
                  </a:cubicBezTo>
                  <a:lnTo>
                    <a:pt x="26976" y="60886"/>
                  </a:lnTo>
                  <a:cubicBezTo>
                    <a:pt x="26976" y="60886"/>
                    <a:pt x="26855" y="60886"/>
                    <a:pt x="26855" y="61007"/>
                  </a:cubicBezTo>
                  <a:lnTo>
                    <a:pt x="26855" y="61007"/>
                  </a:lnTo>
                  <a:cubicBezTo>
                    <a:pt x="26855" y="61007"/>
                    <a:pt x="25587" y="61701"/>
                    <a:pt x="25235" y="60886"/>
                  </a:cubicBezTo>
                  <a:cubicBezTo>
                    <a:pt x="25235" y="60655"/>
                    <a:pt x="25003" y="60655"/>
                    <a:pt x="24892" y="60655"/>
                  </a:cubicBezTo>
                  <a:lnTo>
                    <a:pt x="24892" y="60655"/>
                  </a:lnTo>
                  <a:cubicBezTo>
                    <a:pt x="24892" y="60655"/>
                    <a:pt x="23735" y="61349"/>
                    <a:pt x="22920" y="60312"/>
                  </a:cubicBezTo>
                  <a:cubicBezTo>
                    <a:pt x="22809" y="60192"/>
                    <a:pt x="22688" y="60081"/>
                    <a:pt x="22577" y="60192"/>
                  </a:cubicBezTo>
                  <a:cubicBezTo>
                    <a:pt x="22457" y="60192"/>
                    <a:pt x="21420" y="60423"/>
                    <a:pt x="21188" y="59618"/>
                  </a:cubicBezTo>
                  <a:cubicBezTo>
                    <a:pt x="21188" y="59386"/>
                    <a:pt x="21068" y="59386"/>
                    <a:pt x="20957" y="59386"/>
                  </a:cubicBezTo>
                  <a:cubicBezTo>
                    <a:pt x="20725" y="59386"/>
                    <a:pt x="18410" y="59729"/>
                    <a:pt x="17364" y="58229"/>
                  </a:cubicBezTo>
                  <a:cubicBezTo>
                    <a:pt x="17364" y="58108"/>
                    <a:pt x="17252" y="57997"/>
                    <a:pt x="17132" y="58108"/>
                  </a:cubicBezTo>
                  <a:cubicBezTo>
                    <a:pt x="17021" y="58108"/>
                    <a:pt x="16095" y="58108"/>
                    <a:pt x="16095" y="57534"/>
                  </a:cubicBezTo>
                  <a:cubicBezTo>
                    <a:pt x="16095" y="57414"/>
                    <a:pt x="15975" y="57303"/>
                    <a:pt x="15863" y="57303"/>
                  </a:cubicBezTo>
                  <a:cubicBezTo>
                    <a:pt x="15743" y="57303"/>
                    <a:pt x="14706" y="57182"/>
                    <a:pt x="14474" y="56145"/>
                  </a:cubicBezTo>
                  <a:cubicBezTo>
                    <a:pt x="14474" y="56025"/>
                    <a:pt x="14354" y="56025"/>
                    <a:pt x="14243" y="55914"/>
                  </a:cubicBezTo>
                  <a:cubicBezTo>
                    <a:pt x="14243" y="55914"/>
                    <a:pt x="12734" y="55562"/>
                    <a:pt x="11928" y="54867"/>
                  </a:cubicBezTo>
                  <a:cubicBezTo>
                    <a:pt x="11576" y="54525"/>
                    <a:pt x="12271" y="54525"/>
                    <a:pt x="12271" y="54525"/>
                  </a:cubicBezTo>
                  <a:cubicBezTo>
                    <a:pt x="12502" y="54525"/>
                    <a:pt x="12622" y="54404"/>
                    <a:pt x="12622" y="54293"/>
                  </a:cubicBezTo>
                  <a:cubicBezTo>
                    <a:pt x="12622" y="54173"/>
                    <a:pt x="12502" y="54062"/>
                    <a:pt x="12391" y="54062"/>
                  </a:cubicBezTo>
                  <a:lnTo>
                    <a:pt x="12391" y="54062"/>
                  </a:lnTo>
                  <a:cubicBezTo>
                    <a:pt x="12391" y="54062"/>
                    <a:pt x="9150" y="53015"/>
                    <a:pt x="8687" y="51395"/>
                  </a:cubicBezTo>
                  <a:cubicBezTo>
                    <a:pt x="8687" y="51284"/>
                    <a:pt x="8687" y="51284"/>
                    <a:pt x="8566" y="51163"/>
                  </a:cubicBezTo>
                  <a:cubicBezTo>
                    <a:pt x="8566" y="51163"/>
                    <a:pt x="8335" y="50821"/>
                    <a:pt x="8335" y="50358"/>
                  </a:cubicBezTo>
                  <a:cubicBezTo>
                    <a:pt x="8335" y="50237"/>
                    <a:pt x="8335" y="50126"/>
                    <a:pt x="8224" y="50126"/>
                  </a:cubicBezTo>
                  <a:cubicBezTo>
                    <a:pt x="8103" y="50006"/>
                    <a:pt x="6140" y="49080"/>
                    <a:pt x="6372" y="48042"/>
                  </a:cubicBezTo>
                  <a:cubicBezTo>
                    <a:pt x="6372" y="47922"/>
                    <a:pt x="6372" y="47811"/>
                    <a:pt x="6251" y="47691"/>
                  </a:cubicBezTo>
                  <a:lnTo>
                    <a:pt x="6251" y="47691"/>
                  </a:lnTo>
                  <a:cubicBezTo>
                    <a:pt x="6251" y="47691"/>
                    <a:pt x="4862" y="46885"/>
                    <a:pt x="5094" y="46190"/>
                  </a:cubicBezTo>
                  <a:cubicBezTo>
                    <a:pt x="5094" y="46070"/>
                    <a:pt x="5094" y="45959"/>
                    <a:pt x="4983" y="45839"/>
                  </a:cubicBezTo>
                  <a:lnTo>
                    <a:pt x="4983" y="45839"/>
                  </a:lnTo>
                  <a:cubicBezTo>
                    <a:pt x="4983" y="45839"/>
                    <a:pt x="3936" y="44912"/>
                    <a:pt x="4520" y="43523"/>
                  </a:cubicBezTo>
                  <a:cubicBezTo>
                    <a:pt x="4520" y="43412"/>
                    <a:pt x="4399" y="43292"/>
                    <a:pt x="4288" y="43181"/>
                  </a:cubicBezTo>
                  <a:lnTo>
                    <a:pt x="4288" y="43181"/>
                  </a:lnTo>
                  <a:cubicBezTo>
                    <a:pt x="4168" y="43181"/>
                    <a:pt x="3362" y="42949"/>
                    <a:pt x="3594" y="42134"/>
                  </a:cubicBezTo>
                  <a:cubicBezTo>
                    <a:pt x="3594" y="42023"/>
                    <a:pt x="3594" y="41903"/>
                    <a:pt x="3473" y="41792"/>
                  </a:cubicBezTo>
                  <a:cubicBezTo>
                    <a:pt x="3362" y="41671"/>
                    <a:pt x="1853" y="40403"/>
                    <a:pt x="2316" y="38430"/>
                  </a:cubicBezTo>
                  <a:cubicBezTo>
                    <a:pt x="2316" y="38319"/>
                    <a:pt x="2316" y="38199"/>
                    <a:pt x="2205" y="38199"/>
                  </a:cubicBezTo>
                  <a:cubicBezTo>
                    <a:pt x="2084" y="38088"/>
                    <a:pt x="927" y="36810"/>
                    <a:pt x="1279" y="35421"/>
                  </a:cubicBezTo>
                  <a:cubicBezTo>
                    <a:pt x="1390" y="35310"/>
                    <a:pt x="1279" y="35310"/>
                    <a:pt x="1279" y="35189"/>
                  </a:cubicBezTo>
                  <a:cubicBezTo>
                    <a:pt x="1279" y="35189"/>
                    <a:pt x="695" y="34495"/>
                    <a:pt x="1047" y="33226"/>
                  </a:cubicBezTo>
                  <a:cubicBezTo>
                    <a:pt x="1158" y="33226"/>
                    <a:pt x="1047" y="33106"/>
                    <a:pt x="1047" y="32995"/>
                  </a:cubicBezTo>
                  <a:lnTo>
                    <a:pt x="1047" y="32995"/>
                  </a:lnTo>
                  <a:cubicBezTo>
                    <a:pt x="1047" y="32995"/>
                    <a:pt x="464" y="32180"/>
                    <a:pt x="1390" y="31254"/>
                  </a:cubicBezTo>
                  <a:cubicBezTo>
                    <a:pt x="1510" y="31143"/>
                    <a:pt x="1510" y="31022"/>
                    <a:pt x="1390" y="30911"/>
                  </a:cubicBezTo>
                  <a:cubicBezTo>
                    <a:pt x="1279" y="30791"/>
                    <a:pt x="353" y="29402"/>
                    <a:pt x="1158" y="28013"/>
                  </a:cubicBezTo>
                  <a:lnTo>
                    <a:pt x="1158" y="27781"/>
                  </a:lnTo>
                  <a:lnTo>
                    <a:pt x="1158" y="27550"/>
                  </a:lnTo>
                  <a:cubicBezTo>
                    <a:pt x="927" y="27781"/>
                    <a:pt x="816" y="28013"/>
                    <a:pt x="584" y="28133"/>
                  </a:cubicBezTo>
                  <a:cubicBezTo>
                    <a:pt x="584" y="28133"/>
                    <a:pt x="464" y="28133"/>
                    <a:pt x="464" y="28244"/>
                  </a:cubicBezTo>
                  <a:cubicBezTo>
                    <a:pt x="1" y="29402"/>
                    <a:pt x="584" y="30559"/>
                    <a:pt x="816" y="31022"/>
                  </a:cubicBezTo>
                  <a:cubicBezTo>
                    <a:pt x="1" y="32069"/>
                    <a:pt x="353" y="32874"/>
                    <a:pt x="464" y="33226"/>
                  </a:cubicBezTo>
                  <a:cubicBezTo>
                    <a:pt x="121" y="34384"/>
                    <a:pt x="584" y="35189"/>
                    <a:pt x="695" y="35421"/>
                  </a:cubicBezTo>
                  <a:cubicBezTo>
                    <a:pt x="464" y="36810"/>
                    <a:pt x="1390" y="38088"/>
                    <a:pt x="1742" y="38430"/>
                  </a:cubicBezTo>
                  <a:cubicBezTo>
                    <a:pt x="1279" y="40403"/>
                    <a:pt x="2547" y="41792"/>
                    <a:pt x="3010" y="42134"/>
                  </a:cubicBezTo>
                  <a:cubicBezTo>
                    <a:pt x="2899" y="43060"/>
                    <a:pt x="3473" y="43523"/>
                    <a:pt x="3825" y="43644"/>
                  </a:cubicBezTo>
                  <a:cubicBezTo>
                    <a:pt x="3473" y="44912"/>
                    <a:pt x="4168" y="45839"/>
                    <a:pt x="4520" y="46190"/>
                  </a:cubicBezTo>
                  <a:cubicBezTo>
                    <a:pt x="4399" y="47116"/>
                    <a:pt x="5446" y="47811"/>
                    <a:pt x="5788" y="48154"/>
                  </a:cubicBezTo>
                  <a:cubicBezTo>
                    <a:pt x="5677" y="49311"/>
                    <a:pt x="7298" y="50237"/>
                    <a:pt x="7761" y="50469"/>
                  </a:cubicBezTo>
                  <a:cubicBezTo>
                    <a:pt x="7761" y="51052"/>
                    <a:pt x="7992" y="51395"/>
                    <a:pt x="8103" y="51515"/>
                  </a:cubicBezTo>
                  <a:cubicBezTo>
                    <a:pt x="8566" y="52784"/>
                    <a:pt x="10187" y="53710"/>
                    <a:pt x="11233" y="54173"/>
                  </a:cubicBezTo>
                  <a:cubicBezTo>
                    <a:pt x="11002" y="54293"/>
                    <a:pt x="11002" y="54636"/>
                    <a:pt x="11576" y="55219"/>
                  </a:cubicBezTo>
                  <a:cubicBezTo>
                    <a:pt x="12271" y="55914"/>
                    <a:pt x="13548" y="56377"/>
                    <a:pt x="13891" y="56488"/>
                  </a:cubicBezTo>
                  <a:cubicBezTo>
                    <a:pt x="14243" y="57414"/>
                    <a:pt x="15169" y="57645"/>
                    <a:pt x="15512" y="57766"/>
                  </a:cubicBezTo>
                  <a:cubicBezTo>
                    <a:pt x="15632" y="58571"/>
                    <a:pt x="16669" y="58571"/>
                    <a:pt x="17021" y="58571"/>
                  </a:cubicBezTo>
                  <a:cubicBezTo>
                    <a:pt x="18058" y="59960"/>
                    <a:pt x="20031" y="59960"/>
                    <a:pt x="20725" y="59960"/>
                  </a:cubicBezTo>
                  <a:cubicBezTo>
                    <a:pt x="21188" y="60886"/>
                    <a:pt x="22114" y="60775"/>
                    <a:pt x="22577" y="60775"/>
                  </a:cubicBezTo>
                  <a:cubicBezTo>
                    <a:pt x="23383" y="61701"/>
                    <a:pt x="24429" y="61470"/>
                    <a:pt x="24892" y="61238"/>
                  </a:cubicBezTo>
                  <a:cubicBezTo>
                    <a:pt x="25355" y="62275"/>
                    <a:pt x="26624" y="61701"/>
                    <a:pt x="26976" y="61470"/>
                  </a:cubicBezTo>
                  <a:lnTo>
                    <a:pt x="28133" y="61581"/>
                  </a:lnTo>
                  <a:cubicBezTo>
                    <a:pt x="28707" y="62738"/>
                    <a:pt x="30096" y="62396"/>
                    <a:pt x="30559" y="62164"/>
                  </a:cubicBezTo>
                  <a:cubicBezTo>
                    <a:pt x="31837" y="62970"/>
                    <a:pt x="32995" y="62396"/>
                    <a:pt x="33458" y="62164"/>
                  </a:cubicBezTo>
                  <a:cubicBezTo>
                    <a:pt x="35541" y="63553"/>
                    <a:pt x="38088" y="61812"/>
                    <a:pt x="38551" y="61470"/>
                  </a:cubicBezTo>
                  <a:cubicBezTo>
                    <a:pt x="40051" y="61701"/>
                    <a:pt x="40514" y="61007"/>
                    <a:pt x="40746" y="60544"/>
                  </a:cubicBezTo>
                  <a:cubicBezTo>
                    <a:pt x="42829" y="61238"/>
                    <a:pt x="44107" y="59497"/>
                    <a:pt x="44570" y="58803"/>
                  </a:cubicBezTo>
                  <a:cubicBezTo>
                    <a:pt x="45959" y="59618"/>
                    <a:pt x="46654" y="58460"/>
                    <a:pt x="46885" y="57997"/>
                  </a:cubicBezTo>
                  <a:cubicBezTo>
                    <a:pt x="48969" y="58460"/>
                    <a:pt x="50126" y="56377"/>
                    <a:pt x="50358" y="55793"/>
                  </a:cubicBezTo>
                  <a:cubicBezTo>
                    <a:pt x="52321" y="55793"/>
                    <a:pt x="52904" y="54062"/>
                    <a:pt x="53015" y="53247"/>
                  </a:cubicBezTo>
                  <a:cubicBezTo>
                    <a:pt x="54173" y="53599"/>
                    <a:pt x="54404" y="52441"/>
                    <a:pt x="54404" y="51858"/>
                  </a:cubicBezTo>
                  <a:cubicBezTo>
                    <a:pt x="57071" y="51515"/>
                    <a:pt x="57414" y="48848"/>
                    <a:pt x="57414" y="47922"/>
                  </a:cubicBezTo>
                  <a:cubicBezTo>
                    <a:pt x="58572" y="47811"/>
                    <a:pt x="58803" y="46190"/>
                    <a:pt x="58803" y="45607"/>
                  </a:cubicBezTo>
                  <a:cubicBezTo>
                    <a:pt x="59961" y="45264"/>
                    <a:pt x="60081" y="44338"/>
                    <a:pt x="60081" y="43875"/>
                  </a:cubicBezTo>
                  <a:cubicBezTo>
                    <a:pt x="61238" y="43644"/>
                    <a:pt x="61350" y="42134"/>
                    <a:pt x="61350" y="41671"/>
                  </a:cubicBezTo>
                  <a:cubicBezTo>
                    <a:pt x="62507" y="39940"/>
                    <a:pt x="61238" y="38088"/>
                    <a:pt x="60775" y="37504"/>
                  </a:cubicBezTo>
                  <a:cubicBezTo>
                    <a:pt x="62396" y="36115"/>
                    <a:pt x="61813" y="34726"/>
                    <a:pt x="61581" y="34152"/>
                  </a:cubicBezTo>
                  <a:cubicBezTo>
                    <a:pt x="62164" y="33569"/>
                    <a:pt x="61933" y="32763"/>
                    <a:pt x="61701" y="32411"/>
                  </a:cubicBezTo>
                  <a:cubicBezTo>
                    <a:pt x="62970" y="31254"/>
                    <a:pt x="62276" y="29985"/>
                    <a:pt x="62044" y="29633"/>
                  </a:cubicBezTo>
                  <a:cubicBezTo>
                    <a:pt x="62739" y="27550"/>
                    <a:pt x="61350" y="26049"/>
                    <a:pt x="60544" y="25355"/>
                  </a:cubicBezTo>
                  <a:cubicBezTo>
                    <a:pt x="61007" y="25234"/>
                    <a:pt x="61581" y="25003"/>
                    <a:pt x="61581" y="24540"/>
                  </a:cubicBezTo>
                  <a:cubicBezTo>
                    <a:pt x="61581" y="23966"/>
                    <a:pt x="60775" y="23040"/>
                    <a:pt x="60424" y="22688"/>
                  </a:cubicBezTo>
                  <a:cubicBezTo>
                    <a:pt x="61118" y="21419"/>
                    <a:pt x="60192" y="20141"/>
                    <a:pt x="59849" y="19799"/>
                  </a:cubicBezTo>
                  <a:cubicBezTo>
                    <a:pt x="59961" y="18984"/>
                    <a:pt x="59618" y="18289"/>
                    <a:pt x="59266" y="17826"/>
                  </a:cubicBezTo>
                  <a:lnTo>
                    <a:pt x="59035" y="18521"/>
                  </a:lnTo>
                  <a:cubicBezTo>
                    <a:pt x="59266" y="18873"/>
                    <a:pt x="59386" y="19336"/>
                    <a:pt x="59266" y="19799"/>
                  </a:cubicBezTo>
                  <a:cubicBezTo>
                    <a:pt x="59266" y="19910"/>
                    <a:pt x="59266" y="20030"/>
                    <a:pt x="59386" y="20030"/>
                  </a:cubicBezTo>
                  <a:lnTo>
                    <a:pt x="59386" y="20030"/>
                  </a:lnTo>
                  <a:cubicBezTo>
                    <a:pt x="59386" y="20141"/>
                    <a:pt x="60655" y="21299"/>
                    <a:pt x="59729" y="22577"/>
                  </a:cubicBezTo>
                  <a:cubicBezTo>
                    <a:pt x="59729" y="22688"/>
                    <a:pt x="59729" y="22808"/>
                    <a:pt x="59849" y="22919"/>
                  </a:cubicBezTo>
                  <a:cubicBezTo>
                    <a:pt x="59961" y="23040"/>
                    <a:pt x="61007" y="24077"/>
                    <a:pt x="61007" y="24540"/>
                  </a:cubicBezTo>
                  <a:cubicBezTo>
                    <a:pt x="61007" y="24771"/>
                    <a:pt x="59729" y="24771"/>
                    <a:pt x="59729" y="24771"/>
                  </a:cubicBezTo>
                  <a:cubicBezTo>
                    <a:pt x="59618" y="24771"/>
                    <a:pt x="59498" y="24892"/>
                    <a:pt x="59498" y="25123"/>
                  </a:cubicBezTo>
                  <a:cubicBezTo>
                    <a:pt x="59498" y="25234"/>
                    <a:pt x="59498" y="25234"/>
                    <a:pt x="59618" y="25355"/>
                  </a:cubicBezTo>
                  <a:cubicBezTo>
                    <a:pt x="59849" y="25466"/>
                    <a:pt x="62396" y="27207"/>
                    <a:pt x="61470" y="29522"/>
                  </a:cubicBezTo>
                  <a:cubicBezTo>
                    <a:pt x="61470" y="29633"/>
                    <a:pt x="61470" y="29753"/>
                    <a:pt x="61581" y="29753"/>
                  </a:cubicBezTo>
                  <a:lnTo>
                    <a:pt x="61581" y="29753"/>
                  </a:lnTo>
                  <a:cubicBezTo>
                    <a:pt x="61581" y="29753"/>
                    <a:pt x="62507" y="31022"/>
                    <a:pt x="61238" y="32180"/>
                  </a:cubicBezTo>
                  <a:cubicBezTo>
                    <a:pt x="61118" y="32300"/>
                    <a:pt x="61118" y="32411"/>
                    <a:pt x="61118" y="32532"/>
                  </a:cubicBezTo>
                  <a:cubicBezTo>
                    <a:pt x="61238" y="32643"/>
                    <a:pt x="61701" y="33458"/>
                    <a:pt x="61007" y="33800"/>
                  </a:cubicBezTo>
                  <a:cubicBezTo>
                    <a:pt x="60887" y="33921"/>
                    <a:pt x="60887" y="34032"/>
                    <a:pt x="61007" y="34152"/>
                  </a:cubicBezTo>
                  <a:lnTo>
                    <a:pt x="61007" y="34263"/>
                  </a:lnTo>
                  <a:cubicBezTo>
                    <a:pt x="61007" y="34263"/>
                    <a:pt x="62164" y="35773"/>
                    <a:pt x="60192" y="37162"/>
                  </a:cubicBezTo>
                  <a:cubicBezTo>
                    <a:pt x="60081" y="37273"/>
                    <a:pt x="60081" y="37504"/>
                    <a:pt x="60192" y="37625"/>
                  </a:cubicBezTo>
                  <a:close/>
                  <a:moveTo>
                    <a:pt x="51858" y="7872"/>
                  </a:moveTo>
                  <a:cubicBezTo>
                    <a:pt x="51395" y="7529"/>
                    <a:pt x="50821" y="7409"/>
                    <a:pt x="50589" y="7297"/>
                  </a:cubicBezTo>
                  <a:cubicBezTo>
                    <a:pt x="50358" y="6140"/>
                    <a:pt x="48969" y="5908"/>
                    <a:pt x="48506" y="5788"/>
                  </a:cubicBezTo>
                  <a:cubicBezTo>
                    <a:pt x="47691" y="4519"/>
                    <a:pt x="45839" y="4167"/>
                    <a:pt x="44913" y="4056"/>
                  </a:cubicBezTo>
                  <a:cubicBezTo>
                    <a:pt x="45033" y="3825"/>
                    <a:pt x="45144" y="3473"/>
                    <a:pt x="44681" y="3130"/>
                  </a:cubicBezTo>
                  <a:cubicBezTo>
                    <a:pt x="44218" y="2899"/>
                    <a:pt x="42829" y="2778"/>
                    <a:pt x="42135" y="2778"/>
                  </a:cubicBezTo>
                  <a:cubicBezTo>
                    <a:pt x="42135" y="2667"/>
                    <a:pt x="42255" y="2436"/>
                    <a:pt x="42255" y="2315"/>
                  </a:cubicBezTo>
                  <a:cubicBezTo>
                    <a:pt x="42255" y="2084"/>
                    <a:pt x="42135" y="1852"/>
                    <a:pt x="41903" y="1621"/>
                  </a:cubicBezTo>
                  <a:cubicBezTo>
                    <a:pt x="41672" y="1389"/>
                    <a:pt x="41440" y="1278"/>
                    <a:pt x="41098" y="1158"/>
                  </a:cubicBezTo>
                  <a:cubicBezTo>
                    <a:pt x="40283" y="926"/>
                    <a:pt x="39014" y="926"/>
                    <a:pt x="37856" y="1389"/>
                  </a:cubicBezTo>
                  <a:cubicBezTo>
                    <a:pt x="36699" y="584"/>
                    <a:pt x="35310" y="1158"/>
                    <a:pt x="34847" y="1510"/>
                  </a:cubicBezTo>
                  <a:cubicBezTo>
                    <a:pt x="33921" y="463"/>
                    <a:pt x="32411" y="815"/>
                    <a:pt x="31948" y="1047"/>
                  </a:cubicBezTo>
                  <a:cubicBezTo>
                    <a:pt x="31022" y="463"/>
                    <a:pt x="30096" y="815"/>
                    <a:pt x="29633" y="926"/>
                  </a:cubicBezTo>
                  <a:cubicBezTo>
                    <a:pt x="29170" y="0"/>
                    <a:pt x="27781" y="584"/>
                    <a:pt x="27318" y="815"/>
                  </a:cubicBezTo>
                  <a:cubicBezTo>
                    <a:pt x="26976" y="584"/>
                    <a:pt x="26624" y="695"/>
                    <a:pt x="26281" y="926"/>
                  </a:cubicBezTo>
                  <a:cubicBezTo>
                    <a:pt x="26281" y="926"/>
                    <a:pt x="26392" y="1047"/>
                    <a:pt x="26392" y="1158"/>
                  </a:cubicBezTo>
                  <a:cubicBezTo>
                    <a:pt x="26513" y="1278"/>
                    <a:pt x="26624" y="1278"/>
                    <a:pt x="26744" y="1158"/>
                  </a:cubicBezTo>
                  <a:cubicBezTo>
                    <a:pt x="27318" y="695"/>
                    <a:pt x="28133" y="584"/>
                    <a:pt x="28828" y="926"/>
                  </a:cubicBezTo>
                  <a:cubicBezTo>
                    <a:pt x="29059" y="1047"/>
                    <a:pt x="29291" y="1158"/>
                    <a:pt x="29402" y="1389"/>
                  </a:cubicBezTo>
                  <a:cubicBezTo>
                    <a:pt x="29402" y="1510"/>
                    <a:pt x="29522" y="1510"/>
                    <a:pt x="29522" y="1621"/>
                  </a:cubicBezTo>
                  <a:lnTo>
                    <a:pt x="29633" y="1621"/>
                  </a:lnTo>
                  <a:lnTo>
                    <a:pt x="29633" y="1621"/>
                  </a:lnTo>
                  <a:cubicBezTo>
                    <a:pt x="29633" y="1621"/>
                    <a:pt x="30791" y="926"/>
                    <a:pt x="31717" y="1510"/>
                  </a:cubicBezTo>
                  <a:cubicBezTo>
                    <a:pt x="31837" y="1621"/>
                    <a:pt x="31948" y="1621"/>
                    <a:pt x="31948" y="1510"/>
                  </a:cubicBezTo>
                  <a:lnTo>
                    <a:pt x="31948" y="1510"/>
                  </a:lnTo>
                  <a:cubicBezTo>
                    <a:pt x="31948" y="1510"/>
                    <a:pt x="33689" y="815"/>
                    <a:pt x="34615" y="1973"/>
                  </a:cubicBezTo>
                  <a:cubicBezTo>
                    <a:pt x="34615" y="2204"/>
                    <a:pt x="34847" y="2204"/>
                    <a:pt x="34958" y="2084"/>
                  </a:cubicBezTo>
                  <a:lnTo>
                    <a:pt x="34958" y="2084"/>
                  </a:lnTo>
                  <a:cubicBezTo>
                    <a:pt x="35078" y="1973"/>
                    <a:pt x="36467" y="1047"/>
                    <a:pt x="37736" y="1973"/>
                  </a:cubicBezTo>
                  <a:lnTo>
                    <a:pt x="37968" y="1973"/>
                  </a:lnTo>
                  <a:cubicBezTo>
                    <a:pt x="39014" y="1510"/>
                    <a:pt x="40171" y="1510"/>
                    <a:pt x="40977" y="1741"/>
                  </a:cubicBezTo>
                  <a:cubicBezTo>
                    <a:pt x="41209" y="1741"/>
                    <a:pt x="41440" y="1852"/>
                    <a:pt x="41561" y="1973"/>
                  </a:cubicBezTo>
                  <a:cubicBezTo>
                    <a:pt x="41561" y="2084"/>
                    <a:pt x="41672" y="2204"/>
                    <a:pt x="41672" y="2315"/>
                  </a:cubicBezTo>
                  <a:cubicBezTo>
                    <a:pt x="41672" y="2436"/>
                    <a:pt x="41561" y="2667"/>
                    <a:pt x="41329" y="2778"/>
                  </a:cubicBezTo>
                  <a:cubicBezTo>
                    <a:pt x="41209" y="2899"/>
                    <a:pt x="41209" y="3130"/>
                    <a:pt x="41329" y="3241"/>
                  </a:cubicBezTo>
                  <a:lnTo>
                    <a:pt x="41440" y="3362"/>
                  </a:lnTo>
                  <a:lnTo>
                    <a:pt x="41440" y="3362"/>
                  </a:lnTo>
                  <a:cubicBezTo>
                    <a:pt x="41561" y="3362"/>
                    <a:pt x="43987" y="3362"/>
                    <a:pt x="44450" y="3704"/>
                  </a:cubicBezTo>
                  <a:cubicBezTo>
                    <a:pt x="44570" y="3825"/>
                    <a:pt x="44218" y="4167"/>
                    <a:pt x="44218" y="4167"/>
                  </a:cubicBezTo>
                  <a:cubicBezTo>
                    <a:pt x="44107" y="4288"/>
                    <a:pt x="44107" y="4399"/>
                    <a:pt x="44218" y="4519"/>
                  </a:cubicBezTo>
                  <a:cubicBezTo>
                    <a:pt x="44339" y="4630"/>
                    <a:pt x="44339" y="4630"/>
                    <a:pt x="44450" y="4630"/>
                  </a:cubicBezTo>
                  <a:cubicBezTo>
                    <a:pt x="44450" y="4630"/>
                    <a:pt x="47228" y="4630"/>
                    <a:pt x="48154" y="6251"/>
                  </a:cubicBezTo>
                  <a:cubicBezTo>
                    <a:pt x="48154" y="6371"/>
                    <a:pt x="48274" y="6371"/>
                    <a:pt x="48385" y="6371"/>
                  </a:cubicBezTo>
                  <a:cubicBezTo>
                    <a:pt x="48617" y="6371"/>
                    <a:pt x="50006" y="6482"/>
                    <a:pt x="50006" y="7529"/>
                  </a:cubicBezTo>
                  <a:cubicBezTo>
                    <a:pt x="50006" y="7640"/>
                    <a:pt x="50126" y="7760"/>
                    <a:pt x="50358" y="7760"/>
                  </a:cubicBezTo>
                  <a:cubicBezTo>
                    <a:pt x="50358" y="7872"/>
                    <a:pt x="50700" y="7872"/>
                    <a:pt x="51052" y="7992"/>
                  </a:cubicBezTo>
                  <a:close/>
                  <a:moveTo>
                    <a:pt x="8566" y="12391"/>
                  </a:moveTo>
                  <a:cubicBezTo>
                    <a:pt x="8687" y="12159"/>
                    <a:pt x="8918" y="11928"/>
                    <a:pt x="9261" y="11807"/>
                  </a:cubicBezTo>
                  <a:cubicBezTo>
                    <a:pt x="9381" y="11807"/>
                    <a:pt x="9381" y="11807"/>
                    <a:pt x="9381" y="11696"/>
                  </a:cubicBezTo>
                  <a:cubicBezTo>
                    <a:pt x="9492" y="11696"/>
                    <a:pt x="9492" y="11696"/>
                    <a:pt x="9492" y="11576"/>
                  </a:cubicBezTo>
                  <a:cubicBezTo>
                    <a:pt x="9492" y="11576"/>
                    <a:pt x="9492" y="11465"/>
                    <a:pt x="9613" y="11344"/>
                  </a:cubicBezTo>
                  <a:cubicBezTo>
                    <a:pt x="9613" y="10881"/>
                    <a:pt x="9844" y="9844"/>
                    <a:pt x="10307" y="9955"/>
                  </a:cubicBezTo>
                  <a:cubicBezTo>
                    <a:pt x="10307" y="10075"/>
                    <a:pt x="10418" y="10075"/>
                    <a:pt x="10539" y="9955"/>
                  </a:cubicBezTo>
                  <a:lnTo>
                    <a:pt x="10539" y="9955"/>
                  </a:lnTo>
                  <a:lnTo>
                    <a:pt x="10650" y="9844"/>
                  </a:lnTo>
                  <a:lnTo>
                    <a:pt x="10650" y="9844"/>
                  </a:lnTo>
                  <a:cubicBezTo>
                    <a:pt x="10650" y="9844"/>
                    <a:pt x="11233" y="6834"/>
                    <a:pt x="11807" y="7409"/>
                  </a:cubicBezTo>
                  <a:cubicBezTo>
                    <a:pt x="11928" y="7529"/>
                    <a:pt x="12159" y="7529"/>
                    <a:pt x="12271" y="7409"/>
                  </a:cubicBezTo>
                  <a:lnTo>
                    <a:pt x="12271" y="7409"/>
                  </a:lnTo>
                  <a:cubicBezTo>
                    <a:pt x="12502" y="7177"/>
                    <a:pt x="14586" y="4056"/>
                    <a:pt x="17252" y="4519"/>
                  </a:cubicBezTo>
                  <a:cubicBezTo>
                    <a:pt x="17252" y="4630"/>
                    <a:pt x="17364" y="4519"/>
                    <a:pt x="17484" y="4519"/>
                  </a:cubicBezTo>
                  <a:cubicBezTo>
                    <a:pt x="17484" y="4399"/>
                    <a:pt x="19216" y="2436"/>
                    <a:pt x="19799" y="2315"/>
                  </a:cubicBezTo>
                  <a:cubicBezTo>
                    <a:pt x="20031" y="2315"/>
                    <a:pt x="20031" y="2899"/>
                    <a:pt x="19910" y="2899"/>
                  </a:cubicBezTo>
                  <a:cubicBezTo>
                    <a:pt x="19910" y="3010"/>
                    <a:pt x="20031" y="3010"/>
                    <a:pt x="20031" y="3010"/>
                  </a:cubicBezTo>
                  <a:cubicBezTo>
                    <a:pt x="20142" y="2899"/>
                    <a:pt x="20494" y="2899"/>
                    <a:pt x="20725" y="2899"/>
                  </a:cubicBezTo>
                  <a:lnTo>
                    <a:pt x="20836" y="2778"/>
                  </a:lnTo>
                  <a:cubicBezTo>
                    <a:pt x="21068" y="2315"/>
                    <a:pt x="21420" y="2084"/>
                    <a:pt x="21883" y="1973"/>
                  </a:cubicBezTo>
                  <a:cubicBezTo>
                    <a:pt x="21994" y="1973"/>
                    <a:pt x="22114" y="1852"/>
                    <a:pt x="22225" y="1852"/>
                  </a:cubicBezTo>
                  <a:cubicBezTo>
                    <a:pt x="22346" y="1621"/>
                    <a:pt x="22457" y="1389"/>
                    <a:pt x="22688" y="1158"/>
                  </a:cubicBezTo>
                  <a:cubicBezTo>
                    <a:pt x="21883" y="1158"/>
                    <a:pt x="20957" y="1852"/>
                    <a:pt x="20494" y="2315"/>
                  </a:cubicBezTo>
                  <a:cubicBezTo>
                    <a:pt x="20373" y="1973"/>
                    <a:pt x="20142" y="1621"/>
                    <a:pt x="19568" y="1741"/>
                  </a:cubicBezTo>
                  <a:cubicBezTo>
                    <a:pt x="18984" y="1973"/>
                    <a:pt x="17595" y="3593"/>
                    <a:pt x="17132" y="3936"/>
                  </a:cubicBezTo>
                  <a:cubicBezTo>
                    <a:pt x="14586" y="3593"/>
                    <a:pt x="12622" y="6019"/>
                    <a:pt x="12039" y="6834"/>
                  </a:cubicBezTo>
                  <a:cubicBezTo>
                    <a:pt x="11002" y="6251"/>
                    <a:pt x="10307" y="8686"/>
                    <a:pt x="10187" y="9492"/>
                  </a:cubicBezTo>
                  <a:cubicBezTo>
                    <a:pt x="9261" y="9492"/>
                    <a:pt x="9029" y="10881"/>
                    <a:pt x="9029" y="11344"/>
                  </a:cubicBezTo>
                  <a:cubicBezTo>
                    <a:pt x="8224" y="11576"/>
                    <a:pt x="7872" y="12159"/>
                    <a:pt x="7640" y="12733"/>
                  </a:cubicBezTo>
                  <a:cubicBezTo>
                    <a:pt x="7992" y="12622"/>
                    <a:pt x="8224" y="12502"/>
                    <a:pt x="8566" y="1239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5572425" y="776375"/>
              <a:ext cx="173675" cy="159300"/>
            </a:xfrm>
            <a:custGeom>
              <a:rect b="b" l="l" r="r" t="t"/>
              <a:pathLst>
                <a:path extrusionOk="0" h="6372" w="6947">
                  <a:moveTo>
                    <a:pt x="3825" y="2315"/>
                  </a:moveTo>
                  <a:cubicBezTo>
                    <a:pt x="4168" y="2436"/>
                    <a:pt x="4400" y="2547"/>
                    <a:pt x="4631" y="2778"/>
                  </a:cubicBezTo>
                  <a:cubicBezTo>
                    <a:pt x="4863" y="2899"/>
                    <a:pt x="5326" y="3241"/>
                    <a:pt x="5446" y="3241"/>
                  </a:cubicBezTo>
                  <a:cubicBezTo>
                    <a:pt x="5677" y="3010"/>
                    <a:pt x="5789" y="2899"/>
                    <a:pt x="6140" y="2778"/>
                  </a:cubicBezTo>
                  <a:cubicBezTo>
                    <a:pt x="6483" y="2778"/>
                    <a:pt x="6715" y="2778"/>
                    <a:pt x="6946" y="3010"/>
                  </a:cubicBezTo>
                  <a:lnTo>
                    <a:pt x="6946" y="3362"/>
                  </a:lnTo>
                  <a:cubicBezTo>
                    <a:pt x="6715" y="3241"/>
                    <a:pt x="6372" y="3130"/>
                    <a:pt x="6140" y="3130"/>
                  </a:cubicBezTo>
                  <a:cubicBezTo>
                    <a:pt x="6020" y="3241"/>
                    <a:pt x="5677" y="3362"/>
                    <a:pt x="5557" y="3362"/>
                  </a:cubicBezTo>
                  <a:cubicBezTo>
                    <a:pt x="6020" y="3825"/>
                    <a:pt x="6372" y="4167"/>
                    <a:pt x="6603" y="4630"/>
                  </a:cubicBezTo>
                  <a:lnTo>
                    <a:pt x="6603" y="5093"/>
                  </a:lnTo>
                  <a:lnTo>
                    <a:pt x="6603" y="5093"/>
                  </a:lnTo>
                  <a:cubicBezTo>
                    <a:pt x="5909" y="3704"/>
                    <a:pt x="3362" y="2204"/>
                    <a:pt x="2899" y="2547"/>
                  </a:cubicBezTo>
                  <a:cubicBezTo>
                    <a:pt x="2779" y="2778"/>
                    <a:pt x="3131" y="3362"/>
                    <a:pt x="3362" y="3593"/>
                  </a:cubicBezTo>
                  <a:cubicBezTo>
                    <a:pt x="3362" y="3704"/>
                    <a:pt x="3474" y="3825"/>
                    <a:pt x="3474" y="3936"/>
                  </a:cubicBezTo>
                  <a:cubicBezTo>
                    <a:pt x="3474" y="4056"/>
                    <a:pt x="3474" y="3936"/>
                    <a:pt x="3362" y="3936"/>
                  </a:cubicBezTo>
                  <a:cubicBezTo>
                    <a:pt x="3474" y="4056"/>
                    <a:pt x="3474" y="4167"/>
                    <a:pt x="3594" y="4167"/>
                  </a:cubicBezTo>
                  <a:cubicBezTo>
                    <a:pt x="3705" y="4288"/>
                    <a:pt x="3705" y="4399"/>
                    <a:pt x="3705" y="4519"/>
                  </a:cubicBezTo>
                  <a:cubicBezTo>
                    <a:pt x="3825" y="4630"/>
                    <a:pt x="3825" y="4630"/>
                    <a:pt x="3937" y="4630"/>
                  </a:cubicBezTo>
                  <a:lnTo>
                    <a:pt x="4631" y="5325"/>
                  </a:lnTo>
                  <a:cubicBezTo>
                    <a:pt x="4751" y="5445"/>
                    <a:pt x="5094" y="5556"/>
                    <a:pt x="4863" y="5788"/>
                  </a:cubicBezTo>
                  <a:cubicBezTo>
                    <a:pt x="4520" y="5788"/>
                    <a:pt x="4168" y="5325"/>
                    <a:pt x="3937" y="5214"/>
                  </a:cubicBezTo>
                  <a:cubicBezTo>
                    <a:pt x="3937" y="5556"/>
                    <a:pt x="4057" y="5788"/>
                    <a:pt x="3825" y="6251"/>
                  </a:cubicBezTo>
                  <a:lnTo>
                    <a:pt x="3825" y="6251"/>
                  </a:lnTo>
                  <a:cubicBezTo>
                    <a:pt x="3594" y="6251"/>
                    <a:pt x="3362" y="6251"/>
                    <a:pt x="3242" y="6371"/>
                  </a:cubicBezTo>
                  <a:cubicBezTo>
                    <a:pt x="3010" y="6019"/>
                    <a:pt x="2779" y="5908"/>
                    <a:pt x="2436" y="6019"/>
                  </a:cubicBezTo>
                  <a:lnTo>
                    <a:pt x="2436" y="6019"/>
                  </a:lnTo>
                  <a:lnTo>
                    <a:pt x="2436" y="6019"/>
                  </a:lnTo>
                  <a:lnTo>
                    <a:pt x="2436" y="5908"/>
                  </a:lnTo>
                  <a:lnTo>
                    <a:pt x="2436" y="5908"/>
                  </a:lnTo>
                  <a:lnTo>
                    <a:pt x="2436" y="5908"/>
                  </a:lnTo>
                  <a:lnTo>
                    <a:pt x="2436" y="5908"/>
                  </a:lnTo>
                  <a:lnTo>
                    <a:pt x="2436" y="5908"/>
                  </a:lnTo>
                  <a:lnTo>
                    <a:pt x="2436" y="5908"/>
                  </a:lnTo>
                  <a:lnTo>
                    <a:pt x="2436" y="5908"/>
                  </a:lnTo>
                  <a:lnTo>
                    <a:pt x="2436" y="5908"/>
                  </a:lnTo>
                  <a:lnTo>
                    <a:pt x="2436" y="5908"/>
                  </a:lnTo>
                  <a:lnTo>
                    <a:pt x="2436" y="5908"/>
                  </a:lnTo>
                  <a:lnTo>
                    <a:pt x="2436" y="5908"/>
                  </a:lnTo>
                  <a:lnTo>
                    <a:pt x="2436" y="5908"/>
                  </a:lnTo>
                  <a:lnTo>
                    <a:pt x="2436" y="5788"/>
                  </a:lnTo>
                  <a:lnTo>
                    <a:pt x="2436" y="5788"/>
                  </a:lnTo>
                  <a:lnTo>
                    <a:pt x="2436" y="5788"/>
                  </a:lnTo>
                  <a:lnTo>
                    <a:pt x="2436" y="5788"/>
                  </a:lnTo>
                  <a:lnTo>
                    <a:pt x="2436" y="5788"/>
                  </a:lnTo>
                  <a:lnTo>
                    <a:pt x="2436" y="5788"/>
                  </a:lnTo>
                  <a:lnTo>
                    <a:pt x="2436" y="5788"/>
                  </a:lnTo>
                  <a:lnTo>
                    <a:pt x="2436" y="5788"/>
                  </a:lnTo>
                  <a:lnTo>
                    <a:pt x="2436" y="5788"/>
                  </a:lnTo>
                  <a:lnTo>
                    <a:pt x="2436" y="5788"/>
                  </a:lnTo>
                  <a:lnTo>
                    <a:pt x="2436" y="5788"/>
                  </a:lnTo>
                  <a:lnTo>
                    <a:pt x="2436" y="5788"/>
                  </a:lnTo>
                  <a:lnTo>
                    <a:pt x="2436" y="5788"/>
                  </a:lnTo>
                  <a:lnTo>
                    <a:pt x="2436" y="5788"/>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677"/>
                  </a:lnTo>
                  <a:lnTo>
                    <a:pt x="2436" y="5556"/>
                  </a:lnTo>
                  <a:cubicBezTo>
                    <a:pt x="2668" y="5556"/>
                    <a:pt x="2899" y="5556"/>
                    <a:pt x="3131" y="5677"/>
                  </a:cubicBezTo>
                  <a:cubicBezTo>
                    <a:pt x="3362" y="5788"/>
                    <a:pt x="3362" y="6019"/>
                    <a:pt x="3594" y="6251"/>
                  </a:cubicBezTo>
                  <a:cubicBezTo>
                    <a:pt x="3825" y="5556"/>
                    <a:pt x="3474" y="4630"/>
                    <a:pt x="3010" y="4167"/>
                  </a:cubicBezTo>
                  <a:cubicBezTo>
                    <a:pt x="2436" y="3593"/>
                    <a:pt x="1973" y="4167"/>
                    <a:pt x="1742" y="4519"/>
                  </a:cubicBezTo>
                  <a:lnTo>
                    <a:pt x="1742" y="4519"/>
                  </a:lnTo>
                  <a:lnTo>
                    <a:pt x="1742" y="4519"/>
                  </a:lnTo>
                  <a:lnTo>
                    <a:pt x="1742" y="4519"/>
                  </a:lnTo>
                  <a:lnTo>
                    <a:pt x="1621" y="4519"/>
                  </a:lnTo>
                  <a:lnTo>
                    <a:pt x="1621" y="4519"/>
                  </a:lnTo>
                  <a:lnTo>
                    <a:pt x="1621" y="4519"/>
                  </a:lnTo>
                  <a:lnTo>
                    <a:pt x="1621" y="451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621" y="4399"/>
                  </a:lnTo>
                  <a:lnTo>
                    <a:pt x="1510" y="4399"/>
                  </a:lnTo>
                  <a:lnTo>
                    <a:pt x="1510" y="4399"/>
                  </a:lnTo>
                  <a:lnTo>
                    <a:pt x="1510" y="4399"/>
                  </a:lnTo>
                  <a:lnTo>
                    <a:pt x="1510" y="4399"/>
                  </a:lnTo>
                  <a:lnTo>
                    <a:pt x="1510" y="4399"/>
                  </a:lnTo>
                  <a:lnTo>
                    <a:pt x="1510" y="4399"/>
                  </a:lnTo>
                  <a:lnTo>
                    <a:pt x="1510" y="4399"/>
                  </a:lnTo>
                  <a:lnTo>
                    <a:pt x="1510" y="4399"/>
                  </a:lnTo>
                  <a:lnTo>
                    <a:pt x="1510" y="4288"/>
                  </a:lnTo>
                  <a:lnTo>
                    <a:pt x="1510" y="4288"/>
                  </a:lnTo>
                  <a:lnTo>
                    <a:pt x="1510" y="4288"/>
                  </a:lnTo>
                  <a:lnTo>
                    <a:pt x="1510" y="4288"/>
                  </a:lnTo>
                  <a:lnTo>
                    <a:pt x="1510" y="4288"/>
                  </a:lnTo>
                  <a:cubicBezTo>
                    <a:pt x="1621" y="4056"/>
                    <a:pt x="1853" y="3936"/>
                    <a:pt x="1853" y="3825"/>
                  </a:cubicBezTo>
                  <a:cubicBezTo>
                    <a:pt x="2205" y="3593"/>
                    <a:pt x="2436" y="3473"/>
                    <a:pt x="3010" y="3704"/>
                  </a:cubicBezTo>
                  <a:cubicBezTo>
                    <a:pt x="2779" y="3362"/>
                    <a:pt x="2205" y="2436"/>
                    <a:pt x="2899" y="2204"/>
                  </a:cubicBezTo>
                  <a:lnTo>
                    <a:pt x="3594" y="2204"/>
                  </a:lnTo>
                  <a:cubicBezTo>
                    <a:pt x="3594" y="1741"/>
                    <a:pt x="3594" y="1621"/>
                    <a:pt x="3242" y="1389"/>
                  </a:cubicBezTo>
                  <a:cubicBezTo>
                    <a:pt x="3010" y="1158"/>
                    <a:pt x="2668" y="1046"/>
                    <a:pt x="2316" y="926"/>
                  </a:cubicBezTo>
                  <a:cubicBezTo>
                    <a:pt x="1853" y="815"/>
                    <a:pt x="1510" y="695"/>
                    <a:pt x="1158" y="583"/>
                  </a:cubicBezTo>
                  <a:cubicBezTo>
                    <a:pt x="816" y="583"/>
                    <a:pt x="232" y="463"/>
                    <a:pt x="1" y="232"/>
                  </a:cubicBezTo>
                  <a:cubicBezTo>
                    <a:pt x="121" y="0"/>
                    <a:pt x="353" y="120"/>
                    <a:pt x="584" y="120"/>
                  </a:cubicBezTo>
                  <a:cubicBezTo>
                    <a:pt x="816" y="232"/>
                    <a:pt x="1047" y="232"/>
                    <a:pt x="1279" y="232"/>
                  </a:cubicBezTo>
                  <a:cubicBezTo>
                    <a:pt x="2084" y="463"/>
                    <a:pt x="3010" y="695"/>
                    <a:pt x="3594" y="1158"/>
                  </a:cubicBezTo>
                  <a:cubicBezTo>
                    <a:pt x="4057" y="1621"/>
                    <a:pt x="3825" y="1852"/>
                    <a:pt x="3825" y="2315"/>
                  </a:cubicBezTo>
                  <a:close/>
                  <a:moveTo>
                    <a:pt x="6603" y="5908"/>
                  </a:moveTo>
                  <a:lnTo>
                    <a:pt x="6603" y="5445"/>
                  </a:lnTo>
                  <a:cubicBezTo>
                    <a:pt x="6372" y="5445"/>
                    <a:pt x="6252" y="5325"/>
                    <a:pt x="6020" y="5325"/>
                  </a:cubicBezTo>
                  <a:cubicBezTo>
                    <a:pt x="5677" y="5445"/>
                    <a:pt x="5446" y="5788"/>
                    <a:pt x="5326" y="6251"/>
                  </a:cubicBezTo>
                  <a:cubicBezTo>
                    <a:pt x="5446" y="6251"/>
                    <a:pt x="5557" y="6251"/>
                    <a:pt x="5789" y="6140"/>
                  </a:cubicBezTo>
                  <a:cubicBezTo>
                    <a:pt x="5789" y="6140"/>
                    <a:pt x="5789" y="6019"/>
                    <a:pt x="5909" y="5908"/>
                  </a:cubicBezTo>
                  <a:cubicBezTo>
                    <a:pt x="6020" y="5788"/>
                    <a:pt x="6020" y="5677"/>
                    <a:pt x="6372" y="5788"/>
                  </a:cubicBezTo>
                  <a:cubicBezTo>
                    <a:pt x="6372" y="5788"/>
                    <a:pt x="6483" y="5788"/>
                    <a:pt x="6603" y="590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6038450" y="935650"/>
              <a:ext cx="28975" cy="63675"/>
            </a:xfrm>
            <a:custGeom>
              <a:rect b="b" l="l" r="r" t="t"/>
              <a:pathLst>
                <a:path extrusionOk="0" h="2547" w="1159">
                  <a:moveTo>
                    <a:pt x="464" y="0"/>
                  </a:moveTo>
                  <a:cubicBezTo>
                    <a:pt x="695" y="111"/>
                    <a:pt x="806" y="343"/>
                    <a:pt x="927" y="574"/>
                  </a:cubicBezTo>
                  <a:cubicBezTo>
                    <a:pt x="1038" y="806"/>
                    <a:pt x="1038" y="1037"/>
                    <a:pt x="1158" y="1269"/>
                  </a:cubicBezTo>
                  <a:cubicBezTo>
                    <a:pt x="927" y="1500"/>
                    <a:pt x="927" y="1732"/>
                    <a:pt x="806" y="1963"/>
                  </a:cubicBezTo>
                  <a:lnTo>
                    <a:pt x="806" y="1963"/>
                  </a:lnTo>
                  <a:cubicBezTo>
                    <a:pt x="806" y="1389"/>
                    <a:pt x="695" y="695"/>
                    <a:pt x="232" y="232"/>
                  </a:cubicBezTo>
                  <a:lnTo>
                    <a:pt x="1" y="0"/>
                  </a:lnTo>
                  <a:close/>
                  <a:moveTo>
                    <a:pt x="695" y="2547"/>
                  </a:moveTo>
                  <a:cubicBezTo>
                    <a:pt x="464" y="2426"/>
                    <a:pt x="112" y="2315"/>
                    <a:pt x="1" y="2195"/>
                  </a:cubicBezTo>
                  <a:cubicBezTo>
                    <a:pt x="232" y="1963"/>
                    <a:pt x="575" y="2084"/>
                    <a:pt x="806" y="2195"/>
                  </a:cubicBezTo>
                  <a:cubicBezTo>
                    <a:pt x="695" y="2315"/>
                    <a:pt x="695" y="2426"/>
                    <a:pt x="695" y="25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5233975" y="848825"/>
              <a:ext cx="199575" cy="92625"/>
            </a:xfrm>
            <a:custGeom>
              <a:rect b="b" l="l" r="r" t="t"/>
              <a:pathLst>
                <a:path extrusionOk="0" h="3705" w="7983">
                  <a:moveTo>
                    <a:pt x="7288" y="2195"/>
                  </a:moveTo>
                  <a:cubicBezTo>
                    <a:pt x="7520" y="1964"/>
                    <a:pt x="7751" y="1501"/>
                    <a:pt x="7983" y="1621"/>
                  </a:cubicBezTo>
                  <a:cubicBezTo>
                    <a:pt x="7983" y="1732"/>
                    <a:pt x="7872" y="1964"/>
                    <a:pt x="7751" y="2195"/>
                  </a:cubicBezTo>
                  <a:cubicBezTo>
                    <a:pt x="7520" y="2195"/>
                    <a:pt x="7288" y="2316"/>
                    <a:pt x="7057" y="2427"/>
                  </a:cubicBezTo>
                  <a:lnTo>
                    <a:pt x="7057" y="2427"/>
                  </a:lnTo>
                  <a:cubicBezTo>
                    <a:pt x="6594" y="2427"/>
                    <a:pt x="6483" y="2427"/>
                    <a:pt x="6131" y="2195"/>
                  </a:cubicBezTo>
                  <a:cubicBezTo>
                    <a:pt x="6131" y="2316"/>
                    <a:pt x="6131" y="2427"/>
                    <a:pt x="6251" y="2427"/>
                  </a:cubicBezTo>
                  <a:cubicBezTo>
                    <a:pt x="6251" y="2547"/>
                    <a:pt x="6362" y="2658"/>
                    <a:pt x="6362" y="2658"/>
                  </a:cubicBezTo>
                  <a:lnTo>
                    <a:pt x="6362" y="3121"/>
                  </a:lnTo>
                  <a:cubicBezTo>
                    <a:pt x="6362" y="3121"/>
                    <a:pt x="6362" y="3242"/>
                    <a:pt x="6251" y="3242"/>
                  </a:cubicBezTo>
                  <a:cubicBezTo>
                    <a:pt x="6251" y="3121"/>
                    <a:pt x="6251" y="2890"/>
                    <a:pt x="5788" y="2427"/>
                  </a:cubicBezTo>
                  <a:cubicBezTo>
                    <a:pt x="5668" y="2195"/>
                    <a:pt x="5557" y="2084"/>
                    <a:pt x="5436" y="1964"/>
                  </a:cubicBezTo>
                  <a:lnTo>
                    <a:pt x="5094" y="1621"/>
                  </a:lnTo>
                  <a:cubicBezTo>
                    <a:pt x="4862" y="1501"/>
                    <a:pt x="4279" y="1038"/>
                    <a:pt x="3705" y="695"/>
                  </a:cubicBezTo>
                  <a:cubicBezTo>
                    <a:pt x="3816" y="575"/>
                    <a:pt x="3816" y="464"/>
                    <a:pt x="3936" y="343"/>
                  </a:cubicBezTo>
                  <a:cubicBezTo>
                    <a:pt x="4168" y="575"/>
                    <a:pt x="4510" y="806"/>
                    <a:pt x="4742" y="927"/>
                  </a:cubicBezTo>
                  <a:lnTo>
                    <a:pt x="5325" y="1390"/>
                  </a:lnTo>
                  <a:cubicBezTo>
                    <a:pt x="5205" y="464"/>
                    <a:pt x="6483" y="1"/>
                    <a:pt x="6714" y="112"/>
                  </a:cubicBezTo>
                  <a:cubicBezTo>
                    <a:pt x="6714" y="232"/>
                    <a:pt x="6362" y="464"/>
                    <a:pt x="6131" y="575"/>
                  </a:cubicBezTo>
                  <a:cubicBezTo>
                    <a:pt x="6020" y="695"/>
                    <a:pt x="5668" y="1038"/>
                    <a:pt x="5668" y="1269"/>
                  </a:cubicBezTo>
                  <a:cubicBezTo>
                    <a:pt x="5788" y="1621"/>
                    <a:pt x="6020" y="1853"/>
                    <a:pt x="6251" y="1964"/>
                  </a:cubicBezTo>
                  <a:cubicBezTo>
                    <a:pt x="6594" y="2084"/>
                    <a:pt x="6825" y="2195"/>
                    <a:pt x="7288" y="2195"/>
                  </a:cubicBezTo>
                  <a:close/>
                  <a:moveTo>
                    <a:pt x="3121" y="1269"/>
                  </a:moveTo>
                  <a:cubicBezTo>
                    <a:pt x="3121" y="1390"/>
                    <a:pt x="3010" y="1390"/>
                    <a:pt x="3010" y="1390"/>
                  </a:cubicBezTo>
                  <a:cubicBezTo>
                    <a:pt x="3010" y="1390"/>
                    <a:pt x="2890" y="1390"/>
                    <a:pt x="2779" y="1501"/>
                  </a:cubicBezTo>
                  <a:cubicBezTo>
                    <a:pt x="3010" y="1853"/>
                    <a:pt x="2890" y="1964"/>
                    <a:pt x="3473" y="2547"/>
                  </a:cubicBezTo>
                  <a:cubicBezTo>
                    <a:pt x="3705" y="2779"/>
                    <a:pt x="4047" y="3121"/>
                    <a:pt x="4399" y="3121"/>
                  </a:cubicBezTo>
                  <a:cubicBezTo>
                    <a:pt x="4399" y="2890"/>
                    <a:pt x="4279" y="2890"/>
                    <a:pt x="4168" y="2779"/>
                  </a:cubicBezTo>
                  <a:cubicBezTo>
                    <a:pt x="3936" y="2658"/>
                    <a:pt x="3584" y="2195"/>
                    <a:pt x="3473" y="1964"/>
                  </a:cubicBezTo>
                  <a:cubicBezTo>
                    <a:pt x="3353" y="1853"/>
                    <a:pt x="3242" y="1621"/>
                    <a:pt x="3121" y="1269"/>
                  </a:cubicBezTo>
                  <a:close/>
                  <a:moveTo>
                    <a:pt x="1621" y="1964"/>
                  </a:moveTo>
                  <a:cubicBezTo>
                    <a:pt x="1732" y="2084"/>
                    <a:pt x="1853" y="2195"/>
                    <a:pt x="1853" y="2316"/>
                  </a:cubicBezTo>
                  <a:cubicBezTo>
                    <a:pt x="1732" y="2316"/>
                    <a:pt x="1621" y="2316"/>
                    <a:pt x="1501" y="2195"/>
                  </a:cubicBezTo>
                  <a:cubicBezTo>
                    <a:pt x="1501" y="2084"/>
                    <a:pt x="1621" y="2084"/>
                    <a:pt x="1621" y="1964"/>
                  </a:cubicBezTo>
                  <a:close/>
                  <a:moveTo>
                    <a:pt x="806" y="2658"/>
                  </a:moveTo>
                  <a:cubicBezTo>
                    <a:pt x="695" y="2890"/>
                    <a:pt x="575" y="3010"/>
                    <a:pt x="464" y="3242"/>
                  </a:cubicBezTo>
                  <a:lnTo>
                    <a:pt x="1" y="3705"/>
                  </a:lnTo>
                  <a:cubicBezTo>
                    <a:pt x="112" y="3473"/>
                    <a:pt x="112" y="3242"/>
                    <a:pt x="232" y="3010"/>
                  </a:cubicBezTo>
                  <a:lnTo>
                    <a:pt x="232" y="3010"/>
                  </a:lnTo>
                  <a:lnTo>
                    <a:pt x="232" y="2779"/>
                  </a:lnTo>
                  <a:lnTo>
                    <a:pt x="343" y="2779"/>
                  </a:lnTo>
                  <a:cubicBezTo>
                    <a:pt x="464" y="2779"/>
                    <a:pt x="575" y="2779"/>
                    <a:pt x="806"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6206300" y="1048375"/>
              <a:ext cx="5800" cy="8825"/>
            </a:xfrm>
            <a:custGeom>
              <a:rect b="b" l="l" r="r" t="t"/>
              <a:pathLst>
                <a:path extrusionOk="0" h="353" w="232">
                  <a:moveTo>
                    <a:pt x="232" y="121"/>
                  </a:moveTo>
                  <a:cubicBezTo>
                    <a:pt x="232" y="232"/>
                    <a:pt x="111" y="353"/>
                    <a:pt x="111" y="353"/>
                  </a:cubicBezTo>
                  <a:cubicBezTo>
                    <a:pt x="0" y="353"/>
                    <a:pt x="0" y="121"/>
                    <a:pt x="0"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5129800" y="1806575"/>
              <a:ext cx="214175" cy="182450"/>
            </a:xfrm>
            <a:custGeom>
              <a:rect b="b" l="l" r="r" t="t"/>
              <a:pathLst>
                <a:path extrusionOk="0" h="7298" w="8567">
                  <a:moveTo>
                    <a:pt x="2084" y="1278"/>
                  </a:moveTo>
                  <a:cubicBezTo>
                    <a:pt x="2427" y="1278"/>
                    <a:pt x="4399" y="1973"/>
                    <a:pt x="4168" y="1158"/>
                  </a:cubicBezTo>
                  <a:cubicBezTo>
                    <a:pt x="4047" y="926"/>
                    <a:pt x="3816" y="695"/>
                    <a:pt x="3473" y="584"/>
                  </a:cubicBezTo>
                  <a:cubicBezTo>
                    <a:pt x="2778" y="352"/>
                    <a:pt x="2547" y="695"/>
                    <a:pt x="2315" y="584"/>
                  </a:cubicBezTo>
                  <a:cubicBezTo>
                    <a:pt x="2315" y="352"/>
                    <a:pt x="2890" y="0"/>
                    <a:pt x="3584" y="232"/>
                  </a:cubicBezTo>
                  <a:cubicBezTo>
                    <a:pt x="4742" y="695"/>
                    <a:pt x="4973" y="1973"/>
                    <a:pt x="3704" y="1973"/>
                  </a:cubicBezTo>
                  <a:cubicBezTo>
                    <a:pt x="3121" y="1973"/>
                    <a:pt x="2547" y="1741"/>
                    <a:pt x="2084" y="1510"/>
                  </a:cubicBezTo>
                  <a:cubicBezTo>
                    <a:pt x="2195" y="1973"/>
                    <a:pt x="2315" y="2084"/>
                    <a:pt x="1964" y="2547"/>
                  </a:cubicBezTo>
                  <a:cubicBezTo>
                    <a:pt x="2195" y="3010"/>
                    <a:pt x="2547" y="3241"/>
                    <a:pt x="3121" y="3473"/>
                  </a:cubicBezTo>
                  <a:cubicBezTo>
                    <a:pt x="3816" y="3825"/>
                    <a:pt x="4047" y="3825"/>
                    <a:pt x="4742" y="3825"/>
                  </a:cubicBezTo>
                  <a:cubicBezTo>
                    <a:pt x="4742" y="3593"/>
                    <a:pt x="4631" y="3473"/>
                    <a:pt x="4631" y="3241"/>
                  </a:cubicBezTo>
                  <a:cubicBezTo>
                    <a:pt x="4631" y="3130"/>
                    <a:pt x="4631" y="2667"/>
                    <a:pt x="4862" y="2778"/>
                  </a:cubicBezTo>
                  <a:cubicBezTo>
                    <a:pt x="4973" y="2899"/>
                    <a:pt x="4862" y="3010"/>
                    <a:pt x="4862" y="3130"/>
                  </a:cubicBezTo>
                  <a:cubicBezTo>
                    <a:pt x="4973" y="3473"/>
                    <a:pt x="5205" y="3704"/>
                    <a:pt x="5436" y="3936"/>
                  </a:cubicBezTo>
                  <a:cubicBezTo>
                    <a:pt x="6131" y="4519"/>
                    <a:pt x="6594" y="4399"/>
                    <a:pt x="6483" y="4751"/>
                  </a:cubicBezTo>
                  <a:cubicBezTo>
                    <a:pt x="6251" y="4862"/>
                    <a:pt x="5788" y="4630"/>
                    <a:pt x="5557" y="4519"/>
                  </a:cubicBezTo>
                  <a:cubicBezTo>
                    <a:pt x="5436" y="4862"/>
                    <a:pt x="5557" y="5325"/>
                    <a:pt x="5668" y="5677"/>
                  </a:cubicBezTo>
                  <a:cubicBezTo>
                    <a:pt x="6362" y="7297"/>
                    <a:pt x="8335" y="6251"/>
                    <a:pt x="8566" y="6834"/>
                  </a:cubicBezTo>
                  <a:cubicBezTo>
                    <a:pt x="8446" y="6945"/>
                    <a:pt x="8103" y="6945"/>
                    <a:pt x="7983" y="6945"/>
                  </a:cubicBezTo>
                  <a:cubicBezTo>
                    <a:pt x="7751" y="6945"/>
                    <a:pt x="7520" y="7066"/>
                    <a:pt x="7288" y="7066"/>
                  </a:cubicBezTo>
                  <a:cubicBezTo>
                    <a:pt x="6825" y="7066"/>
                    <a:pt x="6362" y="6945"/>
                    <a:pt x="6020" y="6603"/>
                  </a:cubicBezTo>
                  <a:cubicBezTo>
                    <a:pt x="5436" y="6251"/>
                    <a:pt x="4973" y="5325"/>
                    <a:pt x="5325" y="4399"/>
                  </a:cubicBezTo>
                  <a:cubicBezTo>
                    <a:pt x="5325" y="4288"/>
                    <a:pt x="5094" y="4167"/>
                    <a:pt x="4862" y="3936"/>
                  </a:cubicBezTo>
                  <a:lnTo>
                    <a:pt x="4862" y="3936"/>
                  </a:lnTo>
                  <a:lnTo>
                    <a:pt x="4862" y="3936"/>
                  </a:lnTo>
                  <a:cubicBezTo>
                    <a:pt x="4168" y="4399"/>
                    <a:pt x="2778" y="3936"/>
                    <a:pt x="2195" y="3362"/>
                  </a:cubicBezTo>
                  <a:cubicBezTo>
                    <a:pt x="1852" y="3130"/>
                    <a:pt x="1852" y="3010"/>
                    <a:pt x="1732" y="2778"/>
                  </a:cubicBezTo>
                  <a:cubicBezTo>
                    <a:pt x="1389" y="2778"/>
                    <a:pt x="1269" y="2899"/>
                    <a:pt x="926" y="2667"/>
                  </a:cubicBezTo>
                  <a:cubicBezTo>
                    <a:pt x="575" y="2547"/>
                    <a:pt x="343" y="2204"/>
                    <a:pt x="112" y="1973"/>
                  </a:cubicBezTo>
                  <a:cubicBezTo>
                    <a:pt x="112" y="1852"/>
                    <a:pt x="112" y="1741"/>
                    <a:pt x="0" y="1621"/>
                  </a:cubicBezTo>
                  <a:lnTo>
                    <a:pt x="0" y="1158"/>
                  </a:lnTo>
                  <a:lnTo>
                    <a:pt x="112" y="1047"/>
                  </a:lnTo>
                  <a:cubicBezTo>
                    <a:pt x="343" y="1389"/>
                    <a:pt x="463" y="2084"/>
                    <a:pt x="1158" y="2315"/>
                  </a:cubicBezTo>
                  <a:cubicBezTo>
                    <a:pt x="1501" y="2547"/>
                    <a:pt x="1852" y="2315"/>
                    <a:pt x="1852" y="1852"/>
                  </a:cubicBezTo>
                  <a:cubicBezTo>
                    <a:pt x="1852" y="1510"/>
                    <a:pt x="1501" y="815"/>
                    <a:pt x="1732" y="815"/>
                  </a:cubicBezTo>
                  <a:cubicBezTo>
                    <a:pt x="1852" y="815"/>
                    <a:pt x="1621" y="815"/>
                    <a:pt x="1732" y="815"/>
                  </a:cubicBezTo>
                  <a:cubicBezTo>
                    <a:pt x="1852" y="926"/>
                    <a:pt x="1964" y="1158"/>
                    <a:pt x="2084" y="127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6142625" y="1144000"/>
              <a:ext cx="153300" cy="225750"/>
            </a:xfrm>
            <a:custGeom>
              <a:rect b="b" l="l" r="r" t="t"/>
              <a:pathLst>
                <a:path extrusionOk="0" h="9030" w="6132">
                  <a:moveTo>
                    <a:pt x="4974" y="926"/>
                  </a:moveTo>
                  <a:cubicBezTo>
                    <a:pt x="5094" y="926"/>
                    <a:pt x="5325" y="926"/>
                    <a:pt x="5437" y="1037"/>
                  </a:cubicBezTo>
                  <a:cubicBezTo>
                    <a:pt x="5557" y="1158"/>
                    <a:pt x="5557" y="1158"/>
                    <a:pt x="5557" y="1389"/>
                  </a:cubicBezTo>
                  <a:cubicBezTo>
                    <a:pt x="5788" y="1621"/>
                    <a:pt x="6131" y="1963"/>
                    <a:pt x="6131" y="2315"/>
                  </a:cubicBezTo>
                  <a:cubicBezTo>
                    <a:pt x="5788" y="2315"/>
                    <a:pt x="5557" y="1852"/>
                    <a:pt x="4974" y="1500"/>
                  </a:cubicBezTo>
                  <a:cubicBezTo>
                    <a:pt x="4862" y="1621"/>
                    <a:pt x="4862" y="1732"/>
                    <a:pt x="4742" y="1852"/>
                  </a:cubicBezTo>
                  <a:cubicBezTo>
                    <a:pt x="4631" y="2084"/>
                    <a:pt x="4399" y="2195"/>
                    <a:pt x="4399" y="2195"/>
                  </a:cubicBezTo>
                  <a:cubicBezTo>
                    <a:pt x="4399" y="2315"/>
                    <a:pt x="4511" y="2427"/>
                    <a:pt x="4511" y="2547"/>
                  </a:cubicBezTo>
                  <a:cubicBezTo>
                    <a:pt x="4511" y="3241"/>
                    <a:pt x="4048" y="3936"/>
                    <a:pt x="3473" y="4167"/>
                  </a:cubicBezTo>
                  <a:lnTo>
                    <a:pt x="3473" y="3816"/>
                  </a:lnTo>
                  <a:cubicBezTo>
                    <a:pt x="3705" y="3704"/>
                    <a:pt x="3936" y="3353"/>
                    <a:pt x="4048" y="2890"/>
                  </a:cubicBezTo>
                  <a:cubicBezTo>
                    <a:pt x="4168" y="2547"/>
                    <a:pt x="4048" y="2195"/>
                    <a:pt x="3936" y="1963"/>
                  </a:cubicBezTo>
                  <a:cubicBezTo>
                    <a:pt x="3936" y="1852"/>
                    <a:pt x="3816" y="1732"/>
                    <a:pt x="3705" y="1732"/>
                  </a:cubicBezTo>
                  <a:cubicBezTo>
                    <a:pt x="3585" y="1621"/>
                    <a:pt x="3353" y="1500"/>
                    <a:pt x="3473" y="1389"/>
                  </a:cubicBezTo>
                  <a:cubicBezTo>
                    <a:pt x="3705" y="1269"/>
                    <a:pt x="4168" y="1621"/>
                    <a:pt x="4279" y="1852"/>
                  </a:cubicBezTo>
                  <a:lnTo>
                    <a:pt x="4511" y="1500"/>
                  </a:lnTo>
                  <a:cubicBezTo>
                    <a:pt x="4631" y="1158"/>
                    <a:pt x="4631" y="695"/>
                    <a:pt x="4399" y="463"/>
                  </a:cubicBezTo>
                  <a:cubicBezTo>
                    <a:pt x="4399" y="343"/>
                    <a:pt x="4168" y="111"/>
                    <a:pt x="4279" y="0"/>
                  </a:cubicBezTo>
                  <a:cubicBezTo>
                    <a:pt x="4631" y="0"/>
                    <a:pt x="4974" y="574"/>
                    <a:pt x="4974" y="926"/>
                  </a:cubicBezTo>
                  <a:close/>
                  <a:moveTo>
                    <a:pt x="112" y="8909"/>
                  </a:moveTo>
                  <a:cubicBezTo>
                    <a:pt x="112" y="8909"/>
                    <a:pt x="112" y="9029"/>
                    <a:pt x="1" y="902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6038450" y="1508625"/>
              <a:ext cx="173650" cy="164850"/>
            </a:xfrm>
            <a:custGeom>
              <a:rect b="b" l="l" r="r" t="t"/>
              <a:pathLst>
                <a:path extrusionOk="0" h="6594" w="6946">
                  <a:moveTo>
                    <a:pt x="4279" y="2889"/>
                  </a:moveTo>
                  <a:cubicBezTo>
                    <a:pt x="4047" y="3473"/>
                    <a:pt x="3584" y="3584"/>
                    <a:pt x="3010" y="3584"/>
                  </a:cubicBezTo>
                  <a:cubicBezTo>
                    <a:pt x="2890" y="3936"/>
                    <a:pt x="2890" y="3936"/>
                    <a:pt x="2779" y="4167"/>
                  </a:cubicBezTo>
                  <a:cubicBezTo>
                    <a:pt x="3121" y="4278"/>
                    <a:pt x="3353" y="4278"/>
                    <a:pt x="3584" y="4741"/>
                  </a:cubicBezTo>
                  <a:cubicBezTo>
                    <a:pt x="3936" y="5556"/>
                    <a:pt x="3353" y="6593"/>
                    <a:pt x="2316" y="5899"/>
                  </a:cubicBezTo>
                  <a:cubicBezTo>
                    <a:pt x="2195" y="5788"/>
                    <a:pt x="2084" y="5788"/>
                    <a:pt x="2084" y="5556"/>
                  </a:cubicBezTo>
                  <a:cubicBezTo>
                    <a:pt x="2427" y="5556"/>
                    <a:pt x="3121" y="6130"/>
                    <a:pt x="3242" y="5436"/>
                  </a:cubicBezTo>
                  <a:cubicBezTo>
                    <a:pt x="3353" y="4973"/>
                    <a:pt x="3121" y="4630"/>
                    <a:pt x="2547" y="4399"/>
                  </a:cubicBezTo>
                  <a:cubicBezTo>
                    <a:pt x="2195" y="4973"/>
                    <a:pt x="1038" y="5093"/>
                    <a:pt x="232" y="4399"/>
                  </a:cubicBezTo>
                  <a:cubicBezTo>
                    <a:pt x="112" y="4278"/>
                    <a:pt x="1" y="4167"/>
                    <a:pt x="112" y="4047"/>
                  </a:cubicBezTo>
                  <a:cubicBezTo>
                    <a:pt x="343" y="4047"/>
                    <a:pt x="1269" y="4973"/>
                    <a:pt x="2195" y="4278"/>
                  </a:cubicBezTo>
                  <a:cubicBezTo>
                    <a:pt x="2658" y="4047"/>
                    <a:pt x="2779" y="3473"/>
                    <a:pt x="2316" y="3010"/>
                  </a:cubicBezTo>
                  <a:lnTo>
                    <a:pt x="2084" y="2658"/>
                  </a:lnTo>
                  <a:cubicBezTo>
                    <a:pt x="1964" y="2426"/>
                    <a:pt x="2658" y="2658"/>
                    <a:pt x="2890" y="3241"/>
                  </a:cubicBezTo>
                  <a:cubicBezTo>
                    <a:pt x="3242" y="3241"/>
                    <a:pt x="3936" y="3121"/>
                    <a:pt x="3816" y="2778"/>
                  </a:cubicBezTo>
                  <a:lnTo>
                    <a:pt x="3816" y="2658"/>
                  </a:lnTo>
                  <a:cubicBezTo>
                    <a:pt x="3936" y="2195"/>
                    <a:pt x="3473" y="1963"/>
                    <a:pt x="3705" y="1852"/>
                  </a:cubicBezTo>
                  <a:cubicBezTo>
                    <a:pt x="3816" y="1852"/>
                    <a:pt x="4047" y="2084"/>
                    <a:pt x="4047" y="2084"/>
                  </a:cubicBezTo>
                  <a:cubicBezTo>
                    <a:pt x="4168" y="2315"/>
                    <a:pt x="4168" y="2426"/>
                    <a:pt x="4279" y="2547"/>
                  </a:cubicBezTo>
                  <a:cubicBezTo>
                    <a:pt x="4862" y="2658"/>
                    <a:pt x="5899" y="2658"/>
                    <a:pt x="6131" y="1852"/>
                  </a:cubicBezTo>
                  <a:cubicBezTo>
                    <a:pt x="6251" y="1269"/>
                    <a:pt x="6020" y="695"/>
                    <a:pt x="5788" y="232"/>
                  </a:cubicBezTo>
                  <a:cubicBezTo>
                    <a:pt x="5668" y="0"/>
                    <a:pt x="6020" y="111"/>
                    <a:pt x="6131" y="232"/>
                  </a:cubicBezTo>
                  <a:cubicBezTo>
                    <a:pt x="6714" y="926"/>
                    <a:pt x="6946" y="3010"/>
                    <a:pt x="4862" y="288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5375650" y="814100"/>
              <a:ext cx="14625" cy="17375"/>
            </a:xfrm>
            <a:custGeom>
              <a:rect b="b" l="l" r="r" t="t"/>
              <a:pathLst>
                <a:path extrusionOk="0" h="695" w="585">
                  <a:moveTo>
                    <a:pt x="232" y="0"/>
                  </a:moveTo>
                  <a:cubicBezTo>
                    <a:pt x="464" y="112"/>
                    <a:pt x="584" y="463"/>
                    <a:pt x="584" y="695"/>
                  </a:cubicBezTo>
                  <a:cubicBezTo>
                    <a:pt x="232" y="695"/>
                    <a:pt x="353" y="463"/>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5343950" y="1826950"/>
              <a:ext cx="106975" cy="156275"/>
            </a:xfrm>
            <a:custGeom>
              <a:rect b="b" l="l" r="r" t="t"/>
              <a:pathLst>
                <a:path extrusionOk="0" h="6251" w="4279">
                  <a:moveTo>
                    <a:pt x="3473" y="1852"/>
                  </a:moveTo>
                  <a:cubicBezTo>
                    <a:pt x="3352" y="1852"/>
                    <a:pt x="3352" y="1500"/>
                    <a:pt x="3241" y="1389"/>
                  </a:cubicBezTo>
                  <a:cubicBezTo>
                    <a:pt x="3121" y="695"/>
                    <a:pt x="2084" y="343"/>
                    <a:pt x="1852" y="574"/>
                  </a:cubicBezTo>
                  <a:cubicBezTo>
                    <a:pt x="1500" y="926"/>
                    <a:pt x="2658" y="2084"/>
                    <a:pt x="2889" y="2426"/>
                  </a:cubicBezTo>
                  <a:cubicBezTo>
                    <a:pt x="3121" y="2426"/>
                    <a:pt x="3352" y="2426"/>
                    <a:pt x="3473" y="2547"/>
                  </a:cubicBezTo>
                  <a:cubicBezTo>
                    <a:pt x="3473" y="2658"/>
                    <a:pt x="3352" y="2658"/>
                    <a:pt x="3241" y="2658"/>
                  </a:cubicBezTo>
                  <a:cubicBezTo>
                    <a:pt x="3241" y="2658"/>
                    <a:pt x="3121" y="2778"/>
                    <a:pt x="3010" y="2778"/>
                  </a:cubicBezTo>
                  <a:cubicBezTo>
                    <a:pt x="2889" y="2778"/>
                    <a:pt x="2658" y="2778"/>
                    <a:pt x="2547" y="2889"/>
                  </a:cubicBezTo>
                  <a:cubicBezTo>
                    <a:pt x="2315" y="3010"/>
                    <a:pt x="1963" y="3241"/>
                    <a:pt x="2195" y="3584"/>
                  </a:cubicBezTo>
                  <a:cubicBezTo>
                    <a:pt x="2778" y="4399"/>
                    <a:pt x="3936" y="3936"/>
                    <a:pt x="4278" y="4047"/>
                  </a:cubicBezTo>
                  <a:cubicBezTo>
                    <a:pt x="4167" y="4399"/>
                    <a:pt x="3121" y="4399"/>
                    <a:pt x="2889" y="4399"/>
                  </a:cubicBezTo>
                  <a:cubicBezTo>
                    <a:pt x="2778" y="5325"/>
                    <a:pt x="2195" y="6251"/>
                    <a:pt x="1389" y="6130"/>
                  </a:cubicBezTo>
                  <a:cubicBezTo>
                    <a:pt x="574" y="6130"/>
                    <a:pt x="0" y="5436"/>
                    <a:pt x="0" y="4741"/>
                  </a:cubicBezTo>
                  <a:lnTo>
                    <a:pt x="0" y="4510"/>
                  </a:lnTo>
                  <a:lnTo>
                    <a:pt x="0" y="4399"/>
                  </a:lnTo>
                  <a:cubicBezTo>
                    <a:pt x="111" y="4278"/>
                    <a:pt x="232" y="4630"/>
                    <a:pt x="232" y="4741"/>
                  </a:cubicBezTo>
                  <a:cubicBezTo>
                    <a:pt x="463" y="5204"/>
                    <a:pt x="806" y="5788"/>
                    <a:pt x="1389" y="5788"/>
                  </a:cubicBezTo>
                  <a:cubicBezTo>
                    <a:pt x="1963" y="5899"/>
                    <a:pt x="2426" y="4973"/>
                    <a:pt x="2658" y="4278"/>
                  </a:cubicBezTo>
                  <a:cubicBezTo>
                    <a:pt x="2195" y="4167"/>
                    <a:pt x="1732" y="3815"/>
                    <a:pt x="1732" y="3352"/>
                  </a:cubicBezTo>
                  <a:cubicBezTo>
                    <a:pt x="1732" y="2778"/>
                    <a:pt x="2315" y="2547"/>
                    <a:pt x="2658" y="2426"/>
                  </a:cubicBezTo>
                  <a:lnTo>
                    <a:pt x="2426" y="2195"/>
                  </a:lnTo>
                  <a:cubicBezTo>
                    <a:pt x="2195" y="2084"/>
                    <a:pt x="1852" y="1732"/>
                    <a:pt x="1732" y="1500"/>
                  </a:cubicBezTo>
                  <a:cubicBezTo>
                    <a:pt x="1500" y="1269"/>
                    <a:pt x="1158" y="574"/>
                    <a:pt x="1732" y="232"/>
                  </a:cubicBezTo>
                  <a:cubicBezTo>
                    <a:pt x="2084" y="0"/>
                    <a:pt x="2778" y="232"/>
                    <a:pt x="3121" y="574"/>
                  </a:cubicBezTo>
                  <a:cubicBezTo>
                    <a:pt x="3704" y="1037"/>
                    <a:pt x="3704" y="1732"/>
                    <a:pt x="3473" y="18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5280275" y="947225"/>
              <a:ext cx="43325" cy="54875"/>
            </a:xfrm>
            <a:custGeom>
              <a:rect b="b" l="l" r="r" t="t"/>
              <a:pathLst>
                <a:path extrusionOk="0" h="2195" w="1733">
                  <a:moveTo>
                    <a:pt x="1158" y="2195"/>
                  </a:moveTo>
                  <a:cubicBezTo>
                    <a:pt x="927" y="1963"/>
                    <a:pt x="575" y="1852"/>
                    <a:pt x="464" y="1732"/>
                  </a:cubicBezTo>
                  <a:cubicBezTo>
                    <a:pt x="343" y="1732"/>
                    <a:pt x="232" y="1621"/>
                    <a:pt x="112" y="1621"/>
                  </a:cubicBezTo>
                  <a:cubicBezTo>
                    <a:pt x="1" y="1500"/>
                    <a:pt x="1" y="1500"/>
                    <a:pt x="1" y="1389"/>
                  </a:cubicBezTo>
                  <a:cubicBezTo>
                    <a:pt x="575" y="1158"/>
                    <a:pt x="1158" y="1732"/>
                    <a:pt x="1390" y="1852"/>
                  </a:cubicBezTo>
                  <a:cubicBezTo>
                    <a:pt x="1269" y="1500"/>
                    <a:pt x="1158" y="1269"/>
                    <a:pt x="1158" y="926"/>
                  </a:cubicBezTo>
                  <a:cubicBezTo>
                    <a:pt x="1158" y="806"/>
                    <a:pt x="1269" y="574"/>
                    <a:pt x="1269" y="343"/>
                  </a:cubicBezTo>
                  <a:cubicBezTo>
                    <a:pt x="1390" y="232"/>
                    <a:pt x="1390" y="0"/>
                    <a:pt x="1501" y="0"/>
                  </a:cubicBezTo>
                  <a:cubicBezTo>
                    <a:pt x="1621" y="232"/>
                    <a:pt x="1501" y="574"/>
                    <a:pt x="1501" y="806"/>
                  </a:cubicBezTo>
                  <a:cubicBezTo>
                    <a:pt x="1501" y="1158"/>
                    <a:pt x="1621" y="1500"/>
                    <a:pt x="1732" y="1732"/>
                  </a:cubicBezTo>
                  <a:cubicBezTo>
                    <a:pt x="1621" y="1852"/>
                    <a:pt x="1390" y="2084"/>
                    <a:pt x="1158" y="21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5581225" y="1682250"/>
              <a:ext cx="57900" cy="54900"/>
            </a:xfrm>
            <a:custGeom>
              <a:rect b="b" l="l" r="r" t="t"/>
              <a:pathLst>
                <a:path extrusionOk="0" h="2196" w="2316">
                  <a:moveTo>
                    <a:pt x="2316" y="575"/>
                  </a:moveTo>
                  <a:cubicBezTo>
                    <a:pt x="1853" y="343"/>
                    <a:pt x="1269" y="232"/>
                    <a:pt x="927" y="232"/>
                  </a:cubicBezTo>
                  <a:cubicBezTo>
                    <a:pt x="575" y="232"/>
                    <a:pt x="343" y="343"/>
                    <a:pt x="464" y="695"/>
                  </a:cubicBezTo>
                  <a:cubicBezTo>
                    <a:pt x="464" y="1501"/>
                    <a:pt x="1158" y="1621"/>
                    <a:pt x="1853" y="1852"/>
                  </a:cubicBezTo>
                  <a:cubicBezTo>
                    <a:pt x="1964" y="1852"/>
                    <a:pt x="2084" y="1964"/>
                    <a:pt x="2084" y="2084"/>
                  </a:cubicBezTo>
                  <a:cubicBezTo>
                    <a:pt x="1732" y="2195"/>
                    <a:pt x="695" y="1852"/>
                    <a:pt x="464" y="1621"/>
                  </a:cubicBezTo>
                  <a:cubicBezTo>
                    <a:pt x="232" y="1389"/>
                    <a:pt x="232" y="1158"/>
                    <a:pt x="112" y="926"/>
                  </a:cubicBezTo>
                  <a:cubicBezTo>
                    <a:pt x="1" y="463"/>
                    <a:pt x="112" y="112"/>
                    <a:pt x="343" y="0"/>
                  </a:cubicBezTo>
                  <a:cubicBezTo>
                    <a:pt x="695" y="0"/>
                    <a:pt x="1038" y="112"/>
                    <a:pt x="1390" y="112"/>
                  </a:cubicBezTo>
                  <a:lnTo>
                    <a:pt x="2084" y="463"/>
                  </a:lnTo>
                  <a:cubicBezTo>
                    <a:pt x="2195" y="463"/>
                    <a:pt x="2195" y="463"/>
                    <a:pt x="2316"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4976300" y="1609775"/>
              <a:ext cx="170875" cy="95650"/>
            </a:xfrm>
            <a:custGeom>
              <a:rect b="b" l="l" r="r" t="t"/>
              <a:pathLst>
                <a:path extrusionOk="0" h="3826" w="6835">
                  <a:moveTo>
                    <a:pt x="2436" y="2436"/>
                  </a:moveTo>
                  <a:cubicBezTo>
                    <a:pt x="2316" y="2316"/>
                    <a:pt x="2205" y="2205"/>
                    <a:pt x="2084" y="1973"/>
                  </a:cubicBezTo>
                  <a:cubicBezTo>
                    <a:pt x="1853" y="1510"/>
                    <a:pt x="1621" y="353"/>
                    <a:pt x="1742" y="1"/>
                  </a:cubicBezTo>
                  <a:cubicBezTo>
                    <a:pt x="1973" y="1"/>
                    <a:pt x="1973" y="121"/>
                    <a:pt x="1973" y="232"/>
                  </a:cubicBezTo>
                  <a:cubicBezTo>
                    <a:pt x="2084" y="816"/>
                    <a:pt x="2205" y="1510"/>
                    <a:pt x="2547" y="2084"/>
                  </a:cubicBezTo>
                  <a:cubicBezTo>
                    <a:pt x="2779" y="2316"/>
                    <a:pt x="2899" y="2316"/>
                    <a:pt x="3242" y="2205"/>
                  </a:cubicBezTo>
                  <a:cubicBezTo>
                    <a:pt x="3242" y="1853"/>
                    <a:pt x="3242" y="1621"/>
                    <a:pt x="3131" y="1390"/>
                  </a:cubicBezTo>
                  <a:cubicBezTo>
                    <a:pt x="3131" y="1158"/>
                    <a:pt x="3242" y="1158"/>
                    <a:pt x="3242" y="1158"/>
                  </a:cubicBezTo>
                  <a:lnTo>
                    <a:pt x="3242" y="1047"/>
                  </a:lnTo>
                  <a:cubicBezTo>
                    <a:pt x="3473" y="1047"/>
                    <a:pt x="3594" y="1853"/>
                    <a:pt x="3594" y="2205"/>
                  </a:cubicBezTo>
                  <a:cubicBezTo>
                    <a:pt x="3825" y="2205"/>
                    <a:pt x="3936" y="2316"/>
                    <a:pt x="4168" y="2436"/>
                  </a:cubicBezTo>
                  <a:cubicBezTo>
                    <a:pt x="4631" y="2668"/>
                    <a:pt x="5677" y="3131"/>
                    <a:pt x="6140" y="3011"/>
                  </a:cubicBezTo>
                  <a:cubicBezTo>
                    <a:pt x="6372" y="2899"/>
                    <a:pt x="6252" y="2668"/>
                    <a:pt x="6252" y="2436"/>
                  </a:cubicBezTo>
                  <a:cubicBezTo>
                    <a:pt x="6140" y="1742"/>
                    <a:pt x="4983" y="1621"/>
                    <a:pt x="4983" y="1279"/>
                  </a:cubicBezTo>
                  <a:cubicBezTo>
                    <a:pt x="5326" y="1158"/>
                    <a:pt x="6140" y="1621"/>
                    <a:pt x="6372" y="1853"/>
                  </a:cubicBezTo>
                  <a:cubicBezTo>
                    <a:pt x="6603" y="2205"/>
                    <a:pt x="6835" y="2899"/>
                    <a:pt x="6372" y="3242"/>
                  </a:cubicBezTo>
                  <a:cubicBezTo>
                    <a:pt x="5789" y="3825"/>
                    <a:pt x="4057" y="2779"/>
                    <a:pt x="3473" y="2436"/>
                  </a:cubicBezTo>
                  <a:cubicBezTo>
                    <a:pt x="3242" y="2547"/>
                    <a:pt x="3131" y="2779"/>
                    <a:pt x="2547" y="2547"/>
                  </a:cubicBezTo>
                  <a:cubicBezTo>
                    <a:pt x="2436" y="2899"/>
                    <a:pt x="1973" y="2899"/>
                    <a:pt x="1510" y="2779"/>
                  </a:cubicBezTo>
                  <a:cubicBezTo>
                    <a:pt x="927" y="2668"/>
                    <a:pt x="121" y="2084"/>
                    <a:pt x="121" y="1390"/>
                  </a:cubicBezTo>
                  <a:cubicBezTo>
                    <a:pt x="1" y="927"/>
                    <a:pt x="464" y="584"/>
                    <a:pt x="695" y="584"/>
                  </a:cubicBezTo>
                  <a:cubicBezTo>
                    <a:pt x="695" y="927"/>
                    <a:pt x="353" y="1047"/>
                    <a:pt x="464" y="1390"/>
                  </a:cubicBezTo>
                  <a:cubicBezTo>
                    <a:pt x="584" y="2084"/>
                    <a:pt x="1973" y="2899"/>
                    <a:pt x="2436" y="243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5746075" y="1713975"/>
              <a:ext cx="89850" cy="138925"/>
            </a:xfrm>
            <a:custGeom>
              <a:rect b="b" l="l" r="r" t="t"/>
              <a:pathLst>
                <a:path extrusionOk="0" h="5557" w="3594">
                  <a:moveTo>
                    <a:pt x="1852" y="1621"/>
                  </a:moveTo>
                  <a:cubicBezTo>
                    <a:pt x="2084" y="1509"/>
                    <a:pt x="2315" y="1509"/>
                    <a:pt x="2547" y="1389"/>
                  </a:cubicBezTo>
                  <a:cubicBezTo>
                    <a:pt x="2778" y="1158"/>
                    <a:pt x="2778" y="815"/>
                    <a:pt x="2778" y="583"/>
                  </a:cubicBezTo>
                  <a:cubicBezTo>
                    <a:pt x="2778" y="463"/>
                    <a:pt x="2778" y="352"/>
                    <a:pt x="2667" y="232"/>
                  </a:cubicBezTo>
                  <a:cubicBezTo>
                    <a:pt x="2778" y="120"/>
                    <a:pt x="2899" y="120"/>
                    <a:pt x="3010" y="0"/>
                  </a:cubicBezTo>
                  <a:cubicBezTo>
                    <a:pt x="3241" y="463"/>
                    <a:pt x="3241" y="1046"/>
                    <a:pt x="3010" y="1509"/>
                  </a:cubicBezTo>
                  <a:cubicBezTo>
                    <a:pt x="2778" y="1741"/>
                    <a:pt x="2436" y="1852"/>
                    <a:pt x="2084" y="1741"/>
                  </a:cubicBezTo>
                  <a:cubicBezTo>
                    <a:pt x="2204" y="2084"/>
                    <a:pt x="2667" y="2547"/>
                    <a:pt x="3010" y="3362"/>
                  </a:cubicBezTo>
                  <a:cubicBezTo>
                    <a:pt x="3593" y="4862"/>
                    <a:pt x="2204" y="5556"/>
                    <a:pt x="1389" y="4862"/>
                  </a:cubicBezTo>
                  <a:cubicBezTo>
                    <a:pt x="1158" y="4630"/>
                    <a:pt x="926" y="4399"/>
                    <a:pt x="815" y="4167"/>
                  </a:cubicBezTo>
                  <a:cubicBezTo>
                    <a:pt x="695" y="3936"/>
                    <a:pt x="0" y="2667"/>
                    <a:pt x="120" y="2435"/>
                  </a:cubicBezTo>
                  <a:lnTo>
                    <a:pt x="120" y="2435"/>
                  </a:lnTo>
                  <a:lnTo>
                    <a:pt x="232" y="2435"/>
                  </a:lnTo>
                  <a:lnTo>
                    <a:pt x="232" y="2547"/>
                  </a:lnTo>
                  <a:lnTo>
                    <a:pt x="926" y="3704"/>
                  </a:lnTo>
                  <a:cubicBezTo>
                    <a:pt x="1158" y="4056"/>
                    <a:pt x="1509" y="4630"/>
                    <a:pt x="1972" y="4751"/>
                  </a:cubicBezTo>
                  <a:cubicBezTo>
                    <a:pt x="2315" y="4862"/>
                    <a:pt x="2778" y="4519"/>
                    <a:pt x="2778" y="4167"/>
                  </a:cubicBezTo>
                  <a:cubicBezTo>
                    <a:pt x="2899" y="3704"/>
                    <a:pt x="2547" y="3130"/>
                    <a:pt x="2315" y="2778"/>
                  </a:cubicBezTo>
                  <a:cubicBezTo>
                    <a:pt x="2084" y="2547"/>
                    <a:pt x="1852" y="2204"/>
                    <a:pt x="1621" y="1852"/>
                  </a:cubicBezTo>
                  <a:cubicBezTo>
                    <a:pt x="1509" y="1741"/>
                    <a:pt x="695" y="815"/>
                    <a:pt x="695" y="583"/>
                  </a:cubicBezTo>
                  <a:lnTo>
                    <a:pt x="815" y="583"/>
                  </a:lnTo>
                  <a:cubicBezTo>
                    <a:pt x="1158" y="815"/>
                    <a:pt x="1621" y="1389"/>
                    <a:pt x="1852"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5922700" y="1742900"/>
              <a:ext cx="112775" cy="95650"/>
            </a:xfrm>
            <a:custGeom>
              <a:rect b="b" l="l" r="r" t="t"/>
              <a:pathLst>
                <a:path extrusionOk="0" h="3826" w="4511">
                  <a:moveTo>
                    <a:pt x="3121" y="1973"/>
                  </a:moveTo>
                  <a:cubicBezTo>
                    <a:pt x="3121" y="1741"/>
                    <a:pt x="3473" y="1853"/>
                    <a:pt x="3816" y="1621"/>
                  </a:cubicBezTo>
                  <a:cubicBezTo>
                    <a:pt x="3936" y="1621"/>
                    <a:pt x="4047" y="1510"/>
                    <a:pt x="4168" y="1390"/>
                  </a:cubicBezTo>
                  <a:cubicBezTo>
                    <a:pt x="4279" y="1390"/>
                    <a:pt x="4399" y="1510"/>
                    <a:pt x="4510" y="1510"/>
                  </a:cubicBezTo>
                  <a:cubicBezTo>
                    <a:pt x="4047" y="1973"/>
                    <a:pt x="3473" y="2084"/>
                    <a:pt x="3121" y="1973"/>
                  </a:cubicBezTo>
                  <a:close/>
                  <a:moveTo>
                    <a:pt x="3353" y="352"/>
                  </a:moveTo>
                  <a:cubicBezTo>
                    <a:pt x="3353" y="232"/>
                    <a:pt x="3242" y="121"/>
                    <a:pt x="3242" y="1"/>
                  </a:cubicBezTo>
                  <a:cubicBezTo>
                    <a:pt x="3010" y="1"/>
                    <a:pt x="2779" y="121"/>
                    <a:pt x="2427" y="352"/>
                  </a:cubicBezTo>
                  <a:cubicBezTo>
                    <a:pt x="2084" y="584"/>
                    <a:pt x="1158" y="1047"/>
                    <a:pt x="1038" y="1390"/>
                  </a:cubicBezTo>
                  <a:cubicBezTo>
                    <a:pt x="806" y="1390"/>
                    <a:pt x="232" y="1278"/>
                    <a:pt x="232" y="1510"/>
                  </a:cubicBezTo>
                  <a:cubicBezTo>
                    <a:pt x="343" y="1741"/>
                    <a:pt x="695" y="1510"/>
                    <a:pt x="1390" y="1973"/>
                  </a:cubicBezTo>
                  <a:cubicBezTo>
                    <a:pt x="1964" y="2436"/>
                    <a:pt x="2427" y="3362"/>
                    <a:pt x="1269" y="3473"/>
                  </a:cubicBezTo>
                  <a:cubicBezTo>
                    <a:pt x="1038" y="3594"/>
                    <a:pt x="112" y="3473"/>
                    <a:pt x="1" y="3594"/>
                  </a:cubicBezTo>
                  <a:cubicBezTo>
                    <a:pt x="112" y="3825"/>
                    <a:pt x="1038" y="3825"/>
                    <a:pt x="1390" y="3825"/>
                  </a:cubicBezTo>
                  <a:cubicBezTo>
                    <a:pt x="3010" y="3594"/>
                    <a:pt x="2427" y="1853"/>
                    <a:pt x="1158" y="1510"/>
                  </a:cubicBezTo>
                  <a:lnTo>
                    <a:pt x="1732" y="1158"/>
                  </a:lnTo>
                  <a:cubicBezTo>
                    <a:pt x="1964" y="1047"/>
                    <a:pt x="2195" y="815"/>
                    <a:pt x="2427" y="695"/>
                  </a:cubicBezTo>
                  <a:cubicBezTo>
                    <a:pt x="2658" y="584"/>
                    <a:pt x="3010" y="464"/>
                    <a:pt x="3353"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5019825" y="1728550"/>
              <a:ext cx="159075" cy="115775"/>
            </a:xfrm>
            <a:custGeom>
              <a:rect b="b" l="l" r="r" t="t"/>
              <a:pathLst>
                <a:path extrusionOk="0" h="4631" w="6363">
                  <a:moveTo>
                    <a:pt x="1269" y="926"/>
                  </a:moveTo>
                  <a:cubicBezTo>
                    <a:pt x="927" y="926"/>
                    <a:pt x="1" y="232"/>
                    <a:pt x="232" y="112"/>
                  </a:cubicBezTo>
                  <a:cubicBezTo>
                    <a:pt x="343" y="0"/>
                    <a:pt x="806" y="343"/>
                    <a:pt x="927" y="343"/>
                  </a:cubicBezTo>
                  <a:cubicBezTo>
                    <a:pt x="1038" y="463"/>
                    <a:pt x="1158" y="575"/>
                    <a:pt x="1269" y="575"/>
                  </a:cubicBezTo>
                  <a:cubicBezTo>
                    <a:pt x="1621" y="695"/>
                    <a:pt x="1621" y="575"/>
                    <a:pt x="1621" y="575"/>
                  </a:cubicBezTo>
                  <a:lnTo>
                    <a:pt x="1853" y="575"/>
                  </a:lnTo>
                  <a:cubicBezTo>
                    <a:pt x="1732" y="695"/>
                    <a:pt x="1621" y="695"/>
                    <a:pt x="1501" y="806"/>
                  </a:cubicBezTo>
                  <a:cubicBezTo>
                    <a:pt x="1501" y="926"/>
                    <a:pt x="1501" y="926"/>
                    <a:pt x="1390" y="1038"/>
                  </a:cubicBezTo>
                  <a:close/>
                  <a:moveTo>
                    <a:pt x="5437" y="1964"/>
                  </a:moveTo>
                  <a:lnTo>
                    <a:pt x="5437" y="1964"/>
                  </a:lnTo>
                  <a:cubicBezTo>
                    <a:pt x="6363" y="2195"/>
                    <a:pt x="6363" y="2779"/>
                    <a:pt x="6251" y="2890"/>
                  </a:cubicBezTo>
                  <a:cubicBezTo>
                    <a:pt x="6131" y="2890"/>
                    <a:pt x="6020" y="2779"/>
                    <a:pt x="6020" y="2658"/>
                  </a:cubicBezTo>
                  <a:cubicBezTo>
                    <a:pt x="5900" y="2547"/>
                    <a:pt x="5668" y="2427"/>
                    <a:pt x="5437" y="2427"/>
                  </a:cubicBezTo>
                  <a:lnTo>
                    <a:pt x="5437" y="2195"/>
                  </a:lnTo>
                  <a:close/>
                  <a:moveTo>
                    <a:pt x="3353" y="4631"/>
                  </a:moveTo>
                  <a:lnTo>
                    <a:pt x="3353" y="4631"/>
                  </a:lnTo>
                  <a:lnTo>
                    <a:pt x="3242" y="463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5775000" y="704125"/>
              <a:ext cx="95650" cy="95425"/>
            </a:xfrm>
            <a:custGeom>
              <a:rect b="b" l="l" r="r" t="t"/>
              <a:pathLst>
                <a:path extrusionOk="0" h="3817" w="3826">
                  <a:moveTo>
                    <a:pt x="2668" y="1964"/>
                  </a:moveTo>
                  <a:cubicBezTo>
                    <a:pt x="2668" y="2084"/>
                    <a:pt x="3131" y="2547"/>
                    <a:pt x="3362" y="2779"/>
                  </a:cubicBezTo>
                  <a:cubicBezTo>
                    <a:pt x="3473" y="2890"/>
                    <a:pt x="3705" y="3353"/>
                    <a:pt x="3825" y="3585"/>
                  </a:cubicBezTo>
                  <a:lnTo>
                    <a:pt x="3705" y="3585"/>
                  </a:lnTo>
                  <a:cubicBezTo>
                    <a:pt x="3242" y="3242"/>
                    <a:pt x="2436" y="2084"/>
                    <a:pt x="1973" y="2084"/>
                  </a:cubicBezTo>
                  <a:cubicBezTo>
                    <a:pt x="1853" y="2547"/>
                    <a:pt x="2205" y="3122"/>
                    <a:pt x="2436" y="3473"/>
                  </a:cubicBezTo>
                  <a:cubicBezTo>
                    <a:pt x="2547" y="3473"/>
                    <a:pt x="2547" y="3585"/>
                    <a:pt x="2668" y="3585"/>
                  </a:cubicBezTo>
                  <a:cubicBezTo>
                    <a:pt x="2668" y="3705"/>
                    <a:pt x="2779" y="3705"/>
                    <a:pt x="2668" y="3816"/>
                  </a:cubicBezTo>
                  <a:cubicBezTo>
                    <a:pt x="2547" y="3816"/>
                    <a:pt x="2205" y="3585"/>
                    <a:pt x="2084" y="3473"/>
                  </a:cubicBezTo>
                  <a:cubicBezTo>
                    <a:pt x="1853" y="3242"/>
                    <a:pt x="1742" y="3010"/>
                    <a:pt x="1621" y="2779"/>
                  </a:cubicBezTo>
                  <a:cubicBezTo>
                    <a:pt x="1621" y="2547"/>
                    <a:pt x="1510" y="2196"/>
                    <a:pt x="1621" y="1964"/>
                  </a:cubicBezTo>
                  <a:cubicBezTo>
                    <a:pt x="1742" y="1621"/>
                    <a:pt x="2084" y="1733"/>
                    <a:pt x="2436" y="1853"/>
                  </a:cubicBezTo>
                  <a:cubicBezTo>
                    <a:pt x="2316" y="1501"/>
                    <a:pt x="1853" y="1038"/>
                    <a:pt x="1510" y="807"/>
                  </a:cubicBezTo>
                  <a:cubicBezTo>
                    <a:pt x="1279" y="575"/>
                    <a:pt x="695" y="343"/>
                    <a:pt x="232" y="343"/>
                  </a:cubicBezTo>
                  <a:cubicBezTo>
                    <a:pt x="352" y="232"/>
                    <a:pt x="352" y="112"/>
                    <a:pt x="352" y="1"/>
                  </a:cubicBezTo>
                  <a:cubicBezTo>
                    <a:pt x="464" y="1"/>
                    <a:pt x="695" y="1"/>
                    <a:pt x="927" y="112"/>
                  </a:cubicBezTo>
                  <a:cubicBezTo>
                    <a:pt x="1742" y="343"/>
                    <a:pt x="2779" y="1158"/>
                    <a:pt x="2668" y="1964"/>
                  </a:cubicBezTo>
                  <a:close/>
                  <a:moveTo>
                    <a:pt x="232" y="575"/>
                  </a:moveTo>
                  <a:cubicBezTo>
                    <a:pt x="121" y="695"/>
                    <a:pt x="121" y="807"/>
                    <a:pt x="1" y="927"/>
                  </a:cubicBezTo>
                  <a:lnTo>
                    <a:pt x="1" y="1038"/>
                  </a:lnTo>
                  <a:cubicBezTo>
                    <a:pt x="1" y="1158"/>
                    <a:pt x="121" y="1270"/>
                    <a:pt x="232" y="1270"/>
                  </a:cubicBezTo>
                  <a:cubicBezTo>
                    <a:pt x="352" y="1158"/>
                    <a:pt x="232" y="807"/>
                    <a:pt x="232"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5540725" y="663625"/>
              <a:ext cx="162075" cy="112775"/>
            </a:xfrm>
            <a:custGeom>
              <a:rect b="b" l="l" r="r" t="t"/>
              <a:pathLst>
                <a:path extrusionOk="0" h="4511" w="6483">
                  <a:moveTo>
                    <a:pt x="1389" y="0"/>
                  </a:moveTo>
                  <a:cubicBezTo>
                    <a:pt x="1269" y="343"/>
                    <a:pt x="695" y="343"/>
                    <a:pt x="574" y="1037"/>
                  </a:cubicBezTo>
                  <a:cubicBezTo>
                    <a:pt x="574" y="1269"/>
                    <a:pt x="695" y="1621"/>
                    <a:pt x="926" y="1732"/>
                  </a:cubicBezTo>
                  <a:cubicBezTo>
                    <a:pt x="1158" y="1963"/>
                    <a:pt x="1389" y="1963"/>
                    <a:pt x="1852" y="2084"/>
                  </a:cubicBezTo>
                  <a:cubicBezTo>
                    <a:pt x="2195" y="1732"/>
                    <a:pt x="2426" y="1621"/>
                    <a:pt x="3010" y="1621"/>
                  </a:cubicBezTo>
                  <a:cubicBezTo>
                    <a:pt x="3241" y="1732"/>
                    <a:pt x="3473" y="1852"/>
                    <a:pt x="3584" y="1963"/>
                  </a:cubicBezTo>
                  <a:cubicBezTo>
                    <a:pt x="3815" y="1037"/>
                    <a:pt x="4742" y="1500"/>
                    <a:pt x="5325" y="2084"/>
                  </a:cubicBezTo>
                  <a:cubicBezTo>
                    <a:pt x="5436" y="2195"/>
                    <a:pt x="5436" y="2315"/>
                    <a:pt x="5436" y="2315"/>
                  </a:cubicBezTo>
                  <a:cubicBezTo>
                    <a:pt x="5556" y="2547"/>
                    <a:pt x="5668" y="2778"/>
                    <a:pt x="5899" y="2890"/>
                  </a:cubicBezTo>
                  <a:cubicBezTo>
                    <a:pt x="6019" y="3353"/>
                    <a:pt x="6131" y="3704"/>
                    <a:pt x="6251" y="3816"/>
                  </a:cubicBezTo>
                  <a:cubicBezTo>
                    <a:pt x="6251" y="3936"/>
                    <a:pt x="6251" y="4047"/>
                    <a:pt x="6362" y="4167"/>
                  </a:cubicBezTo>
                  <a:cubicBezTo>
                    <a:pt x="6482" y="4510"/>
                    <a:pt x="6251" y="4510"/>
                    <a:pt x="6019" y="4167"/>
                  </a:cubicBezTo>
                  <a:cubicBezTo>
                    <a:pt x="5556" y="3473"/>
                    <a:pt x="5788" y="3584"/>
                    <a:pt x="5436" y="3010"/>
                  </a:cubicBezTo>
                  <a:cubicBezTo>
                    <a:pt x="5325" y="2658"/>
                    <a:pt x="4862" y="1852"/>
                    <a:pt x="4278" y="1732"/>
                  </a:cubicBezTo>
                  <a:cubicBezTo>
                    <a:pt x="3936" y="1732"/>
                    <a:pt x="3815" y="1852"/>
                    <a:pt x="3704" y="2084"/>
                  </a:cubicBezTo>
                  <a:cubicBezTo>
                    <a:pt x="3815" y="2195"/>
                    <a:pt x="3815" y="2315"/>
                    <a:pt x="3936" y="2427"/>
                  </a:cubicBezTo>
                  <a:cubicBezTo>
                    <a:pt x="3936" y="2658"/>
                    <a:pt x="3936" y="2890"/>
                    <a:pt x="3815" y="3010"/>
                  </a:cubicBezTo>
                  <a:cubicBezTo>
                    <a:pt x="3584" y="2890"/>
                    <a:pt x="3704" y="2658"/>
                    <a:pt x="3473" y="2315"/>
                  </a:cubicBezTo>
                  <a:cubicBezTo>
                    <a:pt x="3241" y="1963"/>
                    <a:pt x="2426" y="1963"/>
                    <a:pt x="2084" y="2315"/>
                  </a:cubicBezTo>
                  <a:cubicBezTo>
                    <a:pt x="1963" y="2427"/>
                    <a:pt x="1732" y="2890"/>
                    <a:pt x="1621" y="2778"/>
                  </a:cubicBezTo>
                  <a:cubicBezTo>
                    <a:pt x="1500" y="2658"/>
                    <a:pt x="1621" y="2547"/>
                    <a:pt x="1621" y="2315"/>
                  </a:cubicBezTo>
                  <a:cubicBezTo>
                    <a:pt x="1037" y="2315"/>
                    <a:pt x="574" y="2195"/>
                    <a:pt x="232" y="1500"/>
                  </a:cubicBezTo>
                  <a:cubicBezTo>
                    <a:pt x="0" y="926"/>
                    <a:pt x="343" y="232"/>
                    <a:pt x="926" y="111"/>
                  </a:cubicBezTo>
                  <a:cubicBezTo>
                    <a:pt x="1037" y="0"/>
                    <a:pt x="1269" y="0"/>
                    <a:pt x="1389"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5202025" y="657825"/>
              <a:ext cx="17400" cy="8600"/>
            </a:xfrm>
            <a:custGeom>
              <a:rect b="b" l="l" r="r" t="t"/>
              <a:pathLst>
                <a:path extrusionOk="0" h="344" w="696">
                  <a:moveTo>
                    <a:pt x="464" y="343"/>
                  </a:moveTo>
                  <a:cubicBezTo>
                    <a:pt x="232" y="232"/>
                    <a:pt x="1" y="1"/>
                    <a:pt x="232" y="1"/>
                  </a:cubicBezTo>
                  <a:cubicBezTo>
                    <a:pt x="352" y="1"/>
                    <a:pt x="584" y="1"/>
                    <a:pt x="695" y="112"/>
                  </a:cubicBezTo>
                  <a:cubicBezTo>
                    <a:pt x="584" y="232"/>
                    <a:pt x="464" y="232"/>
                    <a:pt x="464"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6096325" y="924075"/>
              <a:ext cx="101200" cy="138925"/>
            </a:xfrm>
            <a:custGeom>
              <a:rect b="b" l="l" r="r" t="t"/>
              <a:pathLst>
                <a:path extrusionOk="0" h="5557" w="4048">
                  <a:moveTo>
                    <a:pt x="2316" y="4510"/>
                  </a:moveTo>
                  <a:lnTo>
                    <a:pt x="3010" y="4510"/>
                  </a:lnTo>
                  <a:cubicBezTo>
                    <a:pt x="3705" y="4630"/>
                    <a:pt x="4047" y="5325"/>
                    <a:pt x="3705" y="5556"/>
                  </a:cubicBezTo>
                  <a:cubicBezTo>
                    <a:pt x="3353" y="5436"/>
                    <a:pt x="3705" y="4973"/>
                    <a:pt x="2890" y="4862"/>
                  </a:cubicBezTo>
                  <a:lnTo>
                    <a:pt x="2084" y="4862"/>
                  </a:lnTo>
                  <a:cubicBezTo>
                    <a:pt x="2195" y="5093"/>
                    <a:pt x="2195" y="5204"/>
                    <a:pt x="2195" y="5436"/>
                  </a:cubicBezTo>
                  <a:lnTo>
                    <a:pt x="1853" y="5204"/>
                  </a:lnTo>
                  <a:cubicBezTo>
                    <a:pt x="1853" y="5093"/>
                    <a:pt x="1732" y="5093"/>
                    <a:pt x="1732" y="4973"/>
                  </a:cubicBezTo>
                  <a:lnTo>
                    <a:pt x="1853" y="4973"/>
                  </a:lnTo>
                  <a:cubicBezTo>
                    <a:pt x="1964" y="4862"/>
                    <a:pt x="2195" y="4741"/>
                    <a:pt x="2316" y="4510"/>
                  </a:cubicBezTo>
                  <a:close/>
                  <a:moveTo>
                    <a:pt x="464" y="695"/>
                  </a:moveTo>
                  <a:lnTo>
                    <a:pt x="464" y="574"/>
                  </a:lnTo>
                  <a:cubicBezTo>
                    <a:pt x="1" y="0"/>
                    <a:pt x="343" y="111"/>
                    <a:pt x="806" y="574"/>
                  </a:cubicBezTo>
                  <a:cubicBezTo>
                    <a:pt x="806" y="574"/>
                    <a:pt x="927" y="695"/>
                    <a:pt x="927" y="806"/>
                  </a:cubicBezTo>
                  <a:cubicBezTo>
                    <a:pt x="806" y="695"/>
                    <a:pt x="695" y="695"/>
                    <a:pt x="464"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5335150" y="958800"/>
              <a:ext cx="20400" cy="14375"/>
            </a:xfrm>
            <a:custGeom>
              <a:rect b="b" l="l" r="r" t="t"/>
              <a:pathLst>
                <a:path extrusionOk="0" h="575" w="816">
                  <a:moveTo>
                    <a:pt x="463" y="574"/>
                  </a:moveTo>
                  <a:cubicBezTo>
                    <a:pt x="463" y="463"/>
                    <a:pt x="352" y="463"/>
                    <a:pt x="352" y="343"/>
                  </a:cubicBezTo>
                  <a:cubicBezTo>
                    <a:pt x="232" y="343"/>
                    <a:pt x="0" y="232"/>
                    <a:pt x="121" y="111"/>
                  </a:cubicBezTo>
                  <a:cubicBezTo>
                    <a:pt x="352" y="0"/>
                    <a:pt x="584" y="111"/>
                    <a:pt x="815" y="343"/>
                  </a:cubicBezTo>
                  <a:cubicBezTo>
                    <a:pt x="695" y="463"/>
                    <a:pt x="584" y="463"/>
                    <a:pt x="463" y="57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5691200" y="1719750"/>
              <a:ext cx="14375" cy="37750"/>
            </a:xfrm>
            <a:custGeom>
              <a:rect b="b" l="l" r="r" t="t"/>
              <a:pathLst>
                <a:path extrusionOk="0" h="1510" w="575">
                  <a:moveTo>
                    <a:pt x="575" y="121"/>
                  </a:moveTo>
                  <a:cubicBezTo>
                    <a:pt x="463" y="232"/>
                    <a:pt x="463" y="352"/>
                    <a:pt x="463" y="464"/>
                  </a:cubicBezTo>
                  <a:cubicBezTo>
                    <a:pt x="343" y="695"/>
                    <a:pt x="343" y="815"/>
                    <a:pt x="343" y="1047"/>
                  </a:cubicBezTo>
                  <a:cubicBezTo>
                    <a:pt x="232" y="1158"/>
                    <a:pt x="232" y="1158"/>
                    <a:pt x="232" y="1278"/>
                  </a:cubicBezTo>
                  <a:lnTo>
                    <a:pt x="112" y="1390"/>
                  </a:lnTo>
                  <a:cubicBezTo>
                    <a:pt x="112" y="1510"/>
                    <a:pt x="112" y="1390"/>
                    <a:pt x="0" y="1510"/>
                  </a:cubicBezTo>
                  <a:cubicBezTo>
                    <a:pt x="0" y="1047"/>
                    <a:pt x="112" y="464"/>
                    <a:pt x="232" y="1"/>
                  </a:cubicBezTo>
                  <a:cubicBezTo>
                    <a:pt x="343" y="1"/>
                    <a:pt x="463" y="1"/>
                    <a:pt x="575"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6006500" y="1413000"/>
              <a:ext cx="34750" cy="55125"/>
            </a:xfrm>
            <a:custGeom>
              <a:rect b="b" l="l" r="r" t="t"/>
              <a:pathLst>
                <a:path extrusionOk="0" h="2205" w="1390">
                  <a:moveTo>
                    <a:pt x="1390" y="1"/>
                  </a:moveTo>
                  <a:cubicBezTo>
                    <a:pt x="1390" y="584"/>
                    <a:pt x="1047" y="1158"/>
                    <a:pt x="816" y="1621"/>
                  </a:cubicBezTo>
                  <a:lnTo>
                    <a:pt x="464" y="1973"/>
                  </a:lnTo>
                  <a:cubicBezTo>
                    <a:pt x="353" y="2084"/>
                    <a:pt x="232" y="2205"/>
                    <a:pt x="121" y="2084"/>
                  </a:cubicBezTo>
                  <a:cubicBezTo>
                    <a:pt x="1" y="1973"/>
                    <a:pt x="584" y="1279"/>
                    <a:pt x="816" y="695"/>
                  </a:cubicBezTo>
                  <a:cubicBezTo>
                    <a:pt x="1047" y="464"/>
                    <a:pt x="1158" y="232"/>
                    <a:pt x="1390"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5560850" y="1844300"/>
              <a:ext cx="133150" cy="106975"/>
            </a:xfrm>
            <a:custGeom>
              <a:rect b="b" l="l" r="r" t="t"/>
              <a:pathLst>
                <a:path extrusionOk="0" h="4279" w="5326">
                  <a:moveTo>
                    <a:pt x="2668" y="1038"/>
                  </a:moveTo>
                  <a:cubicBezTo>
                    <a:pt x="2205" y="1038"/>
                    <a:pt x="1742" y="112"/>
                    <a:pt x="816" y="575"/>
                  </a:cubicBezTo>
                  <a:cubicBezTo>
                    <a:pt x="1" y="927"/>
                    <a:pt x="2316" y="2547"/>
                    <a:pt x="2547" y="2658"/>
                  </a:cubicBezTo>
                  <a:cubicBezTo>
                    <a:pt x="2779" y="2547"/>
                    <a:pt x="3362" y="2316"/>
                    <a:pt x="3594" y="2427"/>
                  </a:cubicBezTo>
                  <a:cubicBezTo>
                    <a:pt x="3705" y="2547"/>
                    <a:pt x="3594" y="2658"/>
                    <a:pt x="3473" y="2658"/>
                  </a:cubicBezTo>
                  <a:cubicBezTo>
                    <a:pt x="3242" y="2779"/>
                    <a:pt x="2668" y="2890"/>
                    <a:pt x="2668" y="3121"/>
                  </a:cubicBezTo>
                  <a:cubicBezTo>
                    <a:pt x="2668" y="3353"/>
                    <a:pt x="2899" y="3473"/>
                    <a:pt x="3242" y="3584"/>
                  </a:cubicBezTo>
                  <a:cubicBezTo>
                    <a:pt x="4057" y="3584"/>
                    <a:pt x="5094" y="3010"/>
                    <a:pt x="5214" y="3242"/>
                  </a:cubicBezTo>
                  <a:cubicBezTo>
                    <a:pt x="5326" y="3473"/>
                    <a:pt x="4751" y="3584"/>
                    <a:pt x="4520" y="3705"/>
                  </a:cubicBezTo>
                  <a:cubicBezTo>
                    <a:pt x="3705" y="3936"/>
                    <a:pt x="2084" y="4279"/>
                    <a:pt x="2316" y="2890"/>
                  </a:cubicBezTo>
                  <a:cubicBezTo>
                    <a:pt x="1973" y="2779"/>
                    <a:pt x="1279" y="2195"/>
                    <a:pt x="1047" y="1964"/>
                  </a:cubicBezTo>
                  <a:cubicBezTo>
                    <a:pt x="816" y="1732"/>
                    <a:pt x="232" y="1269"/>
                    <a:pt x="232" y="806"/>
                  </a:cubicBezTo>
                  <a:cubicBezTo>
                    <a:pt x="353" y="232"/>
                    <a:pt x="1047" y="1"/>
                    <a:pt x="1510" y="112"/>
                  </a:cubicBezTo>
                  <a:cubicBezTo>
                    <a:pt x="1853" y="112"/>
                    <a:pt x="2779" y="695"/>
                    <a:pt x="2668" y="103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4938800" y="1175700"/>
              <a:ext cx="104200" cy="147750"/>
            </a:xfrm>
            <a:custGeom>
              <a:rect b="b" l="l" r="r" t="t"/>
              <a:pathLst>
                <a:path extrusionOk="0" h="5910" w="4168">
                  <a:moveTo>
                    <a:pt x="4047" y="1390"/>
                  </a:moveTo>
                  <a:cubicBezTo>
                    <a:pt x="3936" y="1279"/>
                    <a:pt x="3816" y="1159"/>
                    <a:pt x="3705" y="1159"/>
                  </a:cubicBezTo>
                  <a:cubicBezTo>
                    <a:pt x="3473" y="816"/>
                    <a:pt x="3121" y="584"/>
                    <a:pt x="2658" y="464"/>
                  </a:cubicBezTo>
                  <a:cubicBezTo>
                    <a:pt x="1964" y="464"/>
                    <a:pt x="1390" y="695"/>
                    <a:pt x="1158" y="1047"/>
                  </a:cubicBezTo>
                  <a:cubicBezTo>
                    <a:pt x="806" y="1622"/>
                    <a:pt x="1038" y="2316"/>
                    <a:pt x="1269" y="2779"/>
                  </a:cubicBezTo>
                  <a:lnTo>
                    <a:pt x="1621" y="3474"/>
                  </a:lnTo>
                  <a:cubicBezTo>
                    <a:pt x="1621" y="3594"/>
                    <a:pt x="1732" y="3705"/>
                    <a:pt x="1732" y="3825"/>
                  </a:cubicBezTo>
                  <a:lnTo>
                    <a:pt x="1964" y="4057"/>
                  </a:lnTo>
                  <a:cubicBezTo>
                    <a:pt x="2084" y="4057"/>
                    <a:pt x="2084" y="4057"/>
                    <a:pt x="2195" y="3937"/>
                  </a:cubicBezTo>
                  <a:cubicBezTo>
                    <a:pt x="2547" y="3594"/>
                    <a:pt x="3121" y="3594"/>
                    <a:pt x="2658" y="3937"/>
                  </a:cubicBezTo>
                  <a:lnTo>
                    <a:pt x="2427" y="4168"/>
                  </a:lnTo>
                  <a:cubicBezTo>
                    <a:pt x="2084" y="4400"/>
                    <a:pt x="1853" y="4983"/>
                    <a:pt x="1964" y="5446"/>
                  </a:cubicBezTo>
                  <a:cubicBezTo>
                    <a:pt x="2195" y="5789"/>
                    <a:pt x="2547" y="5557"/>
                    <a:pt x="2658" y="5678"/>
                  </a:cubicBezTo>
                  <a:cubicBezTo>
                    <a:pt x="2779" y="5909"/>
                    <a:pt x="2316" y="5909"/>
                    <a:pt x="2195" y="5909"/>
                  </a:cubicBezTo>
                  <a:cubicBezTo>
                    <a:pt x="1853" y="5909"/>
                    <a:pt x="1732" y="5678"/>
                    <a:pt x="1732" y="5557"/>
                  </a:cubicBezTo>
                  <a:cubicBezTo>
                    <a:pt x="1390" y="4983"/>
                    <a:pt x="1621" y="4751"/>
                    <a:pt x="1853" y="4288"/>
                  </a:cubicBezTo>
                  <a:cubicBezTo>
                    <a:pt x="1501" y="4057"/>
                    <a:pt x="1" y="1973"/>
                    <a:pt x="927" y="816"/>
                  </a:cubicBezTo>
                  <a:cubicBezTo>
                    <a:pt x="1158" y="353"/>
                    <a:pt x="1853" y="1"/>
                    <a:pt x="2658" y="121"/>
                  </a:cubicBezTo>
                  <a:cubicBezTo>
                    <a:pt x="3584" y="353"/>
                    <a:pt x="4168" y="1047"/>
                    <a:pt x="4047" y="13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5604375" y="1751700"/>
              <a:ext cx="147500" cy="101200"/>
            </a:xfrm>
            <a:custGeom>
              <a:rect b="b" l="l" r="r" t="t"/>
              <a:pathLst>
                <a:path extrusionOk="0" h="4048" w="5900">
                  <a:moveTo>
                    <a:pt x="5205" y="1732"/>
                  </a:moveTo>
                  <a:cubicBezTo>
                    <a:pt x="5325" y="1038"/>
                    <a:pt x="5094" y="695"/>
                    <a:pt x="5205" y="0"/>
                  </a:cubicBezTo>
                  <a:lnTo>
                    <a:pt x="5205" y="0"/>
                  </a:lnTo>
                  <a:cubicBezTo>
                    <a:pt x="5437" y="0"/>
                    <a:pt x="5437" y="232"/>
                    <a:pt x="5437" y="463"/>
                  </a:cubicBezTo>
                  <a:cubicBezTo>
                    <a:pt x="5900" y="3121"/>
                    <a:pt x="4399" y="4047"/>
                    <a:pt x="3585" y="2427"/>
                  </a:cubicBezTo>
                  <a:cubicBezTo>
                    <a:pt x="3473" y="2195"/>
                    <a:pt x="2890" y="1964"/>
                    <a:pt x="2547" y="1853"/>
                  </a:cubicBezTo>
                  <a:cubicBezTo>
                    <a:pt x="2084" y="1621"/>
                    <a:pt x="1621" y="1501"/>
                    <a:pt x="1269" y="1389"/>
                  </a:cubicBezTo>
                  <a:cubicBezTo>
                    <a:pt x="927" y="1269"/>
                    <a:pt x="112" y="1158"/>
                    <a:pt x="1" y="926"/>
                  </a:cubicBezTo>
                  <a:cubicBezTo>
                    <a:pt x="1" y="695"/>
                    <a:pt x="112" y="806"/>
                    <a:pt x="343" y="806"/>
                  </a:cubicBezTo>
                  <a:cubicBezTo>
                    <a:pt x="1158" y="926"/>
                    <a:pt x="2084" y="1158"/>
                    <a:pt x="2779" y="1501"/>
                  </a:cubicBezTo>
                  <a:cubicBezTo>
                    <a:pt x="3010" y="1621"/>
                    <a:pt x="3353" y="1853"/>
                    <a:pt x="3473" y="1853"/>
                  </a:cubicBezTo>
                  <a:cubicBezTo>
                    <a:pt x="3473" y="1732"/>
                    <a:pt x="3353" y="806"/>
                    <a:pt x="3585" y="695"/>
                  </a:cubicBezTo>
                  <a:cubicBezTo>
                    <a:pt x="3705" y="806"/>
                    <a:pt x="3705" y="1389"/>
                    <a:pt x="3705" y="1621"/>
                  </a:cubicBezTo>
                  <a:cubicBezTo>
                    <a:pt x="3816" y="2195"/>
                    <a:pt x="4279" y="3121"/>
                    <a:pt x="4742" y="2779"/>
                  </a:cubicBezTo>
                  <a:cubicBezTo>
                    <a:pt x="4974" y="2547"/>
                    <a:pt x="5094" y="2195"/>
                    <a:pt x="5205" y="17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5083500" y="1488250"/>
              <a:ext cx="92625" cy="113000"/>
            </a:xfrm>
            <a:custGeom>
              <a:rect b="b" l="l" r="r" t="t"/>
              <a:pathLst>
                <a:path extrusionOk="0" h="4520" w="3705">
                  <a:moveTo>
                    <a:pt x="3121" y="1973"/>
                  </a:moveTo>
                  <a:cubicBezTo>
                    <a:pt x="3010" y="2315"/>
                    <a:pt x="2315" y="2547"/>
                    <a:pt x="2084" y="2667"/>
                  </a:cubicBezTo>
                  <a:cubicBezTo>
                    <a:pt x="2547" y="2899"/>
                    <a:pt x="3010" y="3241"/>
                    <a:pt x="3473" y="3704"/>
                  </a:cubicBezTo>
                  <a:cubicBezTo>
                    <a:pt x="3473" y="3936"/>
                    <a:pt x="3584" y="4288"/>
                    <a:pt x="3704" y="4519"/>
                  </a:cubicBezTo>
                  <a:cubicBezTo>
                    <a:pt x="3121" y="3825"/>
                    <a:pt x="2195" y="3010"/>
                    <a:pt x="1732" y="2778"/>
                  </a:cubicBezTo>
                  <a:cubicBezTo>
                    <a:pt x="1621" y="2778"/>
                    <a:pt x="1269" y="2778"/>
                    <a:pt x="1038" y="2667"/>
                  </a:cubicBezTo>
                  <a:cubicBezTo>
                    <a:pt x="0" y="2436"/>
                    <a:pt x="232" y="1389"/>
                    <a:pt x="926" y="926"/>
                  </a:cubicBezTo>
                  <a:cubicBezTo>
                    <a:pt x="1158" y="926"/>
                    <a:pt x="1269" y="815"/>
                    <a:pt x="1389" y="695"/>
                  </a:cubicBezTo>
                  <a:cubicBezTo>
                    <a:pt x="1621" y="463"/>
                    <a:pt x="2658" y="0"/>
                    <a:pt x="3010" y="121"/>
                  </a:cubicBezTo>
                  <a:lnTo>
                    <a:pt x="3010" y="232"/>
                  </a:lnTo>
                  <a:cubicBezTo>
                    <a:pt x="2890" y="352"/>
                    <a:pt x="2084" y="695"/>
                    <a:pt x="1852" y="815"/>
                  </a:cubicBezTo>
                  <a:cubicBezTo>
                    <a:pt x="1501" y="1047"/>
                    <a:pt x="1038" y="1278"/>
                    <a:pt x="806" y="1621"/>
                  </a:cubicBezTo>
                  <a:cubicBezTo>
                    <a:pt x="463" y="2315"/>
                    <a:pt x="1269" y="2436"/>
                    <a:pt x="1732" y="2436"/>
                  </a:cubicBezTo>
                  <a:cubicBezTo>
                    <a:pt x="1964" y="2315"/>
                    <a:pt x="2195" y="2315"/>
                    <a:pt x="2427" y="2204"/>
                  </a:cubicBezTo>
                  <a:cubicBezTo>
                    <a:pt x="2547" y="2084"/>
                    <a:pt x="2890" y="1973"/>
                    <a:pt x="3121"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5002475" y="1554925"/>
              <a:ext cx="135925" cy="66450"/>
            </a:xfrm>
            <a:custGeom>
              <a:rect b="b" l="l" r="r" t="t"/>
              <a:pathLst>
                <a:path extrusionOk="0" h="2658" w="5437">
                  <a:moveTo>
                    <a:pt x="3473" y="2315"/>
                  </a:moveTo>
                  <a:cubicBezTo>
                    <a:pt x="3704" y="2084"/>
                    <a:pt x="4399" y="2547"/>
                    <a:pt x="4973" y="1852"/>
                  </a:cubicBezTo>
                  <a:cubicBezTo>
                    <a:pt x="5093" y="1621"/>
                    <a:pt x="4973" y="1500"/>
                    <a:pt x="4862" y="1389"/>
                  </a:cubicBezTo>
                  <a:cubicBezTo>
                    <a:pt x="4399" y="926"/>
                    <a:pt x="2889" y="574"/>
                    <a:pt x="2084" y="463"/>
                  </a:cubicBezTo>
                  <a:cubicBezTo>
                    <a:pt x="1037" y="343"/>
                    <a:pt x="0" y="1621"/>
                    <a:pt x="1500" y="1963"/>
                  </a:cubicBezTo>
                  <a:lnTo>
                    <a:pt x="1852" y="1963"/>
                  </a:lnTo>
                  <a:cubicBezTo>
                    <a:pt x="2084" y="2084"/>
                    <a:pt x="1963" y="2195"/>
                    <a:pt x="1732" y="2195"/>
                  </a:cubicBezTo>
                  <a:cubicBezTo>
                    <a:pt x="1500" y="2315"/>
                    <a:pt x="1269" y="2195"/>
                    <a:pt x="1037" y="2195"/>
                  </a:cubicBezTo>
                  <a:cubicBezTo>
                    <a:pt x="0" y="1852"/>
                    <a:pt x="232" y="574"/>
                    <a:pt x="1269" y="232"/>
                  </a:cubicBezTo>
                  <a:cubicBezTo>
                    <a:pt x="1852" y="0"/>
                    <a:pt x="2315" y="232"/>
                    <a:pt x="3010" y="343"/>
                  </a:cubicBezTo>
                  <a:cubicBezTo>
                    <a:pt x="3816" y="463"/>
                    <a:pt x="5205" y="806"/>
                    <a:pt x="5325" y="1500"/>
                  </a:cubicBezTo>
                  <a:cubicBezTo>
                    <a:pt x="5436" y="1963"/>
                    <a:pt x="4973" y="2315"/>
                    <a:pt x="4742" y="2426"/>
                  </a:cubicBezTo>
                  <a:cubicBezTo>
                    <a:pt x="4510" y="2547"/>
                    <a:pt x="3473" y="2658"/>
                    <a:pt x="3473" y="23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5977575" y="1462325"/>
              <a:ext cx="34750" cy="34750"/>
            </a:xfrm>
            <a:custGeom>
              <a:rect b="b" l="l" r="r" t="t"/>
              <a:pathLst>
                <a:path extrusionOk="0" h="1390" w="1390">
                  <a:moveTo>
                    <a:pt x="352" y="926"/>
                  </a:moveTo>
                  <a:cubicBezTo>
                    <a:pt x="695" y="926"/>
                    <a:pt x="926" y="695"/>
                    <a:pt x="815" y="232"/>
                  </a:cubicBezTo>
                  <a:lnTo>
                    <a:pt x="1047" y="0"/>
                  </a:lnTo>
                  <a:cubicBezTo>
                    <a:pt x="1158" y="0"/>
                    <a:pt x="1158" y="111"/>
                    <a:pt x="1158" y="232"/>
                  </a:cubicBezTo>
                  <a:cubicBezTo>
                    <a:pt x="1389" y="1037"/>
                    <a:pt x="695" y="1389"/>
                    <a:pt x="0"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5633325" y="1815375"/>
              <a:ext cx="112775" cy="133125"/>
            </a:xfrm>
            <a:custGeom>
              <a:rect b="b" l="l" r="r" t="t"/>
              <a:pathLst>
                <a:path extrusionOk="0" h="5325" w="4511">
                  <a:moveTo>
                    <a:pt x="1269" y="463"/>
                  </a:moveTo>
                  <a:cubicBezTo>
                    <a:pt x="1038" y="343"/>
                    <a:pt x="926" y="343"/>
                    <a:pt x="806" y="695"/>
                  </a:cubicBezTo>
                  <a:cubicBezTo>
                    <a:pt x="574" y="1037"/>
                    <a:pt x="695" y="1500"/>
                    <a:pt x="926" y="1852"/>
                  </a:cubicBezTo>
                  <a:cubicBezTo>
                    <a:pt x="1269" y="2195"/>
                    <a:pt x="926" y="2195"/>
                    <a:pt x="806" y="1963"/>
                  </a:cubicBezTo>
                  <a:cubicBezTo>
                    <a:pt x="0" y="1158"/>
                    <a:pt x="463" y="0"/>
                    <a:pt x="1038" y="0"/>
                  </a:cubicBezTo>
                  <a:cubicBezTo>
                    <a:pt x="1621" y="0"/>
                    <a:pt x="2195" y="574"/>
                    <a:pt x="2547" y="926"/>
                  </a:cubicBezTo>
                  <a:cubicBezTo>
                    <a:pt x="2658" y="1037"/>
                    <a:pt x="2778" y="1269"/>
                    <a:pt x="2890" y="1389"/>
                  </a:cubicBezTo>
                  <a:cubicBezTo>
                    <a:pt x="3010" y="1500"/>
                    <a:pt x="3121" y="1621"/>
                    <a:pt x="3241" y="1852"/>
                  </a:cubicBezTo>
                  <a:cubicBezTo>
                    <a:pt x="3353" y="1963"/>
                    <a:pt x="3353" y="1963"/>
                    <a:pt x="3353" y="2084"/>
                  </a:cubicBezTo>
                  <a:lnTo>
                    <a:pt x="3584" y="2315"/>
                  </a:lnTo>
                  <a:cubicBezTo>
                    <a:pt x="4510" y="3815"/>
                    <a:pt x="3121" y="5325"/>
                    <a:pt x="2195" y="4047"/>
                  </a:cubicBezTo>
                  <a:cubicBezTo>
                    <a:pt x="2084" y="3936"/>
                    <a:pt x="1964" y="3704"/>
                    <a:pt x="1852" y="3584"/>
                  </a:cubicBezTo>
                  <a:cubicBezTo>
                    <a:pt x="1852" y="3473"/>
                    <a:pt x="1852" y="3241"/>
                    <a:pt x="1964" y="3352"/>
                  </a:cubicBezTo>
                  <a:cubicBezTo>
                    <a:pt x="2084" y="3352"/>
                    <a:pt x="2547" y="4399"/>
                    <a:pt x="3121" y="4167"/>
                  </a:cubicBezTo>
                  <a:cubicBezTo>
                    <a:pt x="3473" y="3936"/>
                    <a:pt x="3584" y="3352"/>
                    <a:pt x="3473" y="3010"/>
                  </a:cubicBezTo>
                  <a:cubicBezTo>
                    <a:pt x="3473" y="2658"/>
                    <a:pt x="3473" y="2658"/>
                    <a:pt x="3241" y="2426"/>
                  </a:cubicBezTo>
                  <a:cubicBezTo>
                    <a:pt x="3121" y="2315"/>
                    <a:pt x="3121" y="2195"/>
                    <a:pt x="2890" y="1963"/>
                  </a:cubicBezTo>
                  <a:cubicBezTo>
                    <a:pt x="2547" y="1500"/>
                    <a:pt x="1732" y="574"/>
                    <a:pt x="1269"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5034175" y="1201875"/>
              <a:ext cx="55125" cy="106975"/>
            </a:xfrm>
            <a:custGeom>
              <a:rect b="b" l="l" r="r" t="t"/>
              <a:pathLst>
                <a:path extrusionOk="0" h="4279" w="2205">
                  <a:moveTo>
                    <a:pt x="1390" y="343"/>
                  </a:moveTo>
                  <a:cubicBezTo>
                    <a:pt x="1279" y="343"/>
                    <a:pt x="1047" y="343"/>
                    <a:pt x="927" y="463"/>
                  </a:cubicBezTo>
                  <a:cubicBezTo>
                    <a:pt x="816" y="695"/>
                    <a:pt x="1158" y="1158"/>
                    <a:pt x="1510" y="1621"/>
                  </a:cubicBezTo>
                  <a:cubicBezTo>
                    <a:pt x="1621" y="1852"/>
                    <a:pt x="1621" y="1964"/>
                    <a:pt x="1621" y="2195"/>
                  </a:cubicBezTo>
                  <a:cubicBezTo>
                    <a:pt x="1047" y="1732"/>
                    <a:pt x="1" y="575"/>
                    <a:pt x="816" y="112"/>
                  </a:cubicBezTo>
                  <a:cubicBezTo>
                    <a:pt x="1047" y="0"/>
                    <a:pt x="1279" y="0"/>
                    <a:pt x="1510" y="0"/>
                  </a:cubicBezTo>
                  <a:cubicBezTo>
                    <a:pt x="1510" y="112"/>
                    <a:pt x="1390" y="232"/>
                    <a:pt x="1390" y="343"/>
                  </a:cubicBezTo>
                  <a:close/>
                  <a:moveTo>
                    <a:pt x="1742" y="2658"/>
                  </a:moveTo>
                  <a:cubicBezTo>
                    <a:pt x="1621" y="2658"/>
                    <a:pt x="1390" y="2778"/>
                    <a:pt x="1390" y="3010"/>
                  </a:cubicBezTo>
                  <a:cubicBezTo>
                    <a:pt x="1158" y="3353"/>
                    <a:pt x="1510" y="3704"/>
                    <a:pt x="2085" y="3816"/>
                  </a:cubicBezTo>
                  <a:lnTo>
                    <a:pt x="2085" y="3936"/>
                  </a:lnTo>
                  <a:cubicBezTo>
                    <a:pt x="2205" y="4047"/>
                    <a:pt x="2205" y="4167"/>
                    <a:pt x="2205" y="4279"/>
                  </a:cubicBezTo>
                  <a:cubicBezTo>
                    <a:pt x="1853" y="4167"/>
                    <a:pt x="1510" y="4047"/>
                    <a:pt x="1279" y="3816"/>
                  </a:cubicBezTo>
                  <a:cubicBezTo>
                    <a:pt x="816" y="3473"/>
                    <a:pt x="695" y="2890"/>
                    <a:pt x="1390" y="2427"/>
                  </a:cubicBezTo>
                  <a:cubicBezTo>
                    <a:pt x="1510" y="2427"/>
                    <a:pt x="1510" y="2315"/>
                    <a:pt x="1621" y="2315"/>
                  </a:cubicBezTo>
                  <a:cubicBezTo>
                    <a:pt x="1742" y="2427"/>
                    <a:pt x="1742" y="2547"/>
                    <a:pt x="1742"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5850250" y="1896400"/>
              <a:ext cx="63675" cy="135900"/>
            </a:xfrm>
            <a:custGeom>
              <a:rect b="b" l="l" r="r" t="t"/>
              <a:pathLst>
                <a:path extrusionOk="0" h="5436" w="2547">
                  <a:moveTo>
                    <a:pt x="584" y="1158"/>
                  </a:moveTo>
                  <a:cubicBezTo>
                    <a:pt x="584" y="1852"/>
                    <a:pt x="232" y="2315"/>
                    <a:pt x="352" y="3010"/>
                  </a:cubicBezTo>
                  <a:cubicBezTo>
                    <a:pt x="584" y="4047"/>
                    <a:pt x="1741" y="3815"/>
                    <a:pt x="1973" y="1852"/>
                  </a:cubicBezTo>
                  <a:cubicBezTo>
                    <a:pt x="2084" y="1269"/>
                    <a:pt x="1973" y="574"/>
                    <a:pt x="2084" y="0"/>
                  </a:cubicBezTo>
                  <a:cubicBezTo>
                    <a:pt x="2315" y="111"/>
                    <a:pt x="2315" y="574"/>
                    <a:pt x="2315" y="806"/>
                  </a:cubicBezTo>
                  <a:cubicBezTo>
                    <a:pt x="2547" y="2658"/>
                    <a:pt x="1973" y="3121"/>
                    <a:pt x="1852" y="3352"/>
                  </a:cubicBezTo>
                  <a:cubicBezTo>
                    <a:pt x="1852" y="3473"/>
                    <a:pt x="1973" y="3704"/>
                    <a:pt x="1852" y="3815"/>
                  </a:cubicBezTo>
                  <a:cubicBezTo>
                    <a:pt x="1852" y="4278"/>
                    <a:pt x="1741" y="4741"/>
                    <a:pt x="1621" y="5204"/>
                  </a:cubicBezTo>
                  <a:cubicBezTo>
                    <a:pt x="1389" y="5436"/>
                    <a:pt x="1278" y="5325"/>
                    <a:pt x="1278" y="5204"/>
                  </a:cubicBezTo>
                  <a:cubicBezTo>
                    <a:pt x="1278" y="5093"/>
                    <a:pt x="1510" y="4047"/>
                    <a:pt x="1510" y="3815"/>
                  </a:cubicBezTo>
                  <a:cubicBezTo>
                    <a:pt x="1278" y="3936"/>
                    <a:pt x="1047" y="4167"/>
                    <a:pt x="584" y="3936"/>
                  </a:cubicBezTo>
                  <a:cubicBezTo>
                    <a:pt x="232" y="3815"/>
                    <a:pt x="121" y="3473"/>
                    <a:pt x="0" y="3241"/>
                  </a:cubicBezTo>
                  <a:cubicBezTo>
                    <a:pt x="0" y="2889"/>
                    <a:pt x="0" y="2426"/>
                    <a:pt x="121" y="2084"/>
                  </a:cubicBezTo>
                  <a:cubicBezTo>
                    <a:pt x="121" y="1852"/>
                    <a:pt x="232" y="1732"/>
                    <a:pt x="352" y="1500"/>
                  </a:cubicBezTo>
                  <a:cubicBezTo>
                    <a:pt x="352" y="1389"/>
                    <a:pt x="463" y="1158"/>
                    <a:pt x="584"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5760650" y="614300"/>
              <a:ext cx="86850" cy="89850"/>
            </a:xfrm>
            <a:custGeom>
              <a:rect b="b" l="l" r="r" t="t"/>
              <a:pathLst>
                <a:path extrusionOk="0" h="3594" w="3474">
                  <a:moveTo>
                    <a:pt x="1389" y="695"/>
                  </a:moveTo>
                  <a:cubicBezTo>
                    <a:pt x="1621" y="1158"/>
                    <a:pt x="1853" y="1390"/>
                    <a:pt x="1621" y="2084"/>
                  </a:cubicBezTo>
                  <a:cubicBezTo>
                    <a:pt x="1732" y="2205"/>
                    <a:pt x="1964" y="2205"/>
                    <a:pt x="2195" y="2316"/>
                  </a:cubicBezTo>
                  <a:cubicBezTo>
                    <a:pt x="2547" y="2547"/>
                    <a:pt x="2779" y="2779"/>
                    <a:pt x="3010" y="3010"/>
                  </a:cubicBezTo>
                  <a:cubicBezTo>
                    <a:pt x="3010" y="3131"/>
                    <a:pt x="3121" y="3473"/>
                    <a:pt x="3010" y="3594"/>
                  </a:cubicBezTo>
                  <a:cubicBezTo>
                    <a:pt x="2658" y="3473"/>
                    <a:pt x="2890" y="2899"/>
                    <a:pt x="1501" y="2436"/>
                  </a:cubicBezTo>
                  <a:cubicBezTo>
                    <a:pt x="1158" y="2316"/>
                    <a:pt x="926" y="2316"/>
                    <a:pt x="695" y="2316"/>
                  </a:cubicBezTo>
                  <a:lnTo>
                    <a:pt x="695" y="2316"/>
                  </a:lnTo>
                  <a:cubicBezTo>
                    <a:pt x="575" y="2084"/>
                    <a:pt x="575" y="1973"/>
                    <a:pt x="463" y="1853"/>
                  </a:cubicBezTo>
                  <a:cubicBezTo>
                    <a:pt x="695" y="1853"/>
                    <a:pt x="1038" y="1973"/>
                    <a:pt x="1389" y="1973"/>
                  </a:cubicBezTo>
                  <a:cubicBezTo>
                    <a:pt x="1501" y="1279"/>
                    <a:pt x="1038" y="816"/>
                    <a:pt x="575" y="584"/>
                  </a:cubicBezTo>
                  <a:cubicBezTo>
                    <a:pt x="343" y="464"/>
                    <a:pt x="0" y="464"/>
                    <a:pt x="0" y="232"/>
                  </a:cubicBezTo>
                  <a:cubicBezTo>
                    <a:pt x="343" y="1"/>
                    <a:pt x="1038" y="464"/>
                    <a:pt x="1158" y="584"/>
                  </a:cubicBezTo>
                  <a:cubicBezTo>
                    <a:pt x="1389" y="464"/>
                    <a:pt x="1621" y="353"/>
                    <a:pt x="1964" y="232"/>
                  </a:cubicBezTo>
                  <a:cubicBezTo>
                    <a:pt x="2779" y="121"/>
                    <a:pt x="3473" y="584"/>
                    <a:pt x="2779" y="584"/>
                  </a:cubicBezTo>
                  <a:lnTo>
                    <a:pt x="2316" y="584"/>
                  </a:lnTo>
                  <a:cubicBezTo>
                    <a:pt x="1964" y="584"/>
                    <a:pt x="1732" y="695"/>
                    <a:pt x="1389"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6235225" y="1291475"/>
              <a:ext cx="63700" cy="81050"/>
            </a:xfrm>
            <a:custGeom>
              <a:rect b="b" l="l" r="r" t="t"/>
              <a:pathLst>
                <a:path extrusionOk="0" h="3242" w="2548">
                  <a:moveTo>
                    <a:pt x="344" y="2899"/>
                  </a:moveTo>
                  <a:cubicBezTo>
                    <a:pt x="344" y="3010"/>
                    <a:pt x="232" y="3130"/>
                    <a:pt x="232" y="3241"/>
                  </a:cubicBezTo>
                  <a:cubicBezTo>
                    <a:pt x="112" y="3130"/>
                    <a:pt x="1" y="3010"/>
                    <a:pt x="1" y="2899"/>
                  </a:cubicBezTo>
                  <a:cubicBezTo>
                    <a:pt x="112" y="2778"/>
                    <a:pt x="232" y="2547"/>
                    <a:pt x="232" y="2204"/>
                  </a:cubicBezTo>
                  <a:cubicBezTo>
                    <a:pt x="232" y="1973"/>
                    <a:pt x="112" y="1741"/>
                    <a:pt x="112" y="1621"/>
                  </a:cubicBezTo>
                  <a:cubicBezTo>
                    <a:pt x="232" y="1389"/>
                    <a:pt x="464" y="1621"/>
                    <a:pt x="575" y="1973"/>
                  </a:cubicBezTo>
                  <a:cubicBezTo>
                    <a:pt x="575" y="2315"/>
                    <a:pt x="464" y="2436"/>
                    <a:pt x="464" y="2778"/>
                  </a:cubicBezTo>
                  <a:cubicBezTo>
                    <a:pt x="575" y="2667"/>
                    <a:pt x="695" y="2667"/>
                    <a:pt x="807" y="2667"/>
                  </a:cubicBezTo>
                  <a:cubicBezTo>
                    <a:pt x="927" y="2547"/>
                    <a:pt x="1038" y="2436"/>
                    <a:pt x="1158" y="2436"/>
                  </a:cubicBezTo>
                  <a:cubicBezTo>
                    <a:pt x="1964" y="1621"/>
                    <a:pt x="1853" y="463"/>
                    <a:pt x="1853" y="463"/>
                  </a:cubicBezTo>
                  <a:cubicBezTo>
                    <a:pt x="1964" y="0"/>
                    <a:pt x="2547" y="1047"/>
                    <a:pt x="1733" y="2204"/>
                  </a:cubicBezTo>
                  <a:cubicBezTo>
                    <a:pt x="1501" y="2667"/>
                    <a:pt x="927" y="3130"/>
                    <a:pt x="344" y="289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4889500" y="1525975"/>
              <a:ext cx="101425" cy="101200"/>
            </a:xfrm>
            <a:custGeom>
              <a:rect b="b" l="l" r="r" t="t"/>
              <a:pathLst>
                <a:path extrusionOk="0" h="4048" w="4057">
                  <a:moveTo>
                    <a:pt x="3241" y="806"/>
                  </a:moveTo>
                  <a:cubicBezTo>
                    <a:pt x="3130" y="1501"/>
                    <a:pt x="3130" y="1853"/>
                    <a:pt x="3704" y="2195"/>
                  </a:cubicBezTo>
                  <a:cubicBezTo>
                    <a:pt x="4056" y="2427"/>
                    <a:pt x="3473" y="2547"/>
                    <a:pt x="3130" y="2195"/>
                  </a:cubicBezTo>
                  <a:cubicBezTo>
                    <a:pt x="2899" y="1964"/>
                    <a:pt x="2899" y="1853"/>
                    <a:pt x="2899" y="1732"/>
                  </a:cubicBezTo>
                  <a:lnTo>
                    <a:pt x="2899" y="1732"/>
                  </a:lnTo>
                  <a:lnTo>
                    <a:pt x="2899" y="1732"/>
                  </a:lnTo>
                  <a:cubicBezTo>
                    <a:pt x="2778" y="1853"/>
                    <a:pt x="2667" y="1964"/>
                    <a:pt x="2547" y="2195"/>
                  </a:cubicBezTo>
                  <a:cubicBezTo>
                    <a:pt x="2436" y="2316"/>
                    <a:pt x="2315" y="2547"/>
                    <a:pt x="2315" y="2779"/>
                  </a:cubicBezTo>
                  <a:cubicBezTo>
                    <a:pt x="2315" y="3473"/>
                    <a:pt x="2778" y="3816"/>
                    <a:pt x="2667" y="3936"/>
                  </a:cubicBezTo>
                  <a:cubicBezTo>
                    <a:pt x="2436" y="4047"/>
                    <a:pt x="1852" y="3473"/>
                    <a:pt x="1973" y="2427"/>
                  </a:cubicBezTo>
                  <a:cubicBezTo>
                    <a:pt x="695" y="2547"/>
                    <a:pt x="0" y="1158"/>
                    <a:pt x="232" y="575"/>
                  </a:cubicBezTo>
                  <a:cubicBezTo>
                    <a:pt x="463" y="575"/>
                    <a:pt x="463" y="806"/>
                    <a:pt x="584" y="1038"/>
                  </a:cubicBezTo>
                  <a:cubicBezTo>
                    <a:pt x="695" y="1501"/>
                    <a:pt x="1278" y="2084"/>
                    <a:pt x="1741" y="2084"/>
                  </a:cubicBezTo>
                  <a:lnTo>
                    <a:pt x="2084" y="2084"/>
                  </a:lnTo>
                  <a:cubicBezTo>
                    <a:pt x="2204" y="1853"/>
                    <a:pt x="2547" y="1501"/>
                    <a:pt x="2778" y="1501"/>
                  </a:cubicBezTo>
                  <a:cubicBezTo>
                    <a:pt x="2778" y="1269"/>
                    <a:pt x="2778" y="1158"/>
                    <a:pt x="2899" y="927"/>
                  </a:cubicBezTo>
                  <a:cubicBezTo>
                    <a:pt x="2899" y="695"/>
                    <a:pt x="3010" y="112"/>
                    <a:pt x="3241" y="1"/>
                  </a:cubicBezTo>
                  <a:lnTo>
                    <a:pt x="3362" y="1"/>
                  </a:lnTo>
                  <a:cubicBezTo>
                    <a:pt x="3473" y="232"/>
                    <a:pt x="3362" y="575"/>
                    <a:pt x="3241" y="80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5149950" y="1036800"/>
              <a:ext cx="26175" cy="34750"/>
            </a:xfrm>
            <a:custGeom>
              <a:rect b="b" l="l" r="r" t="t"/>
              <a:pathLst>
                <a:path extrusionOk="0" h="1390" w="1047">
                  <a:moveTo>
                    <a:pt x="695" y="1390"/>
                  </a:moveTo>
                  <a:lnTo>
                    <a:pt x="352" y="695"/>
                  </a:lnTo>
                  <a:cubicBezTo>
                    <a:pt x="232" y="464"/>
                    <a:pt x="232" y="353"/>
                    <a:pt x="120" y="353"/>
                  </a:cubicBezTo>
                  <a:cubicBezTo>
                    <a:pt x="120" y="232"/>
                    <a:pt x="0" y="232"/>
                    <a:pt x="0" y="1"/>
                  </a:cubicBezTo>
                  <a:cubicBezTo>
                    <a:pt x="463" y="1"/>
                    <a:pt x="583" y="464"/>
                    <a:pt x="815" y="816"/>
                  </a:cubicBezTo>
                  <a:cubicBezTo>
                    <a:pt x="815" y="927"/>
                    <a:pt x="815" y="927"/>
                    <a:pt x="926" y="1047"/>
                  </a:cubicBezTo>
                  <a:cubicBezTo>
                    <a:pt x="926" y="1158"/>
                    <a:pt x="1046" y="1158"/>
                    <a:pt x="1046" y="1279"/>
                  </a:cubicBezTo>
                  <a:cubicBezTo>
                    <a:pt x="926" y="1279"/>
                    <a:pt x="815" y="1390"/>
                    <a:pt x="695" y="13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5500200" y="1699600"/>
              <a:ext cx="92625" cy="83850"/>
            </a:xfrm>
            <a:custGeom>
              <a:rect b="b" l="l" r="r" t="t"/>
              <a:pathLst>
                <a:path extrusionOk="0" h="3354" w="3705">
                  <a:moveTo>
                    <a:pt x="3705" y="1390"/>
                  </a:moveTo>
                  <a:cubicBezTo>
                    <a:pt x="3242" y="1733"/>
                    <a:pt x="2779" y="807"/>
                    <a:pt x="2547" y="2427"/>
                  </a:cubicBezTo>
                  <a:cubicBezTo>
                    <a:pt x="2427" y="2779"/>
                    <a:pt x="2427" y="2659"/>
                    <a:pt x="2547" y="2890"/>
                  </a:cubicBezTo>
                  <a:cubicBezTo>
                    <a:pt x="2779" y="3242"/>
                    <a:pt x="2427" y="3353"/>
                    <a:pt x="2195" y="2890"/>
                  </a:cubicBezTo>
                  <a:lnTo>
                    <a:pt x="695" y="1158"/>
                  </a:lnTo>
                  <a:cubicBezTo>
                    <a:pt x="575" y="927"/>
                    <a:pt x="343" y="695"/>
                    <a:pt x="112" y="344"/>
                  </a:cubicBezTo>
                  <a:cubicBezTo>
                    <a:pt x="112" y="232"/>
                    <a:pt x="1" y="112"/>
                    <a:pt x="1" y="112"/>
                  </a:cubicBezTo>
                  <a:cubicBezTo>
                    <a:pt x="112" y="1"/>
                    <a:pt x="232" y="1"/>
                    <a:pt x="343" y="1"/>
                  </a:cubicBezTo>
                  <a:lnTo>
                    <a:pt x="1732" y="1853"/>
                  </a:lnTo>
                  <a:lnTo>
                    <a:pt x="1964" y="2084"/>
                  </a:lnTo>
                  <a:cubicBezTo>
                    <a:pt x="2084" y="2196"/>
                    <a:pt x="2084" y="2316"/>
                    <a:pt x="2195" y="2316"/>
                  </a:cubicBezTo>
                  <a:cubicBezTo>
                    <a:pt x="2195" y="1853"/>
                    <a:pt x="2316" y="1390"/>
                    <a:pt x="2658" y="1158"/>
                  </a:cubicBezTo>
                  <a:cubicBezTo>
                    <a:pt x="2890" y="1038"/>
                    <a:pt x="3705" y="1038"/>
                    <a:pt x="3705" y="13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5210825" y="1659100"/>
              <a:ext cx="2800" cy="25"/>
            </a:xfrm>
            <a:custGeom>
              <a:rect b="b" l="l" r="r" t="t"/>
              <a:pathLst>
                <a:path extrusionOk="0" h="1" w="112">
                  <a:moveTo>
                    <a:pt x="112" y="0"/>
                  </a:moveTo>
                  <a:lnTo>
                    <a:pt x="0" y="0"/>
                  </a:lnTo>
                  <a:lnTo>
                    <a:pt x="0" y="0"/>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5662250" y="1942700"/>
              <a:ext cx="101200" cy="92625"/>
            </a:xfrm>
            <a:custGeom>
              <a:rect b="b" l="l" r="r" t="t"/>
              <a:pathLst>
                <a:path extrusionOk="0" h="3705" w="4048">
                  <a:moveTo>
                    <a:pt x="2196" y="2889"/>
                  </a:moveTo>
                  <a:cubicBezTo>
                    <a:pt x="1621" y="2547"/>
                    <a:pt x="1038" y="1621"/>
                    <a:pt x="807" y="926"/>
                  </a:cubicBezTo>
                  <a:cubicBezTo>
                    <a:pt x="695" y="806"/>
                    <a:pt x="1" y="574"/>
                    <a:pt x="232" y="232"/>
                  </a:cubicBezTo>
                  <a:cubicBezTo>
                    <a:pt x="344" y="232"/>
                    <a:pt x="344" y="343"/>
                    <a:pt x="575" y="463"/>
                  </a:cubicBezTo>
                  <a:cubicBezTo>
                    <a:pt x="1158" y="695"/>
                    <a:pt x="1964" y="574"/>
                    <a:pt x="2547" y="463"/>
                  </a:cubicBezTo>
                  <a:cubicBezTo>
                    <a:pt x="2890" y="343"/>
                    <a:pt x="3010" y="343"/>
                    <a:pt x="3122" y="232"/>
                  </a:cubicBezTo>
                  <a:cubicBezTo>
                    <a:pt x="3473" y="0"/>
                    <a:pt x="3585" y="111"/>
                    <a:pt x="3242" y="463"/>
                  </a:cubicBezTo>
                  <a:cubicBezTo>
                    <a:pt x="3122" y="574"/>
                    <a:pt x="2890" y="695"/>
                    <a:pt x="2659" y="806"/>
                  </a:cubicBezTo>
                  <a:cubicBezTo>
                    <a:pt x="1733" y="1037"/>
                    <a:pt x="1733" y="926"/>
                    <a:pt x="1158" y="926"/>
                  </a:cubicBezTo>
                  <a:cubicBezTo>
                    <a:pt x="1158" y="1037"/>
                    <a:pt x="1270" y="1269"/>
                    <a:pt x="1390" y="1389"/>
                  </a:cubicBezTo>
                  <a:cubicBezTo>
                    <a:pt x="1621" y="1963"/>
                    <a:pt x="2659" y="3121"/>
                    <a:pt x="3353" y="2547"/>
                  </a:cubicBezTo>
                  <a:cubicBezTo>
                    <a:pt x="3585" y="2315"/>
                    <a:pt x="3705" y="1852"/>
                    <a:pt x="3816" y="1732"/>
                  </a:cubicBezTo>
                  <a:cubicBezTo>
                    <a:pt x="3816" y="1621"/>
                    <a:pt x="3816" y="1621"/>
                    <a:pt x="3936" y="1621"/>
                  </a:cubicBezTo>
                  <a:cubicBezTo>
                    <a:pt x="4048" y="1963"/>
                    <a:pt x="3585" y="3704"/>
                    <a:pt x="2196" y="288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5896550" y="1534550"/>
              <a:ext cx="109975" cy="101425"/>
            </a:xfrm>
            <a:custGeom>
              <a:rect b="b" l="l" r="r" t="t"/>
              <a:pathLst>
                <a:path extrusionOk="0" h="4057" w="4399">
                  <a:moveTo>
                    <a:pt x="2899" y="3241"/>
                  </a:moveTo>
                  <a:cubicBezTo>
                    <a:pt x="3010" y="3010"/>
                    <a:pt x="3825" y="2667"/>
                    <a:pt x="3593" y="1621"/>
                  </a:cubicBezTo>
                  <a:cubicBezTo>
                    <a:pt x="3473" y="815"/>
                    <a:pt x="2899" y="584"/>
                    <a:pt x="2315" y="1047"/>
                  </a:cubicBezTo>
                  <a:cubicBezTo>
                    <a:pt x="1852" y="1278"/>
                    <a:pt x="1389" y="1852"/>
                    <a:pt x="1158" y="2436"/>
                  </a:cubicBezTo>
                  <a:cubicBezTo>
                    <a:pt x="815" y="2899"/>
                    <a:pt x="695" y="3130"/>
                    <a:pt x="463" y="3704"/>
                  </a:cubicBezTo>
                  <a:cubicBezTo>
                    <a:pt x="352" y="3704"/>
                    <a:pt x="352" y="3825"/>
                    <a:pt x="352" y="3825"/>
                  </a:cubicBezTo>
                  <a:cubicBezTo>
                    <a:pt x="352" y="3936"/>
                    <a:pt x="352" y="3936"/>
                    <a:pt x="232" y="3936"/>
                  </a:cubicBezTo>
                  <a:lnTo>
                    <a:pt x="232" y="4056"/>
                  </a:lnTo>
                  <a:cubicBezTo>
                    <a:pt x="0" y="3593"/>
                    <a:pt x="815" y="2204"/>
                    <a:pt x="1047" y="1973"/>
                  </a:cubicBezTo>
                  <a:cubicBezTo>
                    <a:pt x="1389" y="1278"/>
                    <a:pt x="1852" y="815"/>
                    <a:pt x="2436" y="463"/>
                  </a:cubicBezTo>
                  <a:cubicBezTo>
                    <a:pt x="3593" y="0"/>
                    <a:pt x="4399" y="1621"/>
                    <a:pt x="3704" y="2778"/>
                  </a:cubicBezTo>
                  <a:cubicBezTo>
                    <a:pt x="3593" y="2899"/>
                    <a:pt x="3130" y="3362"/>
                    <a:pt x="2899" y="324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6009525" y="1635950"/>
              <a:ext cx="66450" cy="49100"/>
            </a:xfrm>
            <a:custGeom>
              <a:rect b="b" l="l" r="r" t="t"/>
              <a:pathLst>
                <a:path extrusionOk="0" h="1964" w="2658">
                  <a:moveTo>
                    <a:pt x="2547" y="1389"/>
                  </a:moveTo>
                  <a:cubicBezTo>
                    <a:pt x="2315" y="1389"/>
                    <a:pt x="2084" y="806"/>
                    <a:pt x="1158" y="695"/>
                  </a:cubicBezTo>
                  <a:cubicBezTo>
                    <a:pt x="0" y="574"/>
                    <a:pt x="463" y="1269"/>
                    <a:pt x="926" y="1852"/>
                  </a:cubicBezTo>
                  <a:cubicBezTo>
                    <a:pt x="806" y="1852"/>
                    <a:pt x="695" y="1964"/>
                    <a:pt x="574" y="1964"/>
                  </a:cubicBezTo>
                  <a:cubicBezTo>
                    <a:pt x="232" y="1621"/>
                    <a:pt x="0" y="1158"/>
                    <a:pt x="111" y="806"/>
                  </a:cubicBezTo>
                  <a:cubicBezTo>
                    <a:pt x="232" y="0"/>
                    <a:pt x="1732" y="343"/>
                    <a:pt x="2426" y="926"/>
                  </a:cubicBezTo>
                  <a:cubicBezTo>
                    <a:pt x="2426" y="1037"/>
                    <a:pt x="2658" y="1158"/>
                    <a:pt x="2547" y="138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6038450" y="1421800"/>
              <a:ext cx="106975" cy="104200"/>
            </a:xfrm>
            <a:custGeom>
              <a:rect b="b" l="l" r="r" t="t"/>
              <a:pathLst>
                <a:path extrusionOk="0" h="4168" w="4279">
                  <a:moveTo>
                    <a:pt x="2316" y="2779"/>
                  </a:moveTo>
                  <a:cubicBezTo>
                    <a:pt x="2427" y="3121"/>
                    <a:pt x="2547" y="3705"/>
                    <a:pt x="1964" y="3936"/>
                  </a:cubicBezTo>
                  <a:cubicBezTo>
                    <a:pt x="1269" y="4168"/>
                    <a:pt x="1" y="3705"/>
                    <a:pt x="1158" y="3705"/>
                  </a:cubicBezTo>
                  <a:cubicBezTo>
                    <a:pt x="1732" y="3705"/>
                    <a:pt x="2316" y="3473"/>
                    <a:pt x="1964" y="2779"/>
                  </a:cubicBezTo>
                  <a:cubicBezTo>
                    <a:pt x="1853" y="2779"/>
                    <a:pt x="1501" y="2547"/>
                    <a:pt x="1158" y="2195"/>
                  </a:cubicBezTo>
                  <a:cubicBezTo>
                    <a:pt x="1038" y="2084"/>
                    <a:pt x="695" y="1621"/>
                    <a:pt x="806" y="1390"/>
                  </a:cubicBezTo>
                  <a:cubicBezTo>
                    <a:pt x="1038" y="1390"/>
                    <a:pt x="1038" y="1732"/>
                    <a:pt x="1621" y="2195"/>
                  </a:cubicBezTo>
                  <a:cubicBezTo>
                    <a:pt x="2084" y="2547"/>
                    <a:pt x="2427" y="2547"/>
                    <a:pt x="2890" y="2316"/>
                  </a:cubicBezTo>
                  <a:cubicBezTo>
                    <a:pt x="3242" y="1964"/>
                    <a:pt x="3473" y="1621"/>
                    <a:pt x="3353" y="1158"/>
                  </a:cubicBezTo>
                  <a:cubicBezTo>
                    <a:pt x="3353" y="464"/>
                    <a:pt x="2890" y="343"/>
                    <a:pt x="2890" y="1"/>
                  </a:cubicBezTo>
                  <a:cubicBezTo>
                    <a:pt x="3584" y="112"/>
                    <a:pt x="4279" y="1390"/>
                    <a:pt x="3242" y="2547"/>
                  </a:cubicBezTo>
                  <a:cubicBezTo>
                    <a:pt x="3010" y="2658"/>
                    <a:pt x="2658" y="2779"/>
                    <a:pt x="2316" y="27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5008250" y="1384075"/>
              <a:ext cx="69475" cy="89850"/>
            </a:xfrm>
            <a:custGeom>
              <a:rect b="b" l="l" r="r" t="t"/>
              <a:pathLst>
                <a:path extrusionOk="0" h="3594" w="2779">
                  <a:moveTo>
                    <a:pt x="232" y="1047"/>
                  </a:moveTo>
                  <a:cubicBezTo>
                    <a:pt x="343" y="1278"/>
                    <a:pt x="464" y="1510"/>
                    <a:pt x="575" y="1621"/>
                  </a:cubicBezTo>
                  <a:lnTo>
                    <a:pt x="1038" y="2204"/>
                  </a:lnTo>
                  <a:cubicBezTo>
                    <a:pt x="1390" y="2547"/>
                    <a:pt x="1621" y="3010"/>
                    <a:pt x="2084" y="3241"/>
                  </a:cubicBezTo>
                  <a:cubicBezTo>
                    <a:pt x="2316" y="3362"/>
                    <a:pt x="2195" y="3241"/>
                    <a:pt x="2316" y="3362"/>
                  </a:cubicBezTo>
                  <a:cubicBezTo>
                    <a:pt x="2084" y="3593"/>
                    <a:pt x="1732" y="3241"/>
                    <a:pt x="1501" y="3130"/>
                  </a:cubicBezTo>
                  <a:cubicBezTo>
                    <a:pt x="1390" y="3010"/>
                    <a:pt x="1158" y="2899"/>
                    <a:pt x="1038" y="2667"/>
                  </a:cubicBezTo>
                  <a:cubicBezTo>
                    <a:pt x="806" y="2436"/>
                    <a:pt x="343" y="1973"/>
                    <a:pt x="1" y="1389"/>
                  </a:cubicBezTo>
                  <a:cubicBezTo>
                    <a:pt x="112" y="1278"/>
                    <a:pt x="112" y="1158"/>
                    <a:pt x="232" y="1047"/>
                  </a:cubicBezTo>
                  <a:close/>
                  <a:moveTo>
                    <a:pt x="343" y="0"/>
                  </a:moveTo>
                  <a:lnTo>
                    <a:pt x="343" y="352"/>
                  </a:lnTo>
                  <a:lnTo>
                    <a:pt x="343" y="352"/>
                  </a:lnTo>
                  <a:cubicBezTo>
                    <a:pt x="927" y="584"/>
                    <a:pt x="1732" y="1047"/>
                    <a:pt x="1964" y="1389"/>
                  </a:cubicBezTo>
                  <a:lnTo>
                    <a:pt x="2547" y="1973"/>
                  </a:lnTo>
                  <a:cubicBezTo>
                    <a:pt x="2547" y="1973"/>
                    <a:pt x="2658" y="2204"/>
                    <a:pt x="2779" y="2084"/>
                  </a:cubicBezTo>
                  <a:cubicBezTo>
                    <a:pt x="2779" y="1973"/>
                    <a:pt x="2658" y="1741"/>
                    <a:pt x="2658" y="1741"/>
                  </a:cubicBezTo>
                  <a:cubicBezTo>
                    <a:pt x="2195" y="1158"/>
                    <a:pt x="1853" y="695"/>
                    <a:pt x="1038" y="352"/>
                  </a:cubicBezTo>
                  <a:cubicBezTo>
                    <a:pt x="927" y="232"/>
                    <a:pt x="575" y="121"/>
                    <a:pt x="343"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4875150" y="1323425"/>
              <a:ext cx="40525" cy="159050"/>
            </a:xfrm>
            <a:custGeom>
              <a:rect b="b" l="l" r="r" t="t"/>
              <a:pathLst>
                <a:path extrusionOk="0" h="6362" w="1621">
                  <a:moveTo>
                    <a:pt x="1621" y="4047"/>
                  </a:moveTo>
                  <a:cubicBezTo>
                    <a:pt x="1500" y="4167"/>
                    <a:pt x="1269" y="4047"/>
                    <a:pt x="1037" y="3936"/>
                  </a:cubicBezTo>
                  <a:cubicBezTo>
                    <a:pt x="926" y="3936"/>
                    <a:pt x="806" y="3815"/>
                    <a:pt x="695" y="3704"/>
                  </a:cubicBezTo>
                  <a:cubicBezTo>
                    <a:pt x="695" y="4399"/>
                    <a:pt x="463" y="5204"/>
                    <a:pt x="806" y="5788"/>
                  </a:cubicBezTo>
                  <a:cubicBezTo>
                    <a:pt x="926" y="6019"/>
                    <a:pt x="1158" y="6130"/>
                    <a:pt x="1158" y="6251"/>
                  </a:cubicBezTo>
                  <a:cubicBezTo>
                    <a:pt x="806" y="6362"/>
                    <a:pt x="463" y="5899"/>
                    <a:pt x="232" y="5436"/>
                  </a:cubicBezTo>
                  <a:cubicBezTo>
                    <a:pt x="111" y="4973"/>
                    <a:pt x="232" y="4399"/>
                    <a:pt x="343" y="3936"/>
                  </a:cubicBezTo>
                  <a:cubicBezTo>
                    <a:pt x="463" y="2778"/>
                    <a:pt x="343" y="3352"/>
                    <a:pt x="111" y="2547"/>
                  </a:cubicBezTo>
                  <a:cubicBezTo>
                    <a:pt x="111" y="2084"/>
                    <a:pt x="0" y="806"/>
                    <a:pt x="0" y="343"/>
                  </a:cubicBezTo>
                  <a:cubicBezTo>
                    <a:pt x="0" y="0"/>
                    <a:pt x="232" y="111"/>
                    <a:pt x="232" y="463"/>
                  </a:cubicBezTo>
                  <a:cubicBezTo>
                    <a:pt x="574" y="1732"/>
                    <a:pt x="343" y="3241"/>
                    <a:pt x="1389" y="3815"/>
                  </a:cubicBezTo>
                  <a:lnTo>
                    <a:pt x="1500" y="3815"/>
                  </a:lnTo>
                  <a:cubicBezTo>
                    <a:pt x="1500" y="3936"/>
                    <a:pt x="1621" y="3936"/>
                    <a:pt x="1621" y="4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5861825" y="1653300"/>
              <a:ext cx="92625" cy="92625"/>
            </a:xfrm>
            <a:custGeom>
              <a:rect b="b" l="l" r="r" t="t"/>
              <a:pathLst>
                <a:path extrusionOk="0" h="3705" w="3705">
                  <a:moveTo>
                    <a:pt x="2778" y="112"/>
                  </a:moveTo>
                  <a:cubicBezTo>
                    <a:pt x="2899" y="575"/>
                    <a:pt x="463" y="1964"/>
                    <a:pt x="815" y="2779"/>
                  </a:cubicBezTo>
                  <a:cubicBezTo>
                    <a:pt x="926" y="3010"/>
                    <a:pt x="1278" y="3122"/>
                    <a:pt x="1510" y="3242"/>
                  </a:cubicBezTo>
                  <a:cubicBezTo>
                    <a:pt x="1973" y="3353"/>
                    <a:pt x="2084" y="3353"/>
                    <a:pt x="2436" y="3122"/>
                  </a:cubicBezTo>
                  <a:cubicBezTo>
                    <a:pt x="2547" y="2890"/>
                    <a:pt x="2778" y="2659"/>
                    <a:pt x="2899" y="2427"/>
                  </a:cubicBezTo>
                  <a:cubicBezTo>
                    <a:pt x="3704" y="1270"/>
                    <a:pt x="3704" y="2084"/>
                    <a:pt x="2899" y="3010"/>
                  </a:cubicBezTo>
                  <a:cubicBezTo>
                    <a:pt x="2667" y="3353"/>
                    <a:pt x="2315" y="3705"/>
                    <a:pt x="1852" y="3705"/>
                  </a:cubicBezTo>
                  <a:cubicBezTo>
                    <a:pt x="463" y="3473"/>
                    <a:pt x="0" y="2659"/>
                    <a:pt x="815" y="1621"/>
                  </a:cubicBezTo>
                  <a:lnTo>
                    <a:pt x="1389" y="1038"/>
                  </a:lnTo>
                  <a:cubicBezTo>
                    <a:pt x="1510" y="927"/>
                    <a:pt x="1621" y="806"/>
                    <a:pt x="1741" y="806"/>
                  </a:cubicBezTo>
                  <a:cubicBezTo>
                    <a:pt x="1973" y="695"/>
                    <a:pt x="2667" y="1"/>
                    <a:pt x="2778"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5870625" y="721500"/>
              <a:ext cx="60675" cy="63675"/>
            </a:xfrm>
            <a:custGeom>
              <a:rect b="b" l="l" r="r" t="t"/>
              <a:pathLst>
                <a:path extrusionOk="0" h="2547" w="2427">
                  <a:moveTo>
                    <a:pt x="926" y="2547"/>
                  </a:moveTo>
                  <a:cubicBezTo>
                    <a:pt x="806" y="2547"/>
                    <a:pt x="695" y="2427"/>
                    <a:pt x="463" y="2195"/>
                  </a:cubicBezTo>
                  <a:cubicBezTo>
                    <a:pt x="343" y="2084"/>
                    <a:pt x="0" y="1732"/>
                    <a:pt x="0" y="1389"/>
                  </a:cubicBezTo>
                  <a:cubicBezTo>
                    <a:pt x="232" y="1389"/>
                    <a:pt x="695" y="2195"/>
                    <a:pt x="1389" y="2427"/>
                  </a:cubicBezTo>
                  <a:close/>
                  <a:moveTo>
                    <a:pt x="2084" y="2195"/>
                  </a:moveTo>
                  <a:lnTo>
                    <a:pt x="2084" y="2195"/>
                  </a:lnTo>
                  <a:lnTo>
                    <a:pt x="2426" y="2084"/>
                  </a:lnTo>
                  <a:cubicBezTo>
                    <a:pt x="2426" y="1732"/>
                    <a:pt x="2084" y="1158"/>
                    <a:pt x="1852" y="926"/>
                  </a:cubicBezTo>
                  <a:cubicBezTo>
                    <a:pt x="1621" y="806"/>
                    <a:pt x="695" y="0"/>
                    <a:pt x="806" y="463"/>
                  </a:cubicBezTo>
                  <a:cubicBezTo>
                    <a:pt x="926" y="575"/>
                    <a:pt x="1621" y="926"/>
                    <a:pt x="1963" y="1732"/>
                  </a:cubicBezTo>
                  <a:cubicBezTo>
                    <a:pt x="1963" y="1852"/>
                    <a:pt x="2084" y="2084"/>
                    <a:pt x="2084" y="21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6229450" y="1450750"/>
              <a:ext cx="72250" cy="118550"/>
            </a:xfrm>
            <a:custGeom>
              <a:rect b="b" l="l" r="r" t="t"/>
              <a:pathLst>
                <a:path extrusionOk="0" h="4742" w="2890">
                  <a:moveTo>
                    <a:pt x="2778" y="2084"/>
                  </a:moveTo>
                  <a:cubicBezTo>
                    <a:pt x="2658" y="2084"/>
                    <a:pt x="2658" y="2084"/>
                    <a:pt x="2547" y="1963"/>
                  </a:cubicBezTo>
                  <a:lnTo>
                    <a:pt x="2547" y="2547"/>
                  </a:lnTo>
                  <a:cubicBezTo>
                    <a:pt x="2427" y="3241"/>
                    <a:pt x="1852" y="3584"/>
                    <a:pt x="1269" y="3473"/>
                  </a:cubicBezTo>
                  <a:cubicBezTo>
                    <a:pt x="1269" y="3704"/>
                    <a:pt x="1158" y="3815"/>
                    <a:pt x="1158" y="4047"/>
                  </a:cubicBezTo>
                  <a:cubicBezTo>
                    <a:pt x="1038" y="4047"/>
                    <a:pt x="926" y="4278"/>
                    <a:pt x="806" y="4278"/>
                  </a:cubicBezTo>
                  <a:cubicBezTo>
                    <a:pt x="575" y="4510"/>
                    <a:pt x="232" y="4741"/>
                    <a:pt x="0" y="4741"/>
                  </a:cubicBezTo>
                  <a:cubicBezTo>
                    <a:pt x="0" y="4399"/>
                    <a:pt x="463" y="4167"/>
                    <a:pt x="806" y="3815"/>
                  </a:cubicBezTo>
                  <a:cubicBezTo>
                    <a:pt x="1158" y="3241"/>
                    <a:pt x="695" y="3010"/>
                    <a:pt x="806" y="2658"/>
                  </a:cubicBezTo>
                  <a:cubicBezTo>
                    <a:pt x="1038" y="2658"/>
                    <a:pt x="1269" y="3010"/>
                    <a:pt x="1269" y="3241"/>
                  </a:cubicBezTo>
                  <a:cubicBezTo>
                    <a:pt x="1964" y="3241"/>
                    <a:pt x="2315" y="2547"/>
                    <a:pt x="2084" y="1852"/>
                  </a:cubicBezTo>
                  <a:cubicBezTo>
                    <a:pt x="2084" y="1269"/>
                    <a:pt x="1964" y="1389"/>
                    <a:pt x="1732" y="926"/>
                  </a:cubicBezTo>
                  <a:cubicBezTo>
                    <a:pt x="1732" y="806"/>
                    <a:pt x="1501" y="343"/>
                    <a:pt x="1621" y="0"/>
                  </a:cubicBezTo>
                  <a:cubicBezTo>
                    <a:pt x="1964" y="0"/>
                    <a:pt x="1852" y="343"/>
                    <a:pt x="2195" y="1037"/>
                  </a:cubicBezTo>
                  <a:cubicBezTo>
                    <a:pt x="2315" y="1158"/>
                    <a:pt x="2427" y="1389"/>
                    <a:pt x="2547" y="1500"/>
                  </a:cubicBezTo>
                  <a:cubicBezTo>
                    <a:pt x="2658" y="1621"/>
                    <a:pt x="2890" y="1852"/>
                    <a:pt x="2778"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5763425" y="1913750"/>
              <a:ext cx="81050" cy="98425"/>
            </a:xfrm>
            <a:custGeom>
              <a:rect b="b" l="l" r="r" t="t"/>
              <a:pathLst>
                <a:path extrusionOk="0" h="3937" w="3242">
                  <a:moveTo>
                    <a:pt x="584" y="232"/>
                  </a:moveTo>
                  <a:lnTo>
                    <a:pt x="695" y="343"/>
                  </a:lnTo>
                  <a:lnTo>
                    <a:pt x="815" y="1038"/>
                  </a:lnTo>
                  <a:cubicBezTo>
                    <a:pt x="927" y="2658"/>
                    <a:pt x="3131" y="3936"/>
                    <a:pt x="2668" y="1501"/>
                  </a:cubicBezTo>
                  <a:cubicBezTo>
                    <a:pt x="2547" y="1038"/>
                    <a:pt x="2205" y="343"/>
                    <a:pt x="2205" y="1"/>
                  </a:cubicBezTo>
                  <a:cubicBezTo>
                    <a:pt x="2436" y="112"/>
                    <a:pt x="2436" y="232"/>
                    <a:pt x="2547" y="343"/>
                  </a:cubicBezTo>
                  <a:cubicBezTo>
                    <a:pt x="2668" y="464"/>
                    <a:pt x="2668" y="575"/>
                    <a:pt x="2779" y="806"/>
                  </a:cubicBezTo>
                  <a:cubicBezTo>
                    <a:pt x="2899" y="1038"/>
                    <a:pt x="3010" y="1269"/>
                    <a:pt x="3010" y="1621"/>
                  </a:cubicBezTo>
                  <a:cubicBezTo>
                    <a:pt x="3242" y="2427"/>
                    <a:pt x="3131" y="3242"/>
                    <a:pt x="2316" y="3242"/>
                  </a:cubicBezTo>
                  <a:cubicBezTo>
                    <a:pt x="1047" y="3242"/>
                    <a:pt x="1" y="1158"/>
                    <a:pt x="584"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5835900" y="675200"/>
              <a:ext cx="144700" cy="92625"/>
            </a:xfrm>
            <a:custGeom>
              <a:rect b="b" l="l" r="r" t="t"/>
              <a:pathLst>
                <a:path extrusionOk="0" h="3705" w="5788">
                  <a:moveTo>
                    <a:pt x="2889" y="1158"/>
                  </a:moveTo>
                  <a:cubicBezTo>
                    <a:pt x="3352" y="1158"/>
                    <a:pt x="3473" y="1158"/>
                    <a:pt x="3936" y="1389"/>
                  </a:cubicBezTo>
                  <a:cubicBezTo>
                    <a:pt x="4278" y="1500"/>
                    <a:pt x="4630" y="1732"/>
                    <a:pt x="4862" y="1964"/>
                  </a:cubicBezTo>
                  <a:cubicBezTo>
                    <a:pt x="5204" y="2315"/>
                    <a:pt x="5788" y="3121"/>
                    <a:pt x="5556" y="3704"/>
                  </a:cubicBezTo>
                  <a:lnTo>
                    <a:pt x="5436" y="3704"/>
                  </a:lnTo>
                  <a:cubicBezTo>
                    <a:pt x="5204" y="3584"/>
                    <a:pt x="5436" y="3121"/>
                    <a:pt x="4630" y="2315"/>
                  </a:cubicBezTo>
                  <a:cubicBezTo>
                    <a:pt x="4278" y="1964"/>
                    <a:pt x="3815" y="1500"/>
                    <a:pt x="3010" y="1389"/>
                  </a:cubicBezTo>
                  <a:cubicBezTo>
                    <a:pt x="3121" y="1621"/>
                    <a:pt x="3352" y="2084"/>
                    <a:pt x="3241" y="2315"/>
                  </a:cubicBezTo>
                  <a:cubicBezTo>
                    <a:pt x="3010" y="2315"/>
                    <a:pt x="3010" y="2084"/>
                    <a:pt x="2889" y="1852"/>
                  </a:cubicBezTo>
                  <a:cubicBezTo>
                    <a:pt x="2547" y="1269"/>
                    <a:pt x="2084" y="806"/>
                    <a:pt x="1389" y="574"/>
                  </a:cubicBezTo>
                  <a:cubicBezTo>
                    <a:pt x="0" y="0"/>
                    <a:pt x="2195" y="0"/>
                    <a:pt x="2889"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5966000" y="1855875"/>
              <a:ext cx="86825" cy="106975"/>
            </a:xfrm>
            <a:custGeom>
              <a:rect b="b" l="l" r="r" t="t"/>
              <a:pathLst>
                <a:path extrusionOk="0" h="4279" w="3473">
                  <a:moveTo>
                    <a:pt x="2315" y="4279"/>
                  </a:moveTo>
                  <a:cubicBezTo>
                    <a:pt x="1973" y="4279"/>
                    <a:pt x="2315" y="3816"/>
                    <a:pt x="2315" y="3242"/>
                  </a:cubicBezTo>
                  <a:cubicBezTo>
                    <a:pt x="2315" y="3010"/>
                    <a:pt x="2315" y="2658"/>
                    <a:pt x="2204" y="2427"/>
                  </a:cubicBezTo>
                  <a:cubicBezTo>
                    <a:pt x="1510" y="2779"/>
                    <a:pt x="815" y="2547"/>
                    <a:pt x="352" y="2084"/>
                  </a:cubicBezTo>
                  <a:cubicBezTo>
                    <a:pt x="232" y="1964"/>
                    <a:pt x="0" y="1732"/>
                    <a:pt x="0" y="1501"/>
                  </a:cubicBezTo>
                  <a:cubicBezTo>
                    <a:pt x="232" y="1501"/>
                    <a:pt x="463" y="1732"/>
                    <a:pt x="584" y="1853"/>
                  </a:cubicBezTo>
                  <a:cubicBezTo>
                    <a:pt x="815" y="2084"/>
                    <a:pt x="1278" y="2316"/>
                    <a:pt x="1741" y="2195"/>
                  </a:cubicBezTo>
                  <a:cubicBezTo>
                    <a:pt x="2084" y="2084"/>
                    <a:pt x="2084" y="1964"/>
                    <a:pt x="2084" y="1853"/>
                  </a:cubicBezTo>
                  <a:cubicBezTo>
                    <a:pt x="2315" y="1853"/>
                    <a:pt x="2204" y="1964"/>
                    <a:pt x="2315" y="1732"/>
                  </a:cubicBezTo>
                  <a:cubicBezTo>
                    <a:pt x="2899" y="1038"/>
                    <a:pt x="3010" y="112"/>
                    <a:pt x="3241" y="1"/>
                  </a:cubicBezTo>
                  <a:cubicBezTo>
                    <a:pt x="3473" y="232"/>
                    <a:pt x="3130" y="1038"/>
                    <a:pt x="3010" y="1269"/>
                  </a:cubicBezTo>
                  <a:cubicBezTo>
                    <a:pt x="2899" y="1853"/>
                    <a:pt x="2778" y="1853"/>
                    <a:pt x="2436" y="2195"/>
                  </a:cubicBezTo>
                  <a:cubicBezTo>
                    <a:pt x="2547" y="2658"/>
                    <a:pt x="2899" y="3242"/>
                    <a:pt x="2547" y="3936"/>
                  </a:cubicBezTo>
                  <a:cubicBezTo>
                    <a:pt x="2547" y="4047"/>
                    <a:pt x="2436" y="4047"/>
                    <a:pt x="2436" y="4168"/>
                  </a:cubicBezTo>
                  <a:cubicBezTo>
                    <a:pt x="2315" y="4168"/>
                    <a:pt x="2315" y="4279"/>
                    <a:pt x="2315" y="42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5488625" y="591150"/>
              <a:ext cx="49100" cy="40550"/>
            </a:xfrm>
            <a:custGeom>
              <a:rect b="b" l="l" r="r" t="t"/>
              <a:pathLst>
                <a:path extrusionOk="0" h="1622" w="1964">
                  <a:moveTo>
                    <a:pt x="1853" y="695"/>
                  </a:moveTo>
                  <a:cubicBezTo>
                    <a:pt x="1621" y="695"/>
                    <a:pt x="1501" y="584"/>
                    <a:pt x="1158" y="353"/>
                  </a:cubicBezTo>
                  <a:lnTo>
                    <a:pt x="1158" y="353"/>
                  </a:lnTo>
                  <a:cubicBezTo>
                    <a:pt x="1269" y="232"/>
                    <a:pt x="1158" y="121"/>
                    <a:pt x="1158" y="1"/>
                  </a:cubicBezTo>
                  <a:cubicBezTo>
                    <a:pt x="1621" y="121"/>
                    <a:pt x="1964" y="464"/>
                    <a:pt x="1853" y="695"/>
                  </a:cubicBezTo>
                  <a:close/>
                  <a:moveTo>
                    <a:pt x="575" y="695"/>
                  </a:moveTo>
                  <a:cubicBezTo>
                    <a:pt x="464" y="695"/>
                    <a:pt x="464" y="816"/>
                    <a:pt x="343" y="816"/>
                  </a:cubicBezTo>
                  <a:cubicBezTo>
                    <a:pt x="232" y="927"/>
                    <a:pt x="112" y="1047"/>
                    <a:pt x="1" y="1047"/>
                  </a:cubicBezTo>
                  <a:cubicBezTo>
                    <a:pt x="695" y="816"/>
                    <a:pt x="1501" y="1621"/>
                    <a:pt x="1732" y="1621"/>
                  </a:cubicBezTo>
                  <a:cubicBezTo>
                    <a:pt x="1732" y="1510"/>
                    <a:pt x="1621" y="1390"/>
                    <a:pt x="1621" y="1279"/>
                  </a:cubicBezTo>
                  <a:cubicBezTo>
                    <a:pt x="1269" y="927"/>
                    <a:pt x="1038" y="816"/>
                    <a:pt x="575"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5448125" y="1870225"/>
              <a:ext cx="49100" cy="98425"/>
            </a:xfrm>
            <a:custGeom>
              <a:rect b="b" l="l" r="r" t="t"/>
              <a:pathLst>
                <a:path extrusionOk="0" h="3937" w="1964">
                  <a:moveTo>
                    <a:pt x="695" y="1621"/>
                  </a:moveTo>
                  <a:lnTo>
                    <a:pt x="695" y="1510"/>
                  </a:lnTo>
                  <a:cubicBezTo>
                    <a:pt x="806" y="1279"/>
                    <a:pt x="1158" y="1621"/>
                    <a:pt x="1158" y="1390"/>
                  </a:cubicBezTo>
                  <a:cubicBezTo>
                    <a:pt x="1269" y="1158"/>
                    <a:pt x="1037" y="927"/>
                    <a:pt x="1037" y="816"/>
                  </a:cubicBezTo>
                  <a:cubicBezTo>
                    <a:pt x="695" y="121"/>
                    <a:pt x="111" y="464"/>
                    <a:pt x="232" y="232"/>
                  </a:cubicBezTo>
                  <a:cubicBezTo>
                    <a:pt x="232" y="1"/>
                    <a:pt x="574" y="1"/>
                    <a:pt x="695" y="1"/>
                  </a:cubicBezTo>
                  <a:cubicBezTo>
                    <a:pt x="1621" y="353"/>
                    <a:pt x="1963" y="1853"/>
                    <a:pt x="1037" y="1742"/>
                  </a:cubicBezTo>
                  <a:cubicBezTo>
                    <a:pt x="1158" y="1853"/>
                    <a:pt x="1621" y="2316"/>
                    <a:pt x="1621" y="2899"/>
                  </a:cubicBezTo>
                  <a:cubicBezTo>
                    <a:pt x="1621" y="3010"/>
                    <a:pt x="1500" y="3131"/>
                    <a:pt x="1389" y="3242"/>
                  </a:cubicBezTo>
                  <a:lnTo>
                    <a:pt x="1389" y="3594"/>
                  </a:lnTo>
                  <a:cubicBezTo>
                    <a:pt x="926" y="3936"/>
                    <a:pt x="111" y="3825"/>
                    <a:pt x="0" y="3594"/>
                  </a:cubicBezTo>
                  <a:cubicBezTo>
                    <a:pt x="232" y="3362"/>
                    <a:pt x="1500" y="3705"/>
                    <a:pt x="1269" y="2779"/>
                  </a:cubicBezTo>
                  <a:cubicBezTo>
                    <a:pt x="1158" y="2436"/>
                    <a:pt x="926" y="2205"/>
                    <a:pt x="806" y="2084"/>
                  </a:cubicBezTo>
                  <a:cubicBezTo>
                    <a:pt x="463" y="1621"/>
                    <a:pt x="232" y="1742"/>
                    <a:pt x="232" y="1510"/>
                  </a:cubicBezTo>
                  <a:cubicBezTo>
                    <a:pt x="343" y="1390"/>
                    <a:pt x="574" y="1510"/>
                    <a:pt x="695"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a:off x="5193450" y="1745900"/>
              <a:ext cx="86850" cy="63700"/>
            </a:xfrm>
            <a:custGeom>
              <a:rect b="b" l="l" r="r" t="t"/>
              <a:pathLst>
                <a:path extrusionOk="0" h="2548" w="3474">
                  <a:moveTo>
                    <a:pt x="112" y="695"/>
                  </a:moveTo>
                  <a:cubicBezTo>
                    <a:pt x="344" y="575"/>
                    <a:pt x="344" y="1270"/>
                    <a:pt x="927" y="1501"/>
                  </a:cubicBezTo>
                  <a:cubicBezTo>
                    <a:pt x="1390" y="1621"/>
                    <a:pt x="2085" y="1853"/>
                    <a:pt x="2548" y="1853"/>
                  </a:cubicBezTo>
                  <a:cubicBezTo>
                    <a:pt x="2890" y="1853"/>
                    <a:pt x="3011" y="1733"/>
                    <a:pt x="2890" y="1390"/>
                  </a:cubicBezTo>
                  <a:cubicBezTo>
                    <a:pt x="2779" y="1158"/>
                    <a:pt x="2659" y="1158"/>
                    <a:pt x="2548" y="927"/>
                  </a:cubicBezTo>
                  <a:cubicBezTo>
                    <a:pt x="2316" y="807"/>
                    <a:pt x="2196" y="575"/>
                    <a:pt x="2085" y="464"/>
                  </a:cubicBezTo>
                  <a:cubicBezTo>
                    <a:pt x="1733" y="232"/>
                    <a:pt x="1501" y="232"/>
                    <a:pt x="1622" y="112"/>
                  </a:cubicBezTo>
                  <a:cubicBezTo>
                    <a:pt x="1853" y="1"/>
                    <a:pt x="2316" y="344"/>
                    <a:pt x="2548" y="464"/>
                  </a:cubicBezTo>
                  <a:cubicBezTo>
                    <a:pt x="2779" y="695"/>
                    <a:pt x="2890" y="807"/>
                    <a:pt x="3122" y="1158"/>
                  </a:cubicBezTo>
                  <a:cubicBezTo>
                    <a:pt x="3242" y="1270"/>
                    <a:pt x="3474" y="1733"/>
                    <a:pt x="3242" y="1964"/>
                  </a:cubicBezTo>
                  <a:cubicBezTo>
                    <a:pt x="2779" y="2548"/>
                    <a:pt x="807" y="1853"/>
                    <a:pt x="575" y="1733"/>
                  </a:cubicBezTo>
                  <a:cubicBezTo>
                    <a:pt x="464" y="1621"/>
                    <a:pt x="344" y="1390"/>
                    <a:pt x="232" y="1270"/>
                  </a:cubicBezTo>
                  <a:cubicBezTo>
                    <a:pt x="112" y="1158"/>
                    <a:pt x="1" y="807"/>
                    <a:pt x="112"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a:off x="5410375" y="1769050"/>
              <a:ext cx="69475" cy="78050"/>
            </a:xfrm>
            <a:custGeom>
              <a:rect b="b" l="l" r="r" t="t"/>
              <a:pathLst>
                <a:path extrusionOk="0" h="3122" w="2779">
                  <a:moveTo>
                    <a:pt x="2547" y="1270"/>
                  </a:moveTo>
                  <a:cubicBezTo>
                    <a:pt x="2436" y="1270"/>
                    <a:pt x="1510" y="695"/>
                    <a:pt x="695" y="695"/>
                  </a:cubicBezTo>
                  <a:cubicBezTo>
                    <a:pt x="353" y="807"/>
                    <a:pt x="464" y="927"/>
                    <a:pt x="464" y="1159"/>
                  </a:cubicBezTo>
                  <a:cubicBezTo>
                    <a:pt x="695" y="1501"/>
                    <a:pt x="927" y="1733"/>
                    <a:pt x="1158" y="1964"/>
                  </a:cubicBezTo>
                  <a:cubicBezTo>
                    <a:pt x="1279" y="2196"/>
                    <a:pt x="1390" y="2316"/>
                    <a:pt x="1510" y="2427"/>
                  </a:cubicBezTo>
                  <a:cubicBezTo>
                    <a:pt x="1621" y="2548"/>
                    <a:pt x="1742" y="2659"/>
                    <a:pt x="2084" y="2659"/>
                  </a:cubicBezTo>
                  <a:cubicBezTo>
                    <a:pt x="2316" y="2779"/>
                    <a:pt x="2668" y="2659"/>
                    <a:pt x="2779" y="2890"/>
                  </a:cubicBezTo>
                  <a:cubicBezTo>
                    <a:pt x="2668" y="3122"/>
                    <a:pt x="1621" y="3011"/>
                    <a:pt x="1390" y="2779"/>
                  </a:cubicBezTo>
                  <a:cubicBezTo>
                    <a:pt x="1047" y="2427"/>
                    <a:pt x="121" y="1501"/>
                    <a:pt x="1" y="927"/>
                  </a:cubicBezTo>
                  <a:cubicBezTo>
                    <a:pt x="1" y="1"/>
                    <a:pt x="1390" y="464"/>
                    <a:pt x="1973" y="695"/>
                  </a:cubicBezTo>
                  <a:cubicBezTo>
                    <a:pt x="2205" y="807"/>
                    <a:pt x="2436" y="927"/>
                    <a:pt x="2547" y="103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4"/>
            <p:cNvSpPr/>
            <p:nvPr/>
          </p:nvSpPr>
          <p:spPr>
            <a:xfrm>
              <a:off x="5587025" y="1968625"/>
              <a:ext cx="69475" cy="28950"/>
            </a:xfrm>
            <a:custGeom>
              <a:rect b="b" l="l" r="r" t="t"/>
              <a:pathLst>
                <a:path extrusionOk="0" h="1158" w="2779">
                  <a:moveTo>
                    <a:pt x="463" y="0"/>
                  </a:moveTo>
                  <a:cubicBezTo>
                    <a:pt x="574" y="121"/>
                    <a:pt x="463" y="352"/>
                    <a:pt x="343" y="463"/>
                  </a:cubicBezTo>
                  <a:cubicBezTo>
                    <a:pt x="1037" y="695"/>
                    <a:pt x="1732" y="926"/>
                    <a:pt x="2315" y="463"/>
                  </a:cubicBezTo>
                  <a:cubicBezTo>
                    <a:pt x="2426" y="232"/>
                    <a:pt x="2547" y="0"/>
                    <a:pt x="2658" y="121"/>
                  </a:cubicBezTo>
                  <a:cubicBezTo>
                    <a:pt x="2778" y="352"/>
                    <a:pt x="2547" y="584"/>
                    <a:pt x="2426" y="695"/>
                  </a:cubicBezTo>
                  <a:cubicBezTo>
                    <a:pt x="1963" y="1047"/>
                    <a:pt x="1621" y="1158"/>
                    <a:pt x="1037" y="1047"/>
                  </a:cubicBezTo>
                  <a:cubicBezTo>
                    <a:pt x="806" y="1047"/>
                    <a:pt x="463" y="815"/>
                    <a:pt x="232" y="815"/>
                  </a:cubicBezTo>
                  <a:lnTo>
                    <a:pt x="0" y="1047"/>
                  </a:lnTo>
                  <a:cubicBezTo>
                    <a:pt x="111" y="815"/>
                    <a:pt x="232" y="463"/>
                    <a:pt x="232" y="121"/>
                  </a:cubicBezTo>
                  <a:cubicBezTo>
                    <a:pt x="232" y="0"/>
                    <a:pt x="343" y="0"/>
                    <a:pt x="463"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5488625" y="860400"/>
              <a:ext cx="57900" cy="49100"/>
            </a:xfrm>
            <a:custGeom>
              <a:rect b="b" l="l" r="r" t="t"/>
              <a:pathLst>
                <a:path extrusionOk="0" h="1964" w="2316">
                  <a:moveTo>
                    <a:pt x="695" y="1853"/>
                  </a:moveTo>
                  <a:lnTo>
                    <a:pt x="695" y="1501"/>
                  </a:lnTo>
                  <a:cubicBezTo>
                    <a:pt x="575" y="1501"/>
                    <a:pt x="464" y="1621"/>
                    <a:pt x="343" y="1732"/>
                  </a:cubicBezTo>
                  <a:cubicBezTo>
                    <a:pt x="232" y="1621"/>
                    <a:pt x="112" y="1621"/>
                    <a:pt x="1" y="1621"/>
                  </a:cubicBezTo>
                  <a:cubicBezTo>
                    <a:pt x="112" y="1501"/>
                    <a:pt x="112" y="1390"/>
                    <a:pt x="232" y="1269"/>
                  </a:cubicBezTo>
                  <a:cubicBezTo>
                    <a:pt x="464" y="1158"/>
                    <a:pt x="575" y="1158"/>
                    <a:pt x="806" y="1158"/>
                  </a:cubicBezTo>
                  <a:cubicBezTo>
                    <a:pt x="927" y="695"/>
                    <a:pt x="1269" y="1"/>
                    <a:pt x="1853" y="232"/>
                  </a:cubicBezTo>
                  <a:cubicBezTo>
                    <a:pt x="2084" y="343"/>
                    <a:pt x="2195" y="575"/>
                    <a:pt x="2316" y="806"/>
                  </a:cubicBez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927"/>
                  </a:lnTo>
                  <a:lnTo>
                    <a:pt x="2316" y="1038"/>
                  </a:lnTo>
                  <a:lnTo>
                    <a:pt x="2316" y="1038"/>
                  </a:lnTo>
                  <a:lnTo>
                    <a:pt x="2316" y="1038"/>
                  </a:lnTo>
                  <a:lnTo>
                    <a:pt x="2316" y="1038"/>
                  </a:lnTo>
                  <a:lnTo>
                    <a:pt x="2316" y="1038"/>
                  </a:lnTo>
                  <a:lnTo>
                    <a:pt x="2316" y="1038"/>
                  </a:lnTo>
                  <a:lnTo>
                    <a:pt x="2316" y="1038"/>
                  </a:lnTo>
                  <a:lnTo>
                    <a:pt x="2316" y="1038"/>
                  </a:lnTo>
                  <a:lnTo>
                    <a:pt x="2316" y="1038"/>
                  </a:lnTo>
                  <a:lnTo>
                    <a:pt x="2316" y="1038"/>
                  </a:lnTo>
                  <a:lnTo>
                    <a:pt x="2316" y="1038"/>
                  </a:lnTo>
                  <a:lnTo>
                    <a:pt x="2316" y="1038"/>
                  </a:lnTo>
                  <a:lnTo>
                    <a:pt x="2316" y="1038"/>
                  </a:lnTo>
                  <a:lnTo>
                    <a:pt x="2316" y="1038"/>
                  </a:lnTo>
                  <a:lnTo>
                    <a:pt x="2195" y="1038"/>
                  </a:lnTo>
                  <a:lnTo>
                    <a:pt x="2195" y="1038"/>
                  </a:lnTo>
                  <a:lnTo>
                    <a:pt x="2195" y="1038"/>
                  </a:lnTo>
                  <a:lnTo>
                    <a:pt x="2195" y="1038"/>
                  </a:lnTo>
                  <a:lnTo>
                    <a:pt x="2195" y="927"/>
                  </a:lnTo>
                  <a:cubicBezTo>
                    <a:pt x="1964" y="806"/>
                    <a:pt x="1732" y="232"/>
                    <a:pt x="1390" y="806"/>
                  </a:cubicBezTo>
                  <a:cubicBezTo>
                    <a:pt x="1158" y="1158"/>
                    <a:pt x="1038" y="1501"/>
                    <a:pt x="1038" y="1964"/>
                  </a:cubicBezTo>
                  <a:cubicBezTo>
                    <a:pt x="927" y="1853"/>
                    <a:pt x="806" y="1853"/>
                    <a:pt x="695" y="18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6185925" y="1601225"/>
              <a:ext cx="63675" cy="104200"/>
            </a:xfrm>
            <a:custGeom>
              <a:rect b="b" l="l" r="r" t="t"/>
              <a:pathLst>
                <a:path extrusionOk="0" h="4168" w="2547">
                  <a:moveTo>
                    <a:pt x="1389" y="2195"/>
                  </a:moveTo>
                  <a:cubicBezTo>
                    <a:pt x="1741" y="2426"/>
                    <a:pt x="1973" y="2547"/>
                    <a:pt x="2204" y="3010"/>
                  </a:cubicBezTo>
                  <a:cubicBezTo>
                    <a:pt x="2316" y="3241"/>
                    <a:pt x="2547" y="3936"/>
                    <a:pt x="2316" y="4167"/>
                  </a:cubicBezTo>
                  <a:cubicBezTo>
                    <a:pt x="1973" y="4167"/>
                    <a:pt x="2204" y="3584"/>
                    <a:pt x="1621" y="2778"/>
                  </a:cubicBezTo>
                  <a:cubicBezTo>
                    <a:pt x="1510" y="2547"/>
                    <a:pt x="1389" y="2547"/>
                    <a:pt x="1278" y="2315"/>
                  </a:cubicBezTo>
                  <a:cubicBezTo>
                    <a:pt x="1047" y="2426"/>
                    <a:pt x="695" y="2658"/>
                    <a:pt x="232" y="2426"/>
                  </a:cubicBezTo>
                  <a:cubicBezTo>
                    <a:pt x="121" y="2315"/>
                    <a:pt x="0" y="2315"/>
                    <a:pt x="0" y="2084"/>
                  </a:cubicBezTo>
                  <a:cubicBezTo>
                    <a:pt x="232" y="2084"/>
                    <a:pt x="815" y="2547"/>
                    <a:pt x="1278" y="1732"/>
                  </a:cubicBezTo>
                  <a:cubicBezTo>
                    <a:pt x="1510" y="1269"/>
                    <a:pt x="1510" y="806"/>
                    <a:pt x="1278" y="343"/>
                  </a:cubicBezTo>
                  <a:cubicBezTo>
                    <a:pt x="1047" y="0"/>
                    <a:pt x="1278" y="0"/>
                    <a:pt x="1510" y="232"/>
                  </a:cubicBezTo>
                  <a:cubicBezTo>
                    <a:pt x="1853" y="574"/>
                    <a:pt x="1853" y="1037"/>
                    <a:pt x="1741" y="1621"/>
                  </a:cubicBezTo>
                  <a:cubicBezTo>
                    <a:pt x="1621" y="1852"/>
                    <a:pt x="1510" y="1963"/>
                    <a:pt x="1389" y="21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5832875" y="1823925"/>
              <a:ext cx="78275" cy="84075"/>
            </a:xfrm>
            <a:custGeom>
              <a:rect b="b" l="l" r="r" t="t"/>
              <a:pathLst>
                <a:path extrusionOk="0" h="3363" w="3131">
                  <a:moveTo>
                    <a:pt x="2779" y="2084"/>
                  </a:moveTo>
                  <a:cubicBezTo>
                    <a:pt x="2547" y="1853"/>
                    <a:pt x="2316" y="816"/>
                    <a:pt x="1742" y="584"/>
                  </a:cubicBezTo>
                  <a:cubicBezTo>
                    <a:pt x="1" y="1"/>
                    <a:pt x="1742" y="2668"/>
                    <a:pt x="1510" y="3362"/>
                  </a:cubicBezTo>
                  <a:cubicBezTo>
                    <a:pt x="1279" y="3242"/>
                    <a:pt x="1279" y="3131"/>
                    <a:pt x="1279" y="3010"/>
                  </a:cubicBezTo>
                  <a:cubicBezTo>
                    <a:pt x="1047" y="2316"/>
                    <a:pt x="232" y="695"/>
                    <a:pt x="816" y="232"/>
                  </a:cubicBezTo>
                  <a:cubicBezTo>
                    <a:pt x="1158" y="1"/>
                    <a:pt x="1973" y="121"/>
                    <a:pt x="2316" y="584"/>
                  </a:cubicBezTo>
                  <a:cubicBezTo>
                    <a:pt x="2547" y="927"/>
                    <a:pt x="3131" y="1853"/>
                    <a:pt x="2779"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5390250" y="1991775"/>
              <a:ext cx="75250" cy="86825"/>
            </a:xfrm>
            <a:custGeom>
              <a:rect b="b" l="l" r="r" t="t"/>
              <a:pathLst>
                <a:path extrusionOk="0" h="3473" w="3010">
                  <a:moveTo>
                    <a:pt x="1500" y="1973"/>
                  </a:moveTo>
                  <a:cubicBezTo>
                    <a:pt x="1389" y="1852"/>
                    <a:pt x="1389" y="1389"/>
                    <a:pt x="1389" y="1278"/>
                  </a:cubicBezTo>
                  <a:cubicBezTo>
                    <a:pt x="1037" y="1278"/>
                    <a:pt x="806" y="1278"/>
                    <a:pt x="463" y="1047"/>
                  </a:cubicBezTo>
                  <a:cubicBezTo>
                    <a:pt x="343" y="1047"/>
                    <a:pt x="0" y="815"/>
                    <a:pt x="0" y="695"/>
                  </a:cubicBezTo>
                  <a:lnTo>
                    <a:pt x="111" y="695"/>
                  </a:lnTo>
                  <a:cubicBezTo>
                    <a:pt x="343" y="584"/>
                    <a:pt x="1500" y="1389"/>
                    <a:pt x="2426" y="463"/>
                  </a:cubicBezTo>
                  <a:cubicBezTo>
                    <a:pt x="2547" y="352"/>
                    <a:pt x="2778" y="0"/>
                    <a:pt x="2889" y="121"/>
                  </a:cubicBezTo>
                  <a:cubicBezTo>
                    <a:pt x="3010" y="352"/>
                    <a:pt x="2426" y="1158"/>
                    <a:pt x="1621" y="1278"/>
                  </a:cubicBezTo>
                  <a:cubicBezTo>
                    <a:pt x="1732" y="1510"/>
                    <a:pt x="1963" y="2204"/>
                    <a:pt x="2084" y="2436"/>
                  </a:cubicBezTo>
                  <a:cubicBezTo>
                    <a:pt x="2195" y="2778"/>
                    <a:pt x="2315" y="2899"/>
                    <a:pt x="2547" y="3241"/>
                  </a:cubicBezTo>
                  <a:cubicBezTo>
                    <a:pt x="2778" y="3362"/>
                    <a:pt x="2778" y="3473"/>
                    <a:pt x="2547" y="3473"/>
                  </a:cubicBezTo>
                  <a:cubicBezTo>
                    <a:pt x="2195" y="3473"/>
                    <a:pt x="1852" y="2899"/>
                    <a:pt x="1732" y="2667"/>
                  </a:cubicBezTo>
                  <a:cubicBezTo>
                    <a:pt x="1621" y="2436"/>
                    <a:pt x="1500" y="2204"/>
                    <a:pt x="1500"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6070175" y="1769050"/>
              <a:ext cx="84050" cy="92650"/>
            </a:xfrm>
            <a:custGeom>
              <a:rect b="b" l="l" r="r" t="t"/>
              <a:pathLst>
                <a:path extrusionOk="0" h="3706" w="3362">
                  <a:moveTo>
                    <a:pt x="2778" y="1270"/>
                  </a:moveTo>
                  <a:cubicBezTo>
                    <a:pt x="2778" y="1390"/>
                    <a:pt x="2778" y="1622"/>
                    <a:pt x="2667" y="1733"/>
                  </a:cubicBezTo>
                  <a:cubicBezTo>
                    <a:pt x="2547" y="1853"/>
                    <a:pt x="2436" y="1853"/>
                    <a:pt x="2315" y="1964"/>
                  </a:cubicBezTo>
                  <a:cubicBezTo>
                    <a:pt x="2436" y="2196"/>
                    <a:pt x="2547" y="2316"/>
                    <a:pt x="2547" y="2659"/>
                  </a:cubicBezTo>
                  <a:cubicBezTo>
                    <a:pt x="2547" y="2779"/>
                    <a:pt x="2778" y="3353"/>
                    <a:pt x="2547" y="3474"/>
                  </a:cubicBezTo>
                  <a:cubicBezTo>
                    <a:pt x="2315" y="3705"/>
                    <a:pt x="2315" y="3122"/>
                    <a:pt x="2204" y="2890"/>
                  </a:cubicBezTo>
                  <a:cubicBezTo>
                    <a:pt x="2204" y="2779"/>
                    <a:pt x="2204" y="2659"/>
                    <a:pt x="2084" y="2548"/>
                  </a:cubicBezTo>
                  <a:cubicBezTo>
                    <a:pt x="2084" y="2427"/>
                    <a:pt x="2084" y="2196"/>
                    <a:pt x="1973" y="2085"/>
                  </a:cubicBezTo>
                  <a:cubicBezTo>
                    <a:pt x="1510" y="2085"/>
                    <a:pt x="1510" y="2316"/>
                    <a:pt x="463" y="2085"/>
                  </a:cubicBezTo>
                  <a:cubicBezTo>
                    <a:pt x="352" y="2085"/>
                    <a:pt x="0" y="2085"/>
                    <a:pt x="0" y="1853"/>
                  </a:cubicBezTo>
                  <a:lnTo>
                    <a:pt x="352" y="1853"/>
                  </a:lnTo>
                  <a:lnTo>
                    <a:pt x="695" y="1853"/>
                  </a:lnTo>
                  <a:cubicBezTo>
                    <a:pt x="3362" y="1964"/>
                    <a:pt x="2204" y="464"/>
                    <a:pt x="2436" y="1"/>
                  </a:cubicBezTo>
                  <a:cubicBezTo>
                    <a:pt x="2667" y="1"/>
                    <a:pt x="2899" y="927"/>
                    <a:pt x="2778" y="127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4883700" y="1676450"/>
              <a:ext cx="98425" cy="63700"/>
            </a:xfrm>
            <a:custGeom>
              <a:rect b="b" l="l" r="r" t="t"/>
              <a:pathLst>
                <a:path extrusionOk="0" h="2548" w="3937">
                  <a:moveTo>
                    <a:pt x="464" y="344"/>
                  </a:moveTo>
                  <a:cubicBezTo>
                    <a:pt x="1158" y="1270"/>
                    <a:pt x="1510" y="927"/>
                    <a:pt x="2205" y="1038"/>
                  </a:cubicBezTo>
                  <a:cubicBezTo>
                    <a:pt x="2205" y="695"/>
                    <a:pt x="2316" y="232"/>
                    <a:pt x="2668" y="232"/>
                  </a:cubicBezTo>
                  <a:cubicBezTo>
                    <a:pt x="2779" y="464"/>
                    <a:pt x="2205" y="1501"/>
                    <a:pt x="3362" y="2196"/>
                  </a:cubicBezTo>
                  <a:cubicBezTo>
                    <a:pt x="3936" y="2547"/>
                    <a:pt x="3242" y="2547"/>
                    <a:pt x="2779" y="2196"/>
                  </a:cubicBezTo>
                  <a:cubicBezTo>
                    <a:pt x="2547" y="2084"/>
                    <a:pt x="2316" y="1733"/>
                    <a:pt x="2316" y="1390"/>
                  </a:cubicBezTo>
                  <a:cubicBezTo>
                    <a:pt x="1621" y="1270"/>
                    <a:pt x="1279" y="1621"/>
                    <a:pt x="695" y="1158"/>
                  </a:cubicBezTo>
                  <a:cubicBezTo>
                    <a:pt x="353" y="927"/>
                    <a:pt x="1" y="344"/>
                    <a:pt x="1" y="1"/>
                  </a:cubicBezTo>
                  <a:cubicBezTo>
                    <a:pt x="232" y="1"/>
                    <a:pt x="353" y="232"/>
                    <a:pt x="464" y="34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5332375" y="1997550"/>
              <a:ext cx="89600" cy="84075"/>
            </a:xfrm>
            <a:custGeom>
              <a:rect b="b" l="l" r="r" t="t"/>
              <a:pathLst>
                <a:path extrusionOk="0" h="3363" w="3584">
                  <a:moveTo>
                    <a:pt x="1963" y="3362"/>
                  </a:moveTo>
                  <a:lnTo>
                    <a:pt x="1500" y="3242"/>
                  </a:lnTo>
                  <a:cubicBezTo>
                    <a:pt x="1269" y="3010"/>
                    <a:pt x="695" y="3010"/>
                    <a:pt x="343" y="1973"/>
                  </a:cubicBezTo>
                  <a:cubicBezTo>
                    <a:pt x="111" y="1510"/>
                    <a:pt x="0" y="232"/>
                    <a:pt x="232" y="1"/>
                  </a:cubicBezTo>
                  <a:cubicBezTo>
                    <a:pt x="343" y="1"/>
                    <a:pt x="232" y="1"/>
                    <a:pt x="343" y="121"/>
                  </a:cubicBezTo>
                  <a:cubicBezTo>
                    <a:pt x="463" y="816"/>
                    <a:pt x="343" y="1621"/>
                    <a:pt x="1037" y="2436"/>
                  </a:cubicBezTo>
                  <a:cubicBezTo>
                    <a:pt x="1389" y="2899"/>
                    <a:pt x="2195" y="3131"/>
                    <a:pt x="2889" y="2779"/>
                  </a:cubicBezTo>
                  <a:cubicBezTo>
                    <a:pt x="3121" y="2547"/>
                    <a:pt x="3121" y="2668"/>
                    <a:pt x="3241" y="2436"/>
                  </a:cubicBezTo>
                  <a:cubicBezTo>
                    <a:pt x="3352" y="2316"/>
                    <a:pt x="3241" y="2316"/>
                    <a:pt x="3352" y="2316"/>
                  </a:cubicBezTo>
                  <a:cubicBezTo>
                    <a:pt x="3584" y="2547"/>
                    <a:pt x="3010" y="3010"/>
                    <a:pt x="2889" y="3131"/>
                  </a:cubicBezTo>
                  <a:cubicBezTo>
                    <a:pt x="2778" y="3131"/>
                    <a:pt x="2658" y="3242"/>
                    <a:pt x="2547" y="3242"/>
                  </a:cubicBezTo>
                  <a:cubicBezTo>
                    <a:pt x="2315" y="3242"/>
                    <a:pt x="2084" y="3242"/>
                    <a:pt x="1963" y="336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5115225" y="1042600"/>
              <a:ext cx="17375" cy="55125"/>
            </a:xfrm>
            <a:custGeom>
              <a:rect b="b" l="l" r="r" t="t"/>
              <a:pathLst>
                <a:path extrusionOk="0" h="2205" w="695">
                  <a:moveTo>
                    <a:pt x="463" y="695"/>
                  </a:moveTo>
                  <a:cubicBezTo>
                    <a:pt x="352" y="1278"/>
                    <a:pt x="463" y="1621"/>
                    <a:pt x="695" y="1973"/>
                  </a:cubicBezTo>
                  <a:cubicBezTo>
                    <a:pt x="583" y="2084"/>
                    <a:pt x="463" y="2084"/>
                    <a:pt x="463" y="2204"/>
                  </a:cubicBezTo>
                  <a:cubicBezTo>
                    <a:pt x="120" y="1741"/>
                    <a:pt x="0" y="1047"/>
                    <a:pt x="352" y="352"/>
                  </a:cubicBezTo>
                  <a:cubicBezTo>
                    <a:pt x="352" y="121"/>
                    <a:pt x="463" y="0"/>
                    <a:pt x="583" y="0"/>
                  </a:cubicBezTo>
                  <a:cubicBezTo>
                    <a:pt x="583" y="232"/>
                    <a:pt x="583" y="463"/>
                    <a:pt x="463"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4935800" y="1169925"/>
              <a:ext cx="8825" cy="8825"/>
            </a:xfrm>
            <a:custGeom>
              <a:rect b="b" l="l" r="r" t="t"/>
              <a:pathLst>
                <a:path extrusionOk="0" h="353" w="353">
                  <a:moveTo>
                    <a:pt x="0" y="0"/>
                  </a:moveTo>
                  <a:cubicBezTo>
                    <a:pt x="232" y="121"/>
                    <a:pt x="352" y="121"/>
                    <a:pt x="352" y="352"/>
                  </a:cubicBezTo>
                  <a:lnTo>
                    <a:pt x="0" y="352"/>
                  </a:lnTo>
                  <a:lnTo>
                    <a:pt x="0" y="0"/>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5450900" y="1713975"/>
              <a:ext cx="69475" cy="60900"/>
            </a:xfrm>
            <a:custGeom>
              <a:rect b="b" l="l" r="r" t="t"/>
              <a:pathLst>
                <a:path extrusionOk="0" h="2436" w="2779">
                  <a:moveTo>
                    <a:pt x="352" y="0"/>
                  </a:moveTo>
                  <a:cubicBezTo>
                    <a:pt x="584" y="583"/>
                    <a:pt x="1278" y="1158"/>
                    <a:pt x="1852" y="1621"/>
                  </a:cubicBezTo>
                  <a:cubicBezTo>
                    <a:pt x="2084" y="1852"/>
                    <a:pt x="2778" y="2204"/>
                    <a:pt x="2778" y="2435"/>
                  </a:cubicBezTo>
                  <a:cubicBezTo>
                    <a:pt x="2436" y="2435"/>
                    <a:pt x="1741" y="1972"/>
                    <a:pt x="1510" y="1741"/>
                  </a:cubicBezTo>
                  <a:cubicBezTo>
                    <a:pt x="926" y="1278"/>
                    <a:pt x="232" y="815"/>
                    <a:pt x="0"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5230975" y="1693825"/>
              <a:ext cx="101425" cy="40525"/>
            </a:xfrm>
            <a:custGeom>
              <a:rect b="b" l="l" r="r" t="t"/>
              <a:pathLst>
                <a:path extrusionOk="0" h="1621" w="4057">
                  <a:moveTo>
                    <a:pt x="4056" y="1269"/>
                  </a:moveTo>
                  <a:lnTo>
                    <a:pt x="4056" y="1269"/>
                  </a:lnTo>
                  <a:cubicBezTo>
                    <a:pt x="3825" y="1389"/>
                    <a:pt x="3704" y="1389"/>
                    <a:pt x="3473" y="1389"/>
                  </a:cubicBezTo>
                  <a:cubicBezTo>
                    <a:pt x="2204" y="1621"/>
                    <a:pt x="0" y="232"/>
                    <a:pt x="232" y="112"/>
                  </a:cubicBezTo>
                  <a:cubicBezTo>
                    <a:pt x="352" y="0"/>
                    <a:pt x="1158" y="463"/>
                    <a:pt x="1389" y="575"/>
                  </a:cubicBezTo>
                  <a:cubicBezTo>
                    <a:pt x="2084" y="806"/>
                    <a:pt x="2667" y="1158"/>
                    <a:pt x="3362" y="1038"/>
                  </a:cubicBezTo>
                  <a:cubicBezTo>
                    <a:pt x="3593" y="1158"/>
                    <a:pt x="3825" y="1158"/>
                    <a:pt x="4056"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4941575" y="1462325"/>
              <a:ext cx="89850" cy="57900"/>
            </a:xfrm>
            <a:custGeom>
              <a:rect b="b" l="l" r="r" t="t"/>
              <a:pathLst>
                <a:path extrusionOk="0" h="2316" w="3594">
                  <a:moveTo>
                    <a:pt x="2316" y="1269"/>
                  </a:moveTo>
                  <a:cubicBezTo>
                    <a:pt x="2547" y="1621"/>
                    <a:pt x="2899" y="1963"/>
                    <a:pt x="3131" y="1621"/>
                  </a:cubicBezTo>
                  <a:cubicBezTo>
                    <a:pt x="3242" y="1621"/>
                    <a:pt x="3242" y="1621"/>
                    <a:pt x="3242" y="1500"/>
                  </a:cubicBezTo>
                  <a:lnTo>
                    <a:pt x="3362" y="1500"/>
                  </a:lnTo>
                  <a:cubicBezTo>
                    <a:pt x="3594" y="1500"/>
                    <a:pt x="3362" y="1852"/>
                    <a:pt x="3242" y="1963"/>
                  </a:cubicBezTo>
                  <a:cubicBezTo>
                    <a:pt x="2899" y="2315"/>
                    <a:pt x="2316" y="1963"/>
                    <a:pt x="2205" y="1621"/>
                  </a:cubicBezTo>
                  <a:cubicBezTo>
                    <a:pt x="2084" y="1621"/>
                    <a:pt x="1973" y="1732"/>
                    <a:pt x="1973" y="1732"/>
                  </a:cubicBezTo>
                  <a:cubicBezTo>
                    <a:pt x="1853" y="1852"/>
                    <a:pt x="1853" y="1852"/>
                    <a:pt x="1742" y="1852"/>
                  </a:cubicBezTo>
                  <a:cubicBezTo>
                    <a:pt x="1047" y="2195"/>
                    <a:pt x="121" y="1732"/>
                    <a:pt x="1" y="1500"/>
                  </a:cubicBezTo>
                  <a:cubicBezTo>
                    <a:pt x="1" y="1389"/>
                    <a:pt x="1" y="1500"/>
                    <a:pt x="121" y="1500"/>
                  </a:cubicBezTo>
                  <a:cubicBezTo>
                    <a:pt x="232" y="1389"/>
                    <a:pt x="1047" y="1732"/>
                    <a:pt x="1510" y="1621"/>
                  </a:cubicBezTo>
                  <a:cubicBezTo>
                    <a:pt x="2205" y="1269"/>
                    <a:pt x="2547" y="0"/>
                    <a:pt x="2899" y="111"/>
                  </a:cubicBezTo>
                  <a:cubicBezTo>
                    <a:pt x="2899" y="574"/>
                    <a:pt x="2547" y="1037"/>
                    <a:pt x="2316"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6180125" y="1103475"/>
              <a:ext cx="37775" cy="66475"/>
            </a:xfrm>
            <a:custGeom>
              <a:rect b="b" l="l" r="r" t="t"/>
              <a:pathLst>
                <a:path extrusionOk="0" h="2659" w="1511">
                  <a:moveTo>
                    <a:pt x="816" y="2195"/>
                  </a:moveTo>
                  <a:cubicBezTo>
                    <a:pt x="927" y="2195"/>
                    <a:pt x="927" y="2195"/>
                    <a:pt x="927" y="2084"/>
                  </a:cubicBezTo>
                  <a:cubicBezTo>
                    <a:pt x="1047" y="1964"/>
                    <a:pt x="927" y="1853"/>
                    <a:pt x="927" y="1732"/>
                  </a:cubicBezTo>
                  <a:cubicBezTo>
                    <a:pt x="816" y="1390"/>
                    <a:pt x="695" y="1038"/>
                    <a:pt x="464" y="806"/>
                  </a:cubicBezTo>
                  <a:cubicBezTo>
                    <a:pt x="464" y="695"/>
                    <a:pt x="232" y="464"/>
                    <a:pt x="121" y="343"/>
                  </a:cubicBezTo>
                  <a:cubicBezTo>
                    <a:pt x="1" y="232"/>
                    <a:pt x="1" y="112"/>
                    <a:pt x="1" y="1"/>
                  </a:cubicBezTo>
                  <a:cubicBezTo>
                    <a:pt x="121" y="1"/>
                    <a:pt x="353" y="232"/>
                    <a:pt x="353" y="232"/>
                  </a:cubicBezTo>
                  <a:cubicBezTo>
                    <a:pt x="695" y="464"/>
                    <a:pt x="927" y="695"/>
                    <a:pt x="1047" y="1038"/>
                  </a:cubicBezTo>
                  <a:cubicBezTo>
                    <a:pt x="1510" y="1853"/>
                    <a:pt x="1390" y="2547"/>
                    <a:pt x="1047" y="2658"/>
                  </a:cubicBezTo>
                  <a:cubicBezTo>
                    <a:pt x="927" y="2547"/>
                    <a:pt x="927" y="2427"/>
                    <a:pt x="816" y="21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5598600" y="643250"/>
              <a:ext cx="89625" cy="43550"/>
            </a:xfrm>
            <a:custGeom>
              <a:rect b="b" l="l" r="r" t="t"/>
              <a:pathLst>
                <a:path extrusionOk="0" h="1742" w="3585">
                  <a:moveTo>
                    <a:pt x="1389" y="1621"/>
                  </a:moveTo>
                  <a:cubicBezTo>
                    <a:pt x="1269" y="1389"/>
                    <a:pt x="1852" y="1047"/>
                    <a:pt x="1963" y="926"/>
                  </a:cubicBezTo>
                  <a:cubicBezTo>
                    <a:pt x="1732" y="463"/>
                    <a:pt x="1037" y="584"/>
                    <a:pt x="695" y="815"/>
                  </a:cubicBezTo>
                  <a:cubicBezTo>
                    <a:pt x="574" y="815"/>
                    <a:pt x="343" y="1047"/>
                    <a:pt x="232" y="815"/>
                  </a:cubicBezTo>
                  <a:cubicBezTo>
                    <a:pt x="0" y="584"/>
                    <a:pt x="1158" y="0"/>
                    <a:pt x="1732" y="352"/>
                  </a:cubicBezTo>
                  <a:cubicBezTo>
                    <a:pt x="2084" y="463"/>
                    <a:pt x="2084" y="584"/>
                    <a:pt x="2195" y="695"/>
                  </a:cubicBezTo>
                  <a:cubicBezTo>
                    <a:pt x="2427" y="695"/>
                    <a:pt x="2778" y="352"/>
                    <a:pt x="3353" y="463"/>
                  </a:cubicBezTo>
                  <a:cubicBezTo>
                    <a:pt x="3473" y="463"/>
                    <a:pt x="3473" y="584"/>
                    <a:pt x="3584" y="584"/>
                  </a:cubicBezTo>
                  <a:cubicBezTo>
                    <a:pt x="3473" y="695"/>
                    <a:pt x="3353" y="695"/>
                    <a:pt x="3353" y="815"/>
                  </a:cubicBezTo>
                  <a:cubicBezTo>
                    <a:pt x="3010" y="695"/>
                    <a:pt x="2658" y="926"/>
                    <a:pt x="2427" y="1047"/>
                  </a:cubicBezTo>
                  <a:lnTo>
                    <a:pt x="1963" y="1389"/>
                  </a:lnTo>
                  <a:cubicBezTo>
                    <a:pt x="1852" y="1389"/>
                    <a:pt x="1500" y="1741"/>
                    <a:pt x="1389"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4961950" y="1766050"/>
              <a:ext cx="86850" cy="43550"/>
            </a:xfrm>
            <a:custGeom>
              <a:rect b="b" l="l" r="r" t="t"/>
              <a:pathLst>
                <a:path extrusionOk="0" h="1742" w="3474">
                  <a:moveTo>
                    <a:pt x="2547" y="927"/>
                  </a:moveTo>
                  <a:cubicBezTo>
                    <a:pt x="2427" y="695"/>
                    <a:pt x="2195" y="232"/>
                    <a:pt x="2316" y="1"/>
                  </a:cubicBezTo>
                  <a:cubicBezTo>
                    <a:pt x="2427" y="1"/>
                    <a:pt x="2427" y="1"/>
                    <a:pt x="2547" y="121"/>
                  </a:cubicBezTo>
                  <a:cubicBezTo>
                    <a:pt x="2779" y="464"/>
                    <a:pt x="3010" y="1047"/>
                    <a:pt x="3121" y="1158"/>
                  </a:cubicBezTo>
                  <a:cubicBezTo>
                    <a:pt x="3242" y="1279"/>
                    <a:pt x="3242" y="1158"/>
                    <a:pt x="3353" y="1279"/>
                  </a:cubicBezTo>
                  <a:cubicBezTo>
                    <a:pt x="3353" y="1390"/>
                    <a:pt x="3353" y="1510"/>
                    <a:pt x="3473" y="1621"/>
                  </a:cubicBezTo>
                  <a:lnTo>
                    <a:pt x="3353" y="1621"/>
                  </a:lnTo>
                  <a:cubicBezTo>
                    <a:pt x="3242" y="1510"/>
                    <a:pt x="3242" y="1621"/>
                    <a:pt x="3121" y="1621"/>
                  </a:cubicBezTo>
                  <a:cubicBezTo>
                    <a:pt x="2890" y="1510"/>
                    <a:pt x="2779" y="1279"/>
                    <a:pt x="2658" y="1158"/>
                  </a:cubicBezTo>
                  <a:cubicBezTo>
                    <a:pt x="2427" y="1510"/>
                    <a:pt x="1964" y="1621"/>
                    <a:pt x="1501" y="1621"/>
                  </a:cubicBezTo>
                  <a:cubicBezTo>
                    <a:pt x="1158" y="1742"/>
                    <a:pt x="112" y="1510"/>
                    <a:pt x="1" y="1279"/>
                  </a:cubicBezTo>
                  <a:cubicBezTo>
                    <a:pt x="1" y="1047"/>
                    <a:pt x="927" y="1279"/>
                    <a:pt x="1390" y="1279"/>
                  </a:cubicBezTo>
                  <a:cubicBezTo>
                    <a:pt x="1732" y="1279"/>
                    <a:pt x="2316" y="1158"/>
                    <a:pt x="2547"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5468250" y="709925"/>
              <a:ext cx="55125" cy="95400"/>
            </a:xfrm>
            <a:custGeom>
              <a:rect b="b" l="l" r="r" t="t"/>
              <a:pathLst>
                <a:path extrusionOk="0" h="3816" w="2205">
                  <a:moveTo>
                    <a:pt x="1279" y="2427"/>
                  </a:moveTo>
                  <a:cubicBezTo>
                    <a:pt x="1390" y="2547"/>
                    <a:pt x="1390" y="2547"/>
                    <a:pt x="1510" y="2778"/>
                  </a:cubicBezTo>
                  <a:lnTo>
                    <a:pt x="1510" y="3241"/>
                  </a:lnTo>
                  <a:cubicBezTo>
                    <a:pt x="1279" y="3704"/>
                    <a:pt x="927" y="3816"/>
                    <a:pt x="927" y="3704"/>
                  </a:cubicBezTo>
                  <a:cubicBezTo>
                    <a:pt x="816" y="3473"/>
                    <a:pt x="1047" y="3353"/>
                    <a:pt x="1047" y="3121"/>
                  </a:cubicBezTo>
                  <a:cubicBezTo>
                    <a:pt x="1158" y="2890"/>
                    <a:pt x="1158" y="2778"/>
                    <a:pt x="1047" y="2547"/>
                  </a:cubicBezTo>
                  <a:cubicBezTo>
                    <a:pt x="927" y="2547"/>
                    <a:pt x="121" y="2778"/>
                    <a:pt x="1" y="2427"/>
                  </a:cubicBezTo>
                  <a:cubicBezTo>
                    <a:pt x="232" y="2195"/>
                    <a:pt x="1047" y="2547"/>
                    <a:pt x="1390" y="1732"/>
                  </a:cubicBezTo>
                  <a:cubicBezTo>
                    <a:pt x="1510" y="1389"/>
                    <a:pt x="1390" y="806"/>
                    <a:pt x="1158" y="575"/>
                  </a:cubicBezTo>
                  <a:cubicBezTo>
                    <a:pt x="1158" y="463"/>
                    <a:pt x="1047" y="343"/>
                    <a:pt x="1047" y="232"/>
                  </a:cubicBezTo>
                  <a:cubicBezTo>
                    <a:pt x="1390" y="0"/>
                    <a:pt x="2205" y="1269"/>
                    <a:pt x="1510" y="2195"/>
                  </a:cubicBezTo>
                  <a:cubicBezTo>
                    <a:pt x="1510" y="2315"/>
                    <a:pt x="1390" y="2315"/>
                    <a:pt x="1279" y="24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5740275" y="747425"/>
              <a:ext cx="60900" cy="52125"/>
            </a:xfrm>
            <a:custGeom>
              <a:rect b="b" l="l" r="r" t="t"/>
              <a:pathLst>
                <a:path extrusionOk="0" h="2085" w="2436">
                  <a:moveTo>
                    <a:pt x="2436" y="1853"/>
                  </a:moveTo>
                  <a:cubicBezTo>
                    <a:pt x="2204" y="1853"/>
                    <a:pt x="2084" y="1621"/>
                    <a:pt x="1973" y="1510"/>
                  </a:cubicBezTo>
                  <a:cubicBezTo>
                    <a:pt x="1621" y="1278"/>
                    <a:pt x="815" y="352"/>
                    <a:pt x="464" y="352"/>
                  </a:cubicBezTo>
                  <a:cubicBezTo>
                    <a:pt x="352" y="695"/>
                    <a:pt x="464" y="1158"/>
                    <a:pt x="584" y="1390"/>
                  </a:cubicBezTo>
                  <a:cubicBezTo>
                    <a:pt x="695" y="1621"/>
                    <a:pt x="1047" y="1853"/>
                    <a:pt x="927" y="2084"/>
                  </a:cubicBezTo>
                  <a:cubicBezTo>
                    <a:pt x="695" y="2084"/>
                    <a:pt x="232" y="1510"/>
                    <a:pt x="121" y="1158"/>
                  </a:cubicBezTo>
                  <a:cubicBezTo>
                    <a:pt x="1" y="815"/>
                    <a:pt x="1" y="352"/>
                    <a:pt x="232" y="121"/>
                  </a:cubicBezTo>
                  <a:cubicBezTo>
                    <a:pt x="232" y="121"/>
                    <a:pt x="352" y="1"/>
                    <a:pt x="464" y="1"/>
                  </a:cubicBezTo>
                  <a:lnTo>
                    <a:pt x="584" y="1"/>
                  </a:lnTo>
                  <a:cubicBezTo>
                    <a:pt x="1047" y="121"/>
                    <a:pt x="1853" y="927"/>
                    <a:pt x="2204" y="1278"/>
                  </a:cubicBezTo>
                  <a:cubicBezTo>
                    <a:pt x="2204" y="1390"/>
                    <a:pt x="2316" y="1510"/>
                    <a:pt x="2316" y="1621"/>
                  </a:cubicBezTo>
                  <a:cubicBezTo>
                    <a:pt x="2436" y="1741"/>
                    <a:pt x="2436" y="1741"/>
                    <a:pt x="2436" y="18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5109425" y="1907975"/>
              <a:ext cx="84050" cy="52100"/>
            </a:xfrm>
            <a:custGeom>
              <a:rect b="b" l="l" r="r" t="t"/>
              <a:pathLst>
                <a:path extrusionOk="0" h="2084" w="3362">
                  <a:moveTo>
                    <a:pt x="2316" y="1269"/>
                  </a:moveTo>
                  <a:cubicBezTo>
                    <a:pt x="2204" y="1158"/>
                    <a:pt x="1621" y="232"/>
                    <a:pt x="1973" y="0"/>
                  </a:cubicBezTo>
                  <a:cubicBezTo>
                    <a:pt x="2316" y="0"/>
                    <a:pt x="1973" y="574"/>
                    <a:pt x="2779" y="1269"/>
                  </a:cubicBezTo>
                  <a:cubicBezTo>
                    <a:pt x="3010" y="1500"/>
                    <a:pt x="3130" y="1389"/>
                    <a:pt x="3130" y="1389"/>
                  </a:cubicBezTo>
                  <a:cubicBezTo>
                    <a:pt x="3362" y="1389"/>
                    <a:pt x="3362" y="1732"/>
                    <a:pt x="3010" y="1732"/>
                  </a:cubicBezTo>
                  <a:cubicBezTo>
                    <a:pt x="2779" y="1732"/>
                    <a:pt x="2667" y="1621"/>
                    <a:pt x="2547" y="1621"/>
                  </a:cubicBezTo>
                  <a:cubicBezTo>
                    <a:pt x="2436" y="1500"/>
                    <a:pt x="2316" y="1500"/>
                    <a:pt x="2084" y="1621"/>
                  </a:cubicBezTo>
                  <a:cubicBezTo>
                    <a:pt x="1973" y="1621"/>
                    <a:pt x="1853" y="1732"/>
                    <a:pt x="1741" y="1852"/>
                  </a:cubicBezTo>
                  <a:cubicBezTo>
                    <a:pt x="1510" y="1963"/>
                    <a:pt x="1278" y="2084"/>
                    <a:pt x="815" y="1963"/>
                  </a:cubicBezTo>
                  <a:cubicBezTo>
                    <a:pt x="584" y="1963"/>
                    <a:pt x="1" y="1732"/>
                    <a:pt x="1" y="1500"/>
                  </a:cubicBezTo>
                  <a:cubicBezTo>
                    <a:pt x="352" y="1389"/>
                    <a:pt x="815" y="1732"/>
                    <a:pt x="1278" y="1621"/>
                  </a:cubicBezTo>
                  <a:cubicBezTo>
                    <a:pt x="1510" y="1621"/>
                    <a:pt x="1621" y="1500"/>
                    <a:pt x="1741" y="1389"/>
                  </a:cubicBezTo>
                  <a:cubicBezTo>
                    <a:pt x="1973" y="1269"/>
                    <a:pt x="1973" y="1269"/>
                    <a:pt x="2316"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5835900" y="1763275"/>
              <a:ext cx="69475" cy="63700"/>
            </a:xfrm>
            <a:custGeom>
              <a:rect b="b" l="l" r="r" t="t"/>
              <a:pathLst>
                <a:path extrusionOk="0" h="2548" w="2779">
                  <a:moveTo>
                    <a:pt x="2547" y="575"/>
                  </a:moveTo>
                  <a:cubicBezTo>
                    <a:pt x="2547" y="806"/>
                    <a:pt x="2195" y="695"/>
                    <a:pt x="2084" y="695"/>
                  </a:cubicBezTo>
                  <a:cubicBezTo>
                    <a:pt x="1732" y="695"/>
                    <a:pt x="1269" y="695"/>
                    <a:pt x="926" y="806"/>
                  </a:cubicBezTo>
                  <a:cubicBezTo>
                    <a:pt x="695" y="926"/>
                    <a:pt x="806" y="1038"/>
                    <a:pt x="926" y="1269"/>
                  </a:cubicBezTo>
                  <a:cubicBezTo>
                    <a:pt x="1037" y="1390"/>
                    <a:pt x="1389" y="1732"/>
                    <a:pt x="1621" y="1853"/>
                  </a:cubicBezTo>
                  <a:cubicBezTo>
                    <a:pt x="1963" y="2084"/>
                    <a:pt x="2658" y="2084"/>
                    <a:pt x="2778" y="2316"/>
                  </a:cubicBezTo>
                  <a:cubicBezTo>
                    <a:pt x="2547" y="2547"/>
                    <a:pt x="1621" y="2316"/>
                    <a:pt x="1389" y="2084"/>
                  </a:cubicBezTo>
                  <a:cubicBezTo>
                    <a:pt x="1037" y="1964"/>
                    <a:pt x="695" y="1621"/>
                    <a:pt x="574" y="1269"/>
                  </a:cubicBezTo>
                  <a:cubicBezTo>
                    <a:pt x="0" y="0"/>
                    <a:pt x="2426" y="343"/>
                    <a:pt x="2547"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5196250" y="996300"/>
              <a:ext cx="69475" cy="46325"/>
            </a:xfrm>
            <a:custGeom>
              <a:rect b="b" l="l" r="r" t="t"/>
              <a:pathLst>
                <a:path extrusionOk="0" h="1853" w="2779">
                  <a:moveTo>
                    <a:pt x="1621" y="1047"/>
                  </a:moveTo>
                  <a:cubicBezTo>
                    <a:pt x="1510" y="1278"/>
                    <a:pt x="1510" y="1510"/>
                    <a:pt x="1510" y="1741"/>
                  </a:cubicBezTo>
                  <a:lnTo>
                    <a:pt x="1510" y="1741"/>
                  </a:lnTo>
                  <a:cubicBezTo>
                    <a:pt x="1389" y="1852"/>
                    <a:pt x="1278" y="1852"/>
                    <a:pt x="1158" y="1852"/>
                  </a:cubicBezTo>
                  <a:cubicBezTo>
                    <a:pt x="1158" y="1621"/>
                    <a:pt x="1158" y="1389"/>
                    <a:pt x="1278" y="1047"/>
                  </a:cubicBezTo>
                  <a:cubicBezTo>
                    <a:pt x="1046" y="1047"/>
                    <a:pt x="0" y="695"/>
                    <a:pt x="120" y="463"/>
                  </a:cubicBezTo>
                  <a:cubicBezTo>
                    <a:pt x="232" y="232"/>
                    <a:pt x="1046" y="584"/>
                    <a:pt x="1510" y="695"/>
                  </a:cubicBezTo>
                  <a:cubicBezTo>
                    <a:pt x="1621" y="584"/>
                    <a:pt x="1852" y="463"/>
                    <a:pt x="1973" y="584"/>
                  </a:cubicBezTo>
                  <a:cubicBezTo>
                    <a:pt x="2084" y="584"/>
                    <a:pt x="2204" y="463"/>
                    <a:pt x="2315" y="352"/>
                  </a:cubicBezTo>
                  <a:cubicBezTo>
                    <a:pt x="2436" y="121"/>
                    <a:pt x="2436" y="0"/>
                    <a:pt x="2667" y="0"/>
                  </a:cubicBezTo>
                  <a:cubicBezTo>
                    <a:pt x="2778" y="121"/>
                    <a:pt x="2547" y="1047"/>
                    <a:pt x="1621" y="1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5106650" y="1699600"/>
              <a:ext cx="75250" cy="52125"/>
            </a:xfrm>
            <a:custGeom>
              <a:rect b="b" l="l" r="r" t="t"/>
              <a:pathLst>
                <a:path extrusionOk="0" h="2085" w="3010">
                  <a:moveTo>
                    <a:pt x="0" y="1270"/>
                  </a:moveTo>
                  <a:lnTo>
                    <a:pt x="0" y="1270"/>
                  </a:lnTo>
                  <a:lnTo>
                    <a:pt x="0" y="1270"/>
                  </a:lnTo>
                  <a:close/>
                  <a:moveTo>
                    <a:pt x="1158" y="1733"/>
                  </a:moveTo>
                  <a:cubicBezTo>
                    <a:pt x="2084" y="1853"/>
                    <a:pt x="2890" y="1038"/>
                    <a:pt x="2084" y="344"/>
                  </a:cubicBezTo>
                  <a:cubicBezTo>
                    <a:pt x="1852" y="232"/>
                    <a:pt x="1732" y="232"/>
                    <a:pt x="1852" y="1"/>
                  </a:cubicBezTo>
                  <a:cubicBezTo>
                    <a:pt x="2195" y="1"/>
                    <a:pt x="3010" y="575"/>
                    <a:pt x="2658" y="1390"/>
                  </a:cubicBezTo>
                  <a:cubicBezTo>
                    <a:pt x="2427" y="1853"/>
                    <a:pt x="1964" y="2084"/>
                    <a:pt x="1501" y="2084"/>
                  </a:cubicBezTo>
                  <a:cubicBezTo>
                    <a:pt x="1501" y="1964"/>
                    <a:pt x="1389" y="1853"/>
                    <a:pt x="1269" y="1853"/>
                  </a:cubicBezTo>
                  <a:cubicBezTo>
                    <a:pt x="1269" y="1733"/>
                    <a:pt x="1158" y="1733"/>
                    <a:pt x="1158" y="173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5560850" y="1685025"/>
              <a:ext cx="5825" cy="3025"/>
            </a:xfrm>
            <a:custGeom>
              <a:rect b="b" l="l" r="r" t="t"/>
              <a:pathLst>
                <a:path extrusionOk="0" h="121" w="233">
                  <a:moveTo>
                    <a:pt x="232" y="1"/>
                  </a:moveTo>
                  <a:cubicBezTo>
                    <a:pt x="121" y="121"/>
                    <a:pt x="121" y="121"/>
                    <a:pt x="1" y="1"/>
                  </a:cubicBezTo>
                  <a:lnTo>
                    <a:pt x="1" y="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5529150" y="2046875"/>
              <a:ext cx="81050" cy="57900"/>
            </a:xfrm>
            <a:custGeom>
              <a:rect b="b" l="l" r="r" t="t"/>
              <a:pathLst>
                <a:path extrusionOk="0" h="2316" w="3242">
                  <a:moveTo>
                    <a:pt x="1269" y="1037"/>
                  </a:moveTo>
                  <a:cubicBezTo>
                    <a:pt x="1269" y="926"/>
                    <a:pt x="806" y="463"/>
                    <a:pt x="926" y="232"/>
                  </a:cubicBezTo>
                  <a:cubicBezTo>
                    <a:pt x="1037" y="0"/>
                    <a:pt x="1389" y="574"/>
                    <a:pt x="1500" y="806"/>
                  </a:cubicBezTo>
                  <a:cubicBezTo>
                    <a:pt x="2547" y="1963"/>
                    <a:pt x="2889" y="926"/>
                    <a:pt x="3121" y="1037"/>
                  </a:cubicBezTo>
                  <a:cubicBezTo>
                    <a:pt x="3241" y="1389"/>
                    <a:pt x="2778" y="1963"/>
                    <a:pt x="1963" y="1621"/>
                  </a:cubicBezTo>
                  <a:cubicBezTo>
                    <a:pt x="1852" y="1500"/>
                    <a:pt x="1732" y="1389"/>
                    <a:pt x="1500" y="1389"/>
                  </a:cubicBezTo>
                  <a:cubicBezTo>
                    <a:pt x="1269" y="1732"/>
                    <a:pt x="1269" y="1732"/>
                    <a:pt x="926" y="1963"/>
                  </a:cubicBezTo>
                  <a:cubicBezTo>
                    <a:pt x="806" y="2084"/>
                    <a:pt x="343" y="2315"/>
                    <a:pt x="111" y="2084"/>
                  </a:cubicBezTo>
                  <a:cubicBezTo>
                    <a:pt x="0" y="1852"/>
                    <a:pt x="1037" y="1732"/>
                    <a:pt x="1269" y="103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5294625" y="1786425"/>
              <a:ext cx="57900" cy="72250"/>
            </a:xfrm>
            <a:custGeom>
              <a:rect b="b" l="l" r="r" t="t"/>
              <a:pathLst>
                <a:path extrusionOk="0" h="2890" w="2316">
                  <a:moveTo>
                    <a:pt x="2316" y="1501"/>
                  </a:moveTo>
                  <a:cubicBezTo>
                    <a:pt x="2084" y="1732"/>
                    <a:pt x="695" y="464"/>
                    <a:pt x="584" y="1390"/>
                  </a:cubicBezTo>
                  <a:cubicBezTo>
                    <a:pt x="464" y="1732"/>
                    <a:pt x="695" y="2084"/>
                    <a:pt x="816" y="2195"/>
                  </a:cubicBezTo>
                  <a:cubicBezTo>
                    <a:pt x="1279" y="2658"/>
                    <a:pt x="1510" y="2427"/>
                    <a:pt x="1742" y="2658"/>
                  </a:cubicBezTo>
                  <a:cubicBezTo>
                    <a:pt x="1621" y="2890"/>
                    <a:pt x="1047" y="2890"/>
                    <a:pt x="584" y="2427"/>
                  </a:cubicBezTo>
                  <a:cubicBezTo>
                    <a:pt x="353" y="2195"/>
                    <a:pt x="1" y="1621"/>
                    <a:pt x="121" y="1158"/>
                  </a:cubicBezTo>
                  <a:cubicBezTo>
                    <a:pt x="464" y="0"/>
                    <a:pt x="2316" y="1158"/>
                    <a:pt x="2316" y="150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5502975" y="1832725"/>
              <a:ext cx="49350" cy="83825"/>
            </a:xfrm>
            <a:custGeom>
              <a:rect b="b" l="l" r="r" t="t"/>
              <a:pathLst>
                <a:path extrusionOk="0" h="3353" w="1974">
                  <a:moveTo>
                    <a:pt x="1742" y="2890"/>
                  </a:moveTo>
                  <a:cubicBezTo>
                    <a:pt x="1742" y="3353"/>
                    <a:pt x="464" y="2547"/>
                    <a:pt x="232" y="1732"/>
                  </a:cubicBezTo>
                  <a:cubicBezTo>
                    <a:pt x="1" y="695"/>
                    <a:pt x="816" y="1"/>
                    <a:pt x="1621" y="343"/>
                  </a:cubicBezTo>
                  <a:cubicBezTo>
                    <a:pt x="1742" y="464"/>
                    <a:pt x="1973" y="575"/>
                    <a:pt x="1973" y="695"/>
                  </a:cubicBezTo>
                  <a:cubicBezTo>
                    <a:pt x="1973" y="927"/>
                    <a:pt x="1621" y="695"/>
                    <a:pt x="1510" y="575"/>
                  </a:cubicBezTo>
                  <a:cubicBezTo>
                    <a:pt x="695" y="343"/>
                    <a:pt x="121" y="1390"/>
                    <a:pt x="927" y="2195"/>
                  </a:cubicBezTo>
                  <a:cubicBezTo>
                    <a:pt x="1047" y="2427"/>
                    <a:pt x="1510" y="2779"/>
                    <a:pt x="1742" y="28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5523350" y="799525"/>
              <a:ext cx="69475" cy="66700"/>
            </a:xfrm>
            <a:custGeom>
              <a:rect b="b" l="l" r="r" t="t"/>
              <a:pathLst>
                <a:path extrusionOk="0" h="2668" w="2779">
                  <a:moveTo>
                    <a:pt x="1390" y="463"/>
                  </a:moveTo>
                  <a:cubicBezTo>
                    <a:pt x="1269" y="463"/>
                    <a:pt x="695" y="232"/>
                    <a:pt x="575" y="815"/>
                  </a:cubicBezTo>
                  <a:cubicBezTo>
                    <a:pt x="343" y="1389"/>
                    <a:pt x="1269" y="1852"/>
                    <a:pt x="1853" y="2084"/>
                  </a:cubicBezTo>
                  <a:cubicBezTo>
                    <a:pt x="2084" y="2084"/>
                    <a:pt x="2658" y="2204"/>
                    <a:pt x="2779" y="2436"/>
                  </a:cubicBezTo>
                  <a:cubicBezTo>
                    <a:pt x="2547" y="2667"/>
                    <a:pt x="927" y="2315"/>
                    <a:pt x="343" y="1510"/>
                  </a:cubicBezTo>
                  <a:cubicBezTo>
                    <a:pt x="112" y="1158"/>
                    <a:pt x="1" y="695"/>
                    <a:pt x="343" y="352"/>
                  </a:cubicBezTo>
                  <a:cubicBezTo>
                    <a:pt x="695" y="0"/>
                    <a:pt x="1501" y="232"/>
                    <a:pt x="1390"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4796900" y="1239375"/>
              <a:ext cx="69475" cy="46325"/>
            </a:xfrm>
            <a:custGeom>
              <a:rect b="b" l="l" r="r" t="t"/>
              <a:pathLst>
                <a:path extrusionOk="0" h="1853" w="2779">
                  <a:moveTo>
                    <a:pt x="352" y="232"/>
                  </a:moveTo>
                  <a:cubicBezTo>
                    <a:pt x="463" y="464"/>
                    <a:pt x="695" y="584"/>
                    <a:pt x="1047" y="584"/>
                  </a:cubicBezTo>
                  <a:lnTo>
                    <a:pt x="1047" y="121"/>
                  </a:lnTo>
                  <a:lnTo>
                    <a:pt x="1047" y="1"/>
                  </a:lnTo>
                  <a:lnTo>
                    <a:pt x="1278" y="1"/>
                  </a:lnTo>
                  <a:cubicBezTo>
                    <a:pt x="1389" y="352"/>
                    <a:pt x="1278" y="815"/>
                    <a:pt x="1510" y="1047"/>
                  </a:cubicBezTo>
                  <a:cubicBezTo>
                    <a:pt x="1741" y="1390"/>
                    <a:pt x="2667" y="1390"/>
                    <a:pt x="2778" y="1621"/>
                  </a:cubicBezTo>
                  <a:cubicBezTo>
                    <a:pt x="2667" y="1853"/>
                    <a:pt x="1852" y="1741"/>
                    <a:pt x="1621" y="1621"/>
                  </a:cubicBezTo>
                  <a:cubicBezTo>
                    <a:pt x="1278" y="1510"/>
                    <a:pt x="1047" y="1278"/>
                    <a:pt x="1047" y="927"/>
                  </a:cubicBezTo>
                  <a:cubicBezTo>
                    <a:pt x="695" y="927"/>
                    <a:pt x="463" y="815"/>
                    <a:pt x="232" y="695"/>
                  </a:cubicBezTo>
                  <a:cubicBezTo>
                    <a:pt x="121" y="584"/>
                    <a:pt x="121" y="464"/>
                    <a:pt x="0" y="464"/>
                  </a:cubicBezTo>
                  <a:cubicBezTo>
                    <a:pt x="121" y="352"/>
                    <a:pt x="232" y="232"/>
                    <a:pt x="352"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6258375" y="1372500"/>
              <a:ext cx="60700" cy="66700"/>
            </a:xfrm>
            <a:custGeom>
              <a:rect b="b" l="l" r="r" t="t"/>
              <a:pathLst>
                <a:path extrusionOk="0" h="2668" w="2428">
                  <a:moveTo>
                    <a:pt x="1390" y="1047"/>
                  </a:moveTo>
                  <a:cubicBezTo>
                    <a:pt x="1733" y="1047"/>
                    <a:pt x="1964" y="1047"/>
                    <a:pt x="2196" y="1278"/>
                  </a:cubicBezTo>
                  <a:cubicBezTo>
                    <a:pt x="2316" y="1389"/>
                    <a:pt x="2427" y="1741"/>
                    <a:pt x="2316" y="1973"/>
                  </a:cubicBezTo>
                  <a:cubicBezTo>
                    <a:pt x="2196" y="1973"/>
                    <a:pt x="2196" y="1973"/>
                    <a:pt x="2084" y="1852"/>
                  </a:cubicBezTo>
                  <a:cubicBezTo>
                    <a:pt x="2084" y="1741"/>
                    <a:pt x="2084" y="1741"/>
                    <a:pt x="1964" y="1621"/>
                  </a:cubicBezTo>
                  <a:cubicBezTo>
                    <a:pt x="1853" y="1510"/>
                    <a:pt x="1621" y="1389"/>
                    <a:pt x="1390" y="1389"/>
                  </a:cubicBezTo>
                  <a:cubicBezTo>
                    <a:pt x="1270" y="2667"/>
                    <a:pt x="1" y="2667"/>
                    <a:pt x="575" y="2204"/>
                  </a:cubicBezTo>
                  <a:cubicBezTo>
                    <a:pt x="1270" y="1621"/>
                    <a:pt x="1158" y="1047"/>
                    <a:pt x="807" y="352"/>
                  </a:cubicBezTo>
                  <a:cubicBezTo>
                    <a:pt x="695" y="232"/>
                    <a:pt x="695" y="121"/>
                    <a:pt x="695" y="0"/>
                  </a:cubicBezTo>
                  <a:cubicBezTo>
                    <a:pt x="927" y="0"/>
                    <a:pt x="1158" y="232"/>
                    <a:pt x="1158" y="463"/>
                  </a:cubicBezTo>
                  <a:cubicBezTo>
                    <a:pt x="1270" y="584"/>
                    <a:pt x="1270" y="815"/>
                    <a:pt x="1390" y="1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6209075" y="1230800"/>
              <a:ext cx="49325" cy="83850"/>
            </a:xfrm>
            <a:custGeom>
              <a:rect b="b" l="l" r="r" t="t"/>
              <a:pathLst>
                <a:path extrusionOk="0" h="3354" w="1973">
                  <a:moveTo>
                    <a:pt x="1853" y="1501"/>
                  </a:moveTo>
                  <a:cubicBezTo>
                    <a:pt x="1741" y="2084"/>
                    <a:pt x="1510" y="2427"/>
                    <a:pt x="1158" y="2779"/>
                  </a:cubicBezTo>
                  <a:cubicBezTo>
                    <a:pt x="1047" y="2890"/>
                    <a:pt x="352" y="3353"/>
                    <a:pt x="0" y="3353"/>
                  </a:cubicBezTo>
                  <a:cubicBezTo>
                    <a:pt x="0" y="3242"/>
                    <a:pt x="121" y="3122"/>
                    <a:pt x="121" y="3010"/>
                  </a:cubicBezTo>
                  <a:cubicBezTo>
                    <a:pt x="584" y="2779"/>
                    <a:pt x="1390" y="2427"/>
                    <a:pt x="1510" y="1390"/>
                  </a:cubicBezTo>
                  <a:cubicBezTo>
                    <a:pt x="1621" y="807"/>
                    <a:pt x="1510" y="575"/>
                    <a:pt x="1621" y="1"/>
                  </a:cubicBezTo>
                  <a:cubicBezTo>
                    <a:pt x="1973" y="1"/>
                    <a:pt x="1973" y="1158"/>
                    <a:pt x="1853" y="150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6133825" y="1673450"/>
              <a:ext cx="46325" cy="63700"/>
            </a:xfrm>
            <a:custGeom>
              <a:rect b="b" l="l" r="r" t="t"/>
              <a:pathLst>
                <a:path extrusionOk="0" h="2548" w="1853">
                  <a:moveTo>
                    <a:pt x="1" y="1973"/>
                  </a:moveTo>
                  <a:cubicBezTo>
                    <a:pt x="353" y="1853"/>
                    <a:pt x="927" y="2547"/>
                    <a:pt x="1279" y="1973"/>
                  </a:cubicBezTo>
                  <a:cubicBezTo>
                    <a:pt x="1390" y="1853"/>
                    <a:pt x="1390" y="1510"/>
                    <a:pt x="1390" y="1278"/>
                  </a:cubicBezTo>
                  <a:lnTo>
                    <a:pt x="1390" y="695"/>
                  </a:lnTo>
                  <a:lnTo>
                    <a:pt x="1390" y="695"/>
                  </a:lnTo>
                  <a:lnTo>
                    <a:pt x="1390" y="695"/>
                  </a:lnTo>
                  <a:lnTo>
                    <a:pt x="1390" y="584"/>
                  </a:lnTo>
                  <a:cubicBezTo>
                    <a:pt x="1279" y="695"/>
                    <a:pt x="1279" y="695"/>
                    <a:pt x="1158" y="695"/>
                  </a:cubicBezTo>
                  <a:cubicBezTo>
                    <a:pt x="1047" y="352"/>
                    <a:pt x="1510" y="0"/>
                    <a:pt x="1742" y="584"/>
                  </a:cubicBezTo>
                  <a:cubicBezTo>
                    <a:pt x="1853" y="927"/>
                    <a:pt x="1853" y="1510"/>
                    <a:pt x="1742" y="1853"/>
                  </a:cubicBezTo>
                  <a:cubicBezTo>
                    <a:pt x="1621" y="2316"/>
                    <a:pt x="1390" y="2547"/>
                    <a:pt x="1047" y="2547"/>
                  </a:cubicBezTo>
                  <a:cubicBezTo>
                    <a:pt x="584" y="2547"/>
                    <a:pt x="1" y="2204"/>
                    <a:pt x="1"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5581225" y="2003350"/>
              <a:ext cx="54900" cy="40525"/>
            </a:xfrm>
            <a:custGeom>
              <a:rect b="b" l="l" r="r" t="t"/>
              <a:pathLst>
                <a:path extrusionOk="0" h="1621" w="2196">
                  <a:moveTo>
                    <a:pt x="464" y="695"/>
                  </a:moveTo>
                  <a:cubicBezTo>
                    <a:pt x="575" y="926"/>
                    <a:pt x="695" y="1158"/>
                    <a:pt x="1158" y="1158"/>
                  </a:cubicBezTo>
                  <a:cubicBezTo>
                    <a:pt x="1732" y="1047"/>
                    <a:pt x="1853" y="463"/>
                    <a:pt x="1964" y="121"/>
                  </a:cubicBezTo>
                  <a:cubicBezTo>
                    <a:pt x="2084" y="121"/>
                    <a:pt x="2084" y="121"/>
                    <a:pt x="2195" y="0"/>
                  </a:cubicBezTo>
                  <a:lnTo>
                    <a:pt x="2195" y="352"/>
                  </a:lnTo>
                  <a:cubicBezTo>
                    <a:pt x="2084" y="1047"/>
                    <a:pt x="1621" y="1621"/>
                    <a:pt x="927" y="1510"/>
                  </a:cubicBezTo>
                  <a:cubicBezTo>
                    <a:pt x="1" y="1389"/>
                    <a:pt x="1" y="232"/>
                    <a:pt x="232" y="0"/>
                  </a:cubicBezTo>
                  <a:cubicBezTo>
                    <a:pt x="464" y="121"/>
                    <a:pt x="343" y="463"/>
                    <a:pt x="464"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5986375" y="1497050"/>
              <a:ext cx="49100" cy="60675"/>
            </a:xfrm>
            <a:custGeom>
              <a:rect b="b" l="l" r="r" t="t"/>
              <a:pathLst>
                <a:path extrusionOk="0" h="2427" w="1964">
                  <a:moveTo>
                    <a:pt x="1037" y="232"/>
                  </a:moveTo>
                  <a:cubicBezTo>
                    <a:pt x="1963" y="574"/>
                    <a:pt x="1852" y="1732"/>
                    <a:pt x="1621" y="1500"/>
                  </a:cubicBezTo>
                  <a:cubicBezTo>
                    <a:pt x="1500" y="1389"/>
                    <a:pt x="1500" y="1269"/>
                    <a:pt x="1500" y="1158"/>
                  </a:cubicBezTo>
                  <a:cubicBezTo>
                    <a:pt x="1389" y="926"/>
                    <a:pt x="1389" y="806"/>
                    <a:pt x="1269" y="806"/>
                  </a:cubicBezTo>
                  <a:cubicBezTo>
                    <a:pt x="1037" y="574"/>
                    <a:pt x="574" y="232"/>
                    <a:pt x="574" y="806"/>
                  </a:cubicBezTo>
                  <a:cubicBezTo>
                    <a:pt x="463" y="1158"/>
                    <a:pt x="695" y="1389"/>
                    <a:pt x="695" y="1732"/>
                  </a:cubicBezTo>
                  <a:cubicBezTo>
                    <a:pt x="806" y="2426"/>
                    <a:pt x="0" y="1158"/>
                    <a:pt x="232" y="463"/>
                  </a:cubicBezTo>
                  <a:cubicBezTo>
                    <a:pt x="343" y="232"/>
                    <a:pt x="695" y="0"/>
                    <a:pt x="1037"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5196250" y="1939675"/>
              <a:ext cx="28950" cy="86850"/>
            </a:xfrm>
            <a:custGeom>
              <a:rect b="b" l="l" r="r" t="t"/>
              <a:pathLst>
                <a:path extrusionOk="0" h="3474" w="1158">
                  <a:moveTo>
                    <a:pt x="463" y="1"/>
                  </a:moveTo>
                  <a:cubicBezTo>
                    <a:pt x="695" y="232"/>
                    <a:pt x="120" y="1621"/>
                    <a:pt x="695" y="2668"/>
                  </a:cubicBezTo>
                  <a:cubicBezTo>
                    <a:pt x="695" y="2668"/>
                    <a:pt x="1158" y="3473"/>
                    <a:pt x="815" y="3242"/>
                  </a:cubicBezTo>
                  <a:cubicBezTo>
                    <a:pt x="352" y="3131"/>
                    <a:pt x="120" y="2316"/>
                    <a:pt x="120" y="1853"/>
                  </a:cubicBezTo>
                  <a:cubicBezTo>
                    <a:pt x="0" y="1510"/>
                    <a:pt x="120" y="121"/>
                    <a:pt x="463"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4863575" y="1216225"/>
              <a:ext cx="54875" cy="55125"/>
            </a:xfrm>
            <a:custGeom>
              <a:rect b="b" l="l" r="r" t="t"/>
              <a:pathLst>
                <a:path extrusionOk="0" h="2205" w="2195">
                  <a:moveTo>
                    <a:pt x="1621" y="121"/>
                  </a:moveTo>
                  <a:cubicBezTo>
                    <a:pt x="1963" y="352"/>
                    <a:pt x="2195" y="1158"/>
                    <a:pt x="1732" y="1621"/>
                  </a:cubicBezTo>
                  <a:cubicBezTo>
                    <a:pt x="1269" y="2204"/>
                    <a:pt x="695" y="1973"/>
                    <a:pt x="232" y="1510"/>
                  </a:cubicBezTo>
                  <a:cubicBezTo>
                    <a:pt x="0" y="1158"/>
                    <a:pt x="0" y="927"/>
                    <a:pt x="463" y="1278"/>
                  </a:cubicBezTo>
                  <a:cubicBezTo>
                    <a:pt x="1269" y="1973"/>
                    <a:pt x="1732" y="1278"/>
                    <a:pt x="1621" y="815"/>
                  </a:cubicBezTo>
                  <a:cubicBezTo>
                    <a:pt x="1621" y="584"/>
                    <a:pt x="1269" y="1"/>
                    <a:pt x="1621"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5161525" y="970375"/>
              <a:ext cx="60900" cy="54875"/>
            </a:xfrm>
            <a:custGeom>
              <a:rect b="b" l="l" r="r" t="t"/>
              <a:pathLst>
                <a:path extrusionOk="0" h="2195" w="2436">
                  <a:moveTo>
                    <a:pt x="120" y="2195"/>
                  </a:moveTo>
                  <a:cubicBezTo>
                    <a:pt x="0" y="2084"/>
                    <a:pt x="352" y="1269"/>
                    <a:pt x="815" y="695"/>
                  </a:cubicBezTo>
                  <a:cubicBezTo>
                    <a:pt x="1158" y="463"/>
                    <a:pt x="1621" y="343"/>
                    <a:pt x="2084" y="0"/>
                  </a:cubicBezTo>
                  <a:lnTo>
                    <a:pt x="2084" y="0"/>
                  </a:lnTo>
                  <a:lnTo>
                    <a:pt x="2204" y="111"/>
                  </a:lnTo>
                  <a:cubicBezTo>
                    <a:pt x="2435" y="232"/>
                    <a:pt x="2435" y="343"/>
                    <a:pt x="2204" y="343"/>
                  </a:cubicBezTo>
                  <a:cubicBezTo>
                    <a:pt x="1741" y="343"/>
                    <a:pt x="1509" y="232"/>
                    <a:pt x="1046" y="806"/>
                  </a:cubicBezTo>
                  <a:cubicBezTo>
                    <a:pt x="695" y="1389"/>
                    <a:pt x="463" y="2195"/>
                    <a:pt x="120" y="21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5688200" y="787950"/>
              <a:ext cx="57900" cy="49325"/>
            </a:xfrm>
            <a:custGeom>
              <a:rect b="b" l="l" r="r" t="t"/>
              <a:pathLst>
                <a:path extrusionOk="0" h="1973" w="2316">
                  <a:moveTo>
                    <a:pt x="1158" y="583"/>
                  </a:moveTo>
                  <a:cubicBezTo>
                    <a:pt x="926" y="695"/>
                    <a:pt x="695" y="463"/>
                    <a:pt x="463" y="583"/>
                  </a:cubicBezTo>
                  <a:cubicBezTo>
                    <a:pt x="463" y="926"/>
                    <a:pt x="583" y="1158"/>
                    <a:pt x="815" y="1278"/>
                  </a:cubicBezTo>
                  <a:cubicBezTo>
                    <a:pt x="926" y="1389"/>
                    <a:pt x="1158" y="1509"/>
                    <a:pt x="1509" y="1509"/>
                  </a:cubicBezTo>
                  <a:cubicBezTo>
                    <a:pt x="1621" y="1621"/>
                    <a:pt x="1852" y="1621"/>
                    <a:pt x="1972" y="1621"/>
                  </a:cubicBezTo>
                  <a:cubicBezTo>
                    <a:pt x="2315" y="1741"/>
                    <a:pt x="1741" y="1973"/>
                    <a:pt x="1046" y="1852"/>
                  </a:cubicBezTo>
                  <a:cubicBezTo>
                    <a:pt x="583" y="1621"/>
                    <a:pt x="120" y="1278"/>
                    <a:pt x="120" y="815"/>
                  </a:cubicBezTo>
                  <a:cubicBezTo>
                    <a:pt x="0" y="0"/>
                    <a:pt x="1158" y="232"/>
                    <a:pt x="1158" y="58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5439325" y="2049650"/>
              <a:ext cx="78275" cy="55125"/>
            </a:xfrm>
            <a:custGeom>
              <a:rect b="b" l="l" r="r" t="t"/>
              <a:pathLst>
                <a:path extrusionOk="0" h="2205" w="3131">
                  <a:moveTo>
                    <a:pt x="2778" y="815"/>
                  </a:moveTo>
                  <a:lnTo>
                    <a:pt x="2204" y="1389"/>
                  </a:lnTo>
                  <a:cubicBezTo>
                    <a:pt x="1047" y="2204"/>
                    <a:pt x="0" y="1278"/>
                    <a:pt x="584" y="1278"/>
                  </a:cubicBezTo>
                  <a:cubicBezTo>
                    <a:pt x="1047" y="1278"/>
                    <a:pt x="1158" y="1510"/>
                    <a:pt x="1852" y="1158"/>
                  </a:cubicBezTo>
                  <a:cubicBezTo>
                    <a:pt x="2667" y="695"/>
                    <a:pt x="2667" y="0"/>
                    <a:pt x="3010" y="0"/>
                  </a:cubicBezTo>
                  <a:cubicBezTo>
                    <a:pt x="3130" y="232"/>
                    <a:pt x="2899" y="695"/>
                    <a:pt x="2778" y="8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5346725" y="1737125"/>
              <a:ext cx="46325" cy="52100"/>
            </a:xfrm>
            <a:custGeom>
              <a:rect b="b" l="l" r="r" t="t"/>
              <a:pathLst>
                <a:path extrusionOk="0" h="2084" w="1853">
                  <a:moveTo>
                    <a:pt x="1741" y="815"/>
                  </a:moveTo>
                  <a:cubicBezTo>
                    <a:pt x="1389" y="926"/>
                    <a:pt x="463" y="0"/>
                    <a:pt x="584" y="815"/>
                  </a:cubicBezTo>
                  <a:cubicBezTo>
                    <a:pt x="584" y="1046"/>
                    <a:pt x="695" y="1278"/>
                    <a:pt x="815" y="1509"/>
                  </a:cubicBezTo>
                  <a:cubicBezTo>
                    <a:pt x="815" y="1621"/>
                    <a:pt x="1047" y="1852"/>
                    <a:pt x="1047" y="2084"/>
                  </a:cubicBezTo>
                  <a:cubicBezTo>
                    <a:pt x="584" y="2084"/>
                    <a:pt x="0" y="1046"/>
                    <a:pt x="232" y="463"/>
                  </a:cubicBezTo>
                  <a:cubicBezTo>
                    <a:pt x="352" y="120"/>
                    <a:pt x="695" y="0"/>
                    <a:pt x="1047" y="232"/>
                  </a:cubicBezTo>
                  <a:cubicBezTo>
                    <a:pt x="1278" y="232"/>
                    <a:pt x="1852" y="583"/>
                    <a:pt x="1741" y="8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4979325" y="1109275"/>
              <a:ext cx="57900" cy="69475"/>
            </a:xfrm>
            <a:custGeom>
              <a:rect b="b" l="l" r="r" t="t"/>
              <a:pathLst>
                <a:path extrusionOk="0" h="2779" w="2316">
                  <a:moveTo>
                    <a:pt x="2195" y="806"/>
                  </a:moveTo>
                  <a:cubicBezTo>
                    <a:pt x="1963" y="926"/>
                    <a:pt x="1621" y="695"/>
                    <a:pt x="1389" y="926"/>
                  </a:cubicBezTo>
                  <a:cubicBezTo>
                    <a:pt x="1269" y="1500"/>
                    <a:pt x="1963" y="2426"/>
                    <a:pt x="1852" y="2658"/>
                  </a:cubicBezTo>
                  <a:cubicBezTo>
                    <a:pt x="1852" y="2658"/>
                    <a:pt x="1732" y="2778"/>
                    <a:pt x="1621" y="2778"/>
                  </a:cubicBezTo>
                  <a:cubicBezTo>
                    <a:pt x="0" y="0"/>
                    <a:pt x="2315" y="343"/>
                    <a:pt x="2195" y="80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5760650" y="2017925"/>
              <a:ext cx="60675" cy="49100"/>
            </a:xfrm>
            <a:custGeom>
              <a:rect b="b" l="l" r="r" t="t"/>
              <a:pathLst>
                <a:path extrusionOk="0" h="1964" w="2427">
                  <a:moveTo>
                    <a:pt x="0" y="1732"/>
                  </a:moveTo>
                  <a:cubicBezTo>
                    <a:pt x="0" y="1501"/>
                    <a:pt x="806" y="1621"/>
                    <a:pt x="1389" y="1158"/>
                  </a:cubicBezTo>
                  <a:cubicBezTo>
                    <a:pt x="1964" y="695"/>
                    <a:pt x="1389" y="232"/>
                    <a:pt x="1269" y="112"/>
                  </a:cubicBezTo>
                  <a:cubicBezTo>
                    <a:pt x="1158" y="1"/>
                    <a:pt x="1389" y="1"/>
                    <a:pt x="1621" y="1"/>
                  </a:cubicBezTo>
                  <a:cubicBezTo>
                    <a:pt x="2084" y="232"/>
                    <a:pt x="2427" y="1390"/>
                    <a:pt x="926" y="1732"/>
                  </a:cubicBezTo>
                  <a:cubicBezTo>
                    <a:pt x="806" y="1853"/>
                    <a:pt x="112" y="1964"/>
                    <a:pt x="0" y="17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5529150" y="1783425"/>
              <a:ext cx="54875" cy="55125"/>
            </a:xfrm>
            <a:custGeom>
              <a:rect b="b" l="l" r="r" t="t"/>
              <a:pathLst>
                <a:path extrusionOk="0" h="2205" w="2195">
                  <a:moveTo>
                    <a:pt x="2195" y="1973"/>
                  </a:moveTo>
                  <a:cubicBezTo>
                    <a:pt x="2084" y="2204"/>
                    <a:pt x="1500" y="1973"/>
                    <a:pt x="1269" y="1973"/>
                  </a:cubicBezTo>
                  <a:cubicBezTo>
                    <a:pt x="1037" y="1973"/>
                    <a:pt x="695" y="1852"/>
                    <a:pt x="574" y="1621"/>
                  </a:cubicBezTo>
                  <a:cubicBezTo>
                    <a:pt x="343" y="1389"/>
                    <a:pt x="0" y="463"/>
                    <a:pt x="0" y="232"/>
                  </a:cubicBezTo>
                  <a:cubicBezTo>
                    <a:pt x="0" y="0"/>
                    <a:pt x="111" y="232"/>
                    <a:pt x="232" y="232"/>
                  </a:cubicBezTo>
                  <a:cubicBezTo>
                    <a:pt x="343" y="463"/>
                    <a:pt x="574" y="1047"/>
                    <a:pt x="695" y="1278"/>
                  </a:cubicBezTo>
                  <a:cubicBezTo>
                    <a:pt x="926" y="1741"/>
                    <a:pt x="2084" y="1621"/>
                    <a:pt x="2195"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5853250" y="1653300"/>
              <a:ext cx="37525" cy="57900"/>
            </a:xfrm>
            <a:custGeom>
              <a:rect b="b" l="l" r="r" t="t"/>
              <a:pathLst>
                <a:path extrusionOk="0" h="2316" w="1501">
                  <a:moveTo>
                    <a:pt x="1390" y="343"/>
                  </a:moveTo>
                  <a:cubicBezTo>
                    <a:pt x="1269" y="464"/>
                    <a:pt x="1038" y="343"/>
                    <a:pt x="806" y="343"/>
                  </a:cubicBezTo>
                  <a:cubicBezTo>
                    <a:pt x="806" y="232"/>
                    <a:pt x="927" y="112"/>
                    <a:pt x="1038" y="1"/>
                  </a:cubicBezTo>
                  <a:cubicBezTo>
                    <a:pt x="1038" y="112"/>
                    <a:pt x="1158" y="112"/>
                    <a:pt x="1158" y="112"/>
                  </a:cubicBezTo>
                  <a:cubicBezTo>
                    <a:pt x="1390" y="112"/>
                    <a:pt x="1501" y="232"/>
                    <a:pt x="1390" y="343"/>
                  </a:cubicBezTo>
                  <a:close/>
                  <a:moveTo>
                    <a:pt x="343" y="1038"/>
                  </a:moveTo>
                  <a:lnTo>
                    <a:pt x="343" y="1158"/>
                  </a:lnTo>
                  <a:cubicBezTo>
                    <a:pt x="343" y="1390"/>
                    <a:pt x="464" y="1733"/>
                    <a:pt x="575" y="1853"/>
                  </a:cubicBezTo>
                  <a:cubicBezTo>
                    <a:pt x="806" y="2316"/>
                    <a:pt x="464" y="2196"/>
                    <a:pt x="232" y="1853"/>
                  </a:cubicBezTo>
                  <a:cubicBezTo>
                    <a:pt x="112" y="1733"/>
                    <a:pt x="112" y="1621"/>
                    <a:pt x="1" y="13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5436550" y="573800"/>
              <a:ext cx="5800" cy="5800"/>
            </a:xfrm>
            <a:custGeom>
              <a:rect b="b" l="l" r="r" t="t"/>
              <a:pathLst>
                <a:path extrusionOk="0" h="232" w="232">
                  <a:moveTo>
                    <a:pt x="0" y="0"/>
                  </a:moveTo>
                  <a:lnTo>
                    <a:pt x="0" y="0"/>
                  </a:lnTo>
                  <a:cubicBezTo>
                    <a:pt x="232" y="0"/>
                    <a:pt x="232" y="121"/>
                    <a:pt x="232" y="232"/>
                  </a:cubicBezTo>
                  <a:lnTo>
                    <a:pt x="111" y="232"/>
                  </a:lnTo>
                  <a:cubicBezTo>
                    <a:pt x="111" y="121"/>
                    <a:pt x="111" y="121"/>
                    <a:pt x="0"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6206300" y="1439175"/>
              <a:ext cx="34750" cy="25950"/>
            </a:xfrm>
            <a:custGeom>
              <a:rect b="b" l="l" r="r" t="t"/>
              <a:pathLst>
                <a:path extrusionOk="0" h="1038" w="1390">
                  <a:moveTo>
                    <a:pt x="1269" y="463"/>
                  </a:moveTo>
                  <a:cubicBezTo>
                    <a:pt x="1038" y="463"/>
                    <a:pt x="1158" y="463"/>
                    <a:pt x="1038" y="232"/>
                  </a:cubicBezTo>
                  <a:cubicBezTo>
                    <a:pt x="1158" y="232"/>
                    <a:pt x="1158" y="111"/>
                    <a:pt x="1158" y="111"/>
                  </a:cubicBezTo>
                  <a:cubicBezTo>
                    <a:pt x="1269" y="111"/>
                    <a:pt x="1269" y="0"/>
                    <a:pt x="1269" y="0"/>
                  </a:cubicBezTo>
                  <a:cubicBezTo>
                    <a:pt x="1389" y="232"/>
                    <a:pt x="1389" y="463"/>
                    <a:pt x="1269" y="463"/>
                  </a:cubicBezTo>
                  <a:close/>
                  <a:moveTo>
                    <a:pt x="343" y="695"/>
                  </a:moveTo>
                  <a:cubicBezTo>
                    <a:pt x="343" y="806"/>
                    <a:pt x="232" y="926"/>
                    <a:pt x="232" y="1037"/>
                  </a:cubicBezTo>
                  <a:cubicBezTo>
                    <a:pt x="111" y="1037"/>
                    <a:pt x="0" y="926"/>
                    <a:pt x="0" y="806"/>
                  </a:cubicBezTo>
                  <a:cubicBezTo>
                    <a:pt x="111" y="806"/>
                    <a:pt x="232" y="806"/>
                    <a:pt x="343"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5152950" y="1664875"/>
              <a:ext cx="66475" cy="37550"/>
            </a:xfrm>
            <a:custGeom>
              <a:rect b="b" l="l" r="r" t="t"/>
              <a:pathLst>
                <a:path extrusionOk="0" h="1502" w="2659">
                  <a:moveTo>
                    <a:pt x="2658" y="1038"/>
                  </a:moveTo>
                  <a:cubicBezTo>
                    <a:pt x="2658" y="1158"/>
                    <a:pt x="2547" y="1270"/>
                    <a:pt x="2315" y="1270"/>
                  </a:cubicBezTo>
                  <a:cubicBezTo>
                    <a:pt x="1269" y="1501"/>
                    <a:pt x="926" y="1501"/>
                    <a:pt x="463" y="695"/>
                  </a:cubicBezTo>
                  <a:cubicBezTo>
                    <a:pt x="232" y="575"/>
                    <a:pt x="0" y="232"/>
                    <a:pt x="112" y="1"/>
                  </a:cubicBezTo>
                  <a:cubicBezTo>
                    <a:pt x="463" y="1"/>
                    <a:pt x="695" y="695"/>
                    <a:pt x="1038" y="927"/>
                  </a:cubicBezTo>
                  <a:cubicBezTo>
                    <a:pt x="1501" y="1158"/>
                    <a:pt x="2427" y="807"/>
                    <a:pt x="2658" y="103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4823050" y="1470875"/>
              <a:ext cx="57900" cy="57900"/>
            </a:xfrm>
            <a:custGeom>
              <a:rect b="b" l="l" r="r" t="t"/>
              <a:pathLst>
                <a:path extrusionOk="0" h="2316" w="2316">
                  <a:moveTo>
                    <a:pt x="232" y="2316"/>
                  </a:moveTo>
                  <a:cubicBezTo>
                    <a:pt x="1" y="2084"/>
                    <a:pt x="575" y="927"/>
                    <a:pt x="927" y="584"/>
                  </a:cubicBezTo>
                  <a:cubicBezTo>
                    <a:pt x="1501" y="1"/>
                    <a:pt x="2316" y="232"/>
                    <a:pt x="2195" y="464"/>
                  </a:cubicBezTo>
                  <a:cubicBezTo>
                    <a:pt x="2084" y="584"/>
                    <a:pt x="1732" y="464"/>
                    <a:pt x="1501" y="584"/>
                  </a:cubicBezTo>
                  <a:cubicBezTo>
                    <a:pt x="927" y="927"/>
                    <a:pt x="695" y="1510"/>
                    <a:pt x="464" y="2084"/>
                  </a:cubicBezTo>
                  <a:cubicBezTo>
                    <a:pt x="464" y="2316"/>
                    <a:pt x="464" y="2316"/>
                    <a:pt x="232" y="231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5916925" y="1890600"/>
              <a:ext cx="37525" cy="52125"/>
            </a:xfrm>
            <a:custGeom>
              <a:rect b="b" l="l" r="r" t="t"/>
              <a:pathLst>
                <a:path extrusionOk="0" h="2085" w="1501">
                  <a:moveTo>
                    <a:pt x="1037" y="1501"/>
                  </a:moveTo>
                  <a:cubicBezTo>
                    <a:pt x="1269" y="1038"/>
                    <a:pt x="1158" y="575"/>
                    <a:pt x="1269" y="112"/>
                  </a:cubicBezTo>
                  <a:cubicBezTo>
                    <a:pt x="1269" y="1"/>
                    <a:pt x="1389" y="1"/>
                    <a:pt x="1500" y="112"/>
                  </a:cubicBezTo>
                  <a:lnTo>
                    <a:pt x="1500" y="1038"/>
                  </a:lnTo>
                  <a:cubicBezTo>
                    <a:pt x="1500" y="1501"/>
                    <a:pt x="1389" y="2084"/>
                    <a:pt x="806" y="1853"/>
                  </a:cubicBezTo>
                  <a:cubicBezTo>
                    <a:pt x="574" y="1732"/>
                    <a:pt x="343" y="1501"/>
                    <a:pt x="232" y="1269"/>
                  </a:cubicBezTo>
                  <a:cubicBezTo>
                    <a:pt x="111" y="1158"/>
                    <a:pt x="0" y="927"/>
                    <a:pt x="232" y="1038"/>
                  </a:cubicBezTo>
                  <a:cubicBezTo>
                    <a:pt x="463" y="1158"/>
                    <a:pt x="695" y="1501"/>
                    <a:pt x="1037" y="150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5419175" y="759000"/>
              <a:ext cx="20175" cy="23175"/>
            </a:xfrm>
            <a:custGeom>
              <a:rect b="b" l="l" r="r" t="t"/>
              <a:pathLst>
                <a:path extrusionOk="0" h="927" w="807">
                  <a:moveTo>
                    <a:pt x="232" y="1"/>
                  </a:moveTo>
                  <a:cubicBezTo>
                    <a:pt x="464" y="121"/>
                    <a:pt x="695" y="232"/>
                    <a:pt x="695" y="464"/>
                  </a:cubicBezTo>
                  <a:cubicBezTo>
                    <a:pt x="806" y="584"/>
                    <a:pt x="806" y="815"/>
                    <a:pt x="695" y="815"/>
                  </a:cubicBezTo>
                  <a:cubicBezTo>
                    <a:pt x="575" y="927"/>
                    <a:pt x="464" y="352"/>
                    <a:pt x="1" y="232"/>
                  </a:cubicBezTo>
                  <a:lnTo>
                    <a:pt x="1" y="121"/>
                  </a:lnTo>
                  <a:cubicBezTo>
                    <a:pt x="1" y="121"/>
                    <a:pt x="1" y="1"/>
                    <a:pt x="11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5063125" y="1881800"/>
              <a:ext cx="78275" cy="26200"/>
            </a:xfrm>
            <a:custGeom>
              <a:rect b="b" l="l" r="r" t="t"/>
              <a:pathLst>
                <a:path extrusionOk="0" h="1048" w="3131">
                  <a:moveTo>
                    <a:pt x="1621" y="464"/>
                  </a:moveTo>
                  <a:lnTo>
                    <a:pt x="2316" y="121"/>
                  </a:lnTo>
                  <a:cubicBezTo>
                    <a:pt x="2547" y="121"/>
                    <a:pt x="2899" y="1"/>
                    <a:pt x="3130" y="232"/>
                  </a:cubicBezTo>
                  <a:cubicBezTo>
                    <a:pt x="3010" y="353"/>
                    <a:pt x="3130" y="232"/>
                    <a:pt x="2899" y="353"/>
                  </a:cubicBezTo>
                  <a:lnTo>
                    <a:pt x="2436" y="464"/>
                  </a:lnTo>
                  <a:cubicBezTo>
                    <a:pt x="1853" y="695"/>
                    <a:pt x="1973" y="1047"/>
                    <a:pt x="815" y="816"/>
                  </a:cubicBezTo>
                  <a:cubicBezTo>
                    <a:pt x="695" y="816"/>
                    <a:pt x="463" y="816"/>
                    <a:pt x="352" y="695"/>
                  </a:cubicBezTo>
                  <a:cubicBezTo>
                    <a:pt x="121" y="695"/>
                    <a:pt x="0" y="695"/>
                    <a:pt x="0" y="584"/>
                  </a:cubicBezTo>
                  <a:cubicBezTo>
                    <a:pt x="463" y="353"/>
                    <a:pt x="1158" y="695"/>
                    <a:pt x="1621" y="46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5158725" y="1621350"/>
              <a:ext cx="49125" cy="40550"/>
            </a:xfrm>
            <a:custGeom>
              <a:rect b="b" l="l" r="r" t="t"/>
              <a:pathLst>
                <a:path extrusionOk="0" h="1622" w="1965">
                  <a:moveTo>
                    <a:pt x="1964" y="1390"/>
                  </a:moveTo>
                  <a:cubicBezTo>
                    <a:pt x="1853" y="1510"/>
                    <a:pt x="1621" y="1621"/>
                    <a:pt x="1270" y="1510"/>
                  </a:cubicBezTo>
                  <a:cubicBezTo>
                    <a:pt x="807" y="1390"/>
                    <a:pt x="344" y="816"/>
                    <a:pt x="232" y="584"/>
                  </a:cubicBezTo>
                  <a:cubicBezTo>
                    <a:pt x="1" y="232"/>
                    <a:pt x="112" y="1"/>
                    <a:pt x="464" y="353"/>
                  </a:cubicBezTo>
                  <a:cubicBezTo>
                    <a:pt x="1390" y="1279"/>
                    <a:pt x="1621" y="1279"/>
                    <a:pt x="1733" y="1047"/>
                  </a:cubicBezTo>
                  <a:cubicBezTo>
                    <a:pt x="1853" y="1158"/>
                    <a:pt x="1964" y="1279"/>
                    <a:pt x="1964" y="13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5560850" y="1763275"/>
              <a:ext cx="60925" cy="49100"/>
            </a:xfrm>
            <a:custGeom>
              <a:rect b="b" l="l" r="r" t="t"/>
              <a:pathLst>
                <a:path extrusionOk="0" h="1964" w="2437">
                  <a:moveTo>
                    <a:pt x="1621" y="1853"/>
                  </a:moveTo>
                  <a:cubicBezTo>
                    <a:pt x="1158" y="1853"/>
                    <a:pt x="464" y="1501"/>
                    <a:pt x="353" y="1158"/>
                  </a:cubicBezTo>
                  <a:cubicBezTo>
                    <a:pt x="1" y="575"/>
                    <a:pt x="1047" y="0"/>
                    <a:pt x="927" y="343"/>
                  </a:cubicBezTo>
                  <a:cubicBezTo>
                    <a:pt x="816" y="575"/>
                    <a:pt x="464" y="695"/>
                    <a:pt x="584" y="1038"/>
                  </a:cubicBezTo>
                  <a:cubicBezTo>
                    <a:pt x="816" y="1269"/>
                    <a:pt x="1742" y="1501"/>
                    <a:pt x="1973" y="1621"/>
                  </a:cubicBezTo>
                  <a:cubicBezTo>
                    <a:pt x="2084" y="1732"/>
                    <a:pt x="2436" y="1964"/>
                    <a:pt x="1621" y="18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5045750" y="1086125"/>
              <a:ext cx="37775" cy="57900"/>
            </a:xfrm>
            <a:custGeom>
              <a:rect b="b" l="l" r="r" t="t"/>
              <a:pathLst>
                <a:path extrusionOk="0" h="2316" w="1511">
                  <a:moveTo>
                    <a:pt x="927" y="232"/>
                  </a:moveTo>
                  <a:cubicBezTo>
                    <a:pt x="1158" y="343"/>
                    <a:pt x="1510" y="574"/>
                    <a:pt x="1510" y="695"/>
                  </a:cubicBezTo>
                  <a:cubicBezTo>
                    <a:pt x="1510" y="926"/>
                    <a:pt x="927" y="574"/>
                    <a:pt x="816" y="574"/>
                  </a:cubicBezTo>
                  <a:cubicBezTo>
                    <a:pt x="232" y="463"/>
                    <a:pt x="353" y="1389"/>
                    <a:pt x="584" y="1852"/>
                  </a:cubicBezTo>
                  <a:cubicBezTo>
                    <a:pt x="816" y="2315"/>
                    <a:pt x="121" y="2084"/>
                    <a:pt x="1" y="1158"/>
                  </a:cubicBezTo>
                  <a:cubicBezTo>
                    <a:pt x="1" y="463"/>
                    <a:pt x="353" y="0"/>
                    <a:pt x="927"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4840425" y="1580850"/>
              <a:ext cx="66450" cy="31975"/>
            </a:xfrm>
            <a:custGeom>
              <a:rect b="b" l="l" r="r" t="t"/>
              <a:pathLst>
                <a:path extrusionOk="0" h="1279" w="2658">
                  <a:moveTo>
                    <a:pt x="232" y="121"/>
                  </a:moveTo>
                  <a:cubicBezTo>
                    <a:pt x="463" y="232"/>
                    <a:pt x="574" y="584"/>
                    <a:pt x="1389" y="815"/>
                  </a:cubicBezTo>
                  <a:cubicBezTo>
                    <a:pt x="1732" y="926"/>
                    <a:pt x="1963" y="926"/>
                    <a:pt x="2195" y="926"/>
                  </a:cubicBezTo>
                  <a:cubicBezTo>
                    <a:pt x="2658" y="1047"/>
                    <a:pt x="2658" y="1278"/>
                    <a:pt x="2315" y="1278"/>
                  </a:cubicBezTo>
                  <a:cubicBezTo>
                    <a:pt x="1621" y="1278"/>
                    <a:pt x="695" y="1158"/>
                    <a:pt x="343" y="584"/>
                  </a:cubicBezTo>
                  <a:lnTo>
                    <a:pt x="111" y="352"/>
                  </a:lnTo>
                  <a:cubicBezTo>
                    <a:pt x="111" y="232"/>
                    <a:pt x="0" y="0"/>
                    <a:pt x="23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6217875" y="1080325"/>
              <a:ext cx="40525" cy="49100"/>
            </a:xfrm>
            <a:custGeom>
              <a:rect b="b" l="l" r="r" t="t"/>
              <a:pathLst>
                <a:path extrusionOk="0" h="1964" w="1621">
                  <a:moveTo>
                    <a:pt x="463" y="232"/>
                  </a:moveTo>
                  <a:cubicBezTo>
                    <a:pt x="695" y="1"/>
                    <a:pt x="1501" y="232"/>
                    <a:pt x="1501" y="927"/>
                  </a:cubicBezTo>
                  <a:cubicBezTo>
                    <a:pt x="1621" y="1501"/>
                    <a:pt x="1038" y="1853"/>
                    <a:pt x="695" y="1964"/>
                  </a:cubicBezTo>
                  <a:cubicBezTo>
                    <a:pt x="343" y="1964"/>
                    <a:pt x="0" y="1732"/>
                    <a:pt x="463" y="1621"/>
                  </a:cubicBezTo>
                  <a:cubicBezTo>
                    <a:pt x="1158" y="1501"/>
                    <a:pt x="1269" y="927"/>
                    <a:pt x="1038" y="695"/>
                  </a:cubicBezTo>
                  <a:cubicBezTo>
                    <a:pt x="926" y="464"/>
                    <a:pt x="575" y="464"/>
                    <a:pt x="463"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5051550" y="1358150"/>
              <a:ext cx="37750" cy="54875"/>
            </a:xfrm>
            <a:custGeom>
              <a:rect b="b" l="l" r="r" t="t"/>
              <a:pathLst>
                <a:path extrusionOk="0" h="2195" w="1510">
                  <a:moveTo>
                    <a:pt x="1158" y="232"/>
                  </a:moveTo>
                  <a:cubicBezTo>
                    <a:pt x="1158" y="574"/>
                    <a:pt x="695" y="343"/>
                    <a:pt x="584" y="574"/>
                  </a:cubicBezTo>
                  <a:cubicBezTo>
                    <a:pt x="352" y="926"/>
                    <a:pt x="1158" y="1500"/>
                    <a:pt x="1278" y="1732"/>
                  </a:cubicBezTo>
                  <a:cubicBezTo>
                    <a:pt x="1510" y="1963"/>
                    <a:pt x="1510" y="2195"/>
                    <a:pt x="1158" y="1963"/>
                  </a:cubicBezTo>
                  <a:cubicBezTo>
                    <a:pt x="695" y="1732"/>
                    <a:pt x="352" y="1269"/>
                    <a:pt x="232" y="926"/>
                  </a:cubicBezTo>
                  <a:cubicBezTo>
                    <a:pt x="0" y="232"/>
                    <a:pt x="815" y="0"/>
                    <a:pt x="1158"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5352500" y="932625"/>
              <a:ext cx="20400" cy="26200"/>
            </a:xfrm>
            <a:custGeom>
              <a:rect b="b" l="l" r="r" t="t"/>
              <a:pathLst>
                <a:path extrusionOk="0" h="1048" w="816">
                  <a:moveTo>
                    <a:pt x="464" y="1047"/>
                  </a:moveTo>
                  <a:cubicBezTo>
                    <a:pt x="464" y="927"/>
                    <a:pt x="353" y="816"/>
                    <a:pt x="232" y="695"/>
                  </a:cubicBezTo>
                  <a:cubicBezTo>
                    <a:pt x="232" y="584"/>
                    <a:pt x="1" y="353"/>
                    <a:pt x="121" y="121"/>
                  </a:cubicBezTo>
                  <a:lnTo>
                    <a:pt x="121" y="121"/>
                  </a:lnTo>
                  <a:cubicBezTo>
                    <a:pt x="121" y="1"/>
                    <a:pt x="232" y="121"/>
                    <a:pt x="353" y="232"/>
                  </a:cubicBezTo>
                  <a:cubicBezTo>
                    <a:pt x="464" y="353"/>
                    <a:pt x="584" y="584"/>
                    <a:pt x="816"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5277275" y="608525"/>
              <a:ext cx="26175" cy="20400"/>
            </a:xfrm>
            <a:custGeom>
              <a:rect b="b" l="l" r="r" t="t"/>
              <a:pathLst>
                <a:path extrusionOk="0" h="816" w="1047">
                  <a:moveTo>
                    <a:pt x="815" y="121"/>
                  </a:moveTo>
                  <a:cubicBezTo>
                    <a:pt x="1047" y="232"/>
                    <a:pt x="695" y="352"/>
                    <a:pt x="584" y="584"/>
                  </a:cubicBezTo>
                  <a:cubicBezTo>
                    <a:pt x="352" y="584"/>
                    <a:pt x="121" y="695"/>
                    <a:pt x="0" y="815"/>
                  </a:cubicBezTo>
                  <a:cubicBezTo>
                    <a:pt x="121" y="584"/>
                    <a:pt x="232" y="463"/>
                    <a:pt x="352" y="352"/>
                  </a:cubicBezTo>
                  <a:cubicBezTo>
                    <a:pt x="352" y="232"/>
                    <a:pt x="695" y="0"/>
                    <a:pt x="815"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4886725" y="1274100"/>
              <a:ext cx="54875" cy="49350"/>
            </a:xfrm>
            <a:custGeom>
              <a:rect b="b" l="l" r="r" t="t"/>
              <a:pathLst>
                <a:path extrusionOk="0" h="1974" w="2195">
                  <a:moveTo>
                    <a:pt x="2195" y="1742"/>
                  </a:moveTo>
                  <a:lnTo>
                    <a:pt x="2195" y="1853"/>
                  </a:lnTo>
                  <a:cubicBezTo>
                    <a:pt x="1852" y="1973"/>
                    <a:pt x="1158" y="1853"/>
                    <a:pt x="926" y="1621"/>
                  </a:cubicBezTo>
                  <a:cubicBezTo>
                    <a:pt x="0" y="927"/>
                    <a:pt x="1269" y="1"/>
                    <a:pt x="926" y="695"/>
                  </a:cubicBezTo>
                  <a:cubicBezTo>
                    <a:pt x="926" y="1047"/>
                    <a:pt x="926" y="1158"/>
                    <a:pt x="1037" y="1278"/>
                  </a:cubicBezTo>
                  <a:cubicBezTo>
                    <a:pt x="1389" y="1510"/>
                    <a:pt x="2084" y="1621"/>
                    <a:pt x="2195" y="174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5558075" y="568000"/>
              <a:ext cx="43325" cy="52125"/>
            </a:xfrm>
            <a:custGeom>
              <a:rect b="b" l="l" r="r" t="t"/>
              <a:pathLst>
                <a:path extrusionOk="0" h="2085" w="1733">
                  <a:moveTo>
                    <a:pt x="1" y="353"/>
                  </a:moveTo>
                  <a:cubicBezTo>
                    <a:pt x="232" y="1"/>
                    <a:pt x="927" y="584"/>
                    <a:pt x="1038" y="816"/>
                  </a:cubicBezTo>
                  <a:cubicBezTo>
                    <a:pt x="1158" y="816"/>
                    <a:pt x="1732" y="1742"/>
                    <a:pt x="1732" y="1853"/>
                  </a:cubicBezTo>
                  <a:cubicBezTo>
                    <a:pt x="1621" y="2084"/>
                    <a:pt x="1269" y="1621"/>
                    <a:pt x="1158" y="1621"/>
                  </a:cubicBezTo>
                  <a:cubicBezTo>
                    <a:pt x="1038" y="1510"/>
                    <a:pt x="1038" y="1279"/>
                    <a:pt x="806" y="1158"/>
                  </a:cubicBezTo>
                  <a:cubicBezTo>
                    <a:pt x="695" y="927"/>
                    <a:pt x="695" y="816"/>
                    <a:pt x="464" y="695"/>
                  </a:cubicBezTo>
                  <a:cubicBezTo>
                    <a:pt x="343" y="584"/>
                    <a:pt x="1" y="464"/>
                    <a:pt x="1" y="3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5257125" y="918275"/>
              <a:ext cx="37525" cy="49100"/>
            </a:xfrm>
            <a:custGeom>
              <a:rect b="b" l="l" r="r" t="t"/>
              <a:pathLst>
                <a:path extrusionOk="0" h="1964" w="1501">
                  <a:moveTo>
                    <a:pt x="1390" y="343"/>
                  </a:moveTo>
                  <a:cubicBezTo>
                    <a:pt x="1158" y="464"/>
                    <a:pt x="927" y="232"/>
                    <a:pt x="695" y="927"/>
                  </a:cubicBezTo>
                  <a:cubicBezTo>
                    <a:pt x="695" y="1038"/>
                    <a:pt x="575" y="1269"/>
                    <a:pt x="575" y="1501"/>
                  </a:cubicBezTo>
                  <a:cubicBezTo>
                    <a:pt x="575" y="1621"/>
                    <a:pt x="695" y="1853"/>
                    <a:pt x="575" y="1964"/>
                  </a:cubicBezTo>
                  <a:cubicBezTo>
                    <a:pt x="1" y="1964"/>
                    <a:pt x="232" y="343"/>
                    <a:pt x="806" y="112"/>
                  </a:cubicBezTo>
                  <a:cubicBezTo>
                    <a:pt x="1038" y="1"/>
                    <a:pt x="1501" y="112"/>
                    <a:pt x="1390"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5659250" y="2035300"/>
              <a:ext cx="37750" cy="43300"/>
            </a:xfrm>
            <a:custGeom>
              <a:rect b="b" l="l" r="r" t="t"/>
              <a:pathLst>
                <a:path extrusionOk="0" h="1732" w="1510">
                  <a:moveTo>
                    <a:pt x="1390" y="463"/>
                  </a:moveTo>
                  <a:cubicBezTo>
                    <a:pt x="1278" y="1732"/>
                    <a:pt x="1" y="1269"/>
                    <a:pt x="1" y="574"/>
                  </a:cubicBezTo>
                  <a:cubicBezTo>
                    <a:pt x="1" y="232"/>
                    <a:pt x="232" y="463"/>
                    <a:pt x="352" y="574"/>
                  </a:cubicBezTo>
                  <a:cubicBezTo>
                    <a:pt x="927" y="1269"/>
                    <a:pt x="1047" y="574"/>
                    <a:pt x="1158" y="232"/>
                  </a:cubicBezTo>
                  <a:cubicBezTo>
                    <a:pt x="1278" y="0"/>
                    <a:pt x="1510" y="0"/>
                    <a:pt x="1390"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6185925" y="1713975"/>
              <a:ext cx="26175" cy="52100"/>
            </a:xfrm>
            <a:custGeom>
              <a:rect b="b" l="l" r="r" t="t"/>
              <a:pathLst>
                <a:path extrusionOk="0" h="2084" w="1047">
                  <a:moveTo>
                    <a:pt x="815" y="2084"/>
                  </a:moveTo>
                  <a:cubicBezTo>
                    <a:pt x="463" y="2084"/>
                    <a:pt x="584" y="1741"/>
                    <a:pt x="463" y="1046"/>
                  </a:cubicBezTo>
                  <a:cubicBezTo>
                    <a:pt x="352" y="815"/>
                    <a:pt x="352" y="695"/>
                    <a:pt x="232" y="583"/>
                  </a:cubicBezTo>
                  <a:cubicBezTo>
                    <a:pt x="121" y="352"/>
                    <a:pt x="0" y="232"/>
                    <a:pt x="121" y="0"/>
                  </a:cubicBezTo>
                  <a:cubicBezTo>
                    <a:pt x="352" y="0"/>
                    <a:pt x="463" y="232"/>
                    <a:pt x="463" y="352"/>
                  </a:cubicBezTo>
                  <a:cubicBezTo>
                    <a:pt x="584" y="463"/>
                    <a:pt x="695" y="695"/>
                    <a:pt x="815" y="815"/>
                  </a:cubicBezTo>
                  <a:cubicBezTo>
                    <a:pt x="926" y="1158"/>
                    <a:pt x="1047" y="1852"/>
                    <a:pt x="815"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5983350" y="1835500"/>
              <a:ext cx="43550" cy="37775"/>
            </a:xfrm>
            <a:custGeom>
              <a:rect b="b" l="l" r="r" t="t"/>
              <a:pathLst>
                <a:path extrusionOk="0" h="1511" w="1742">
                  <a:moveTo>
                    <a:pt x="1158" y="1047"/>
                  </a:moveTo>
                  <a:cubicBezTo>
                    <a:pt x="1279" y="927"/>
                    <a:pt x="1279" y="584"/>
                    <a:pt x="1390" y="353"/>
                  </a:cubicBezTo>
                  <a:cubicBezTo>
                    <a:pt x="1390" y="1"/>
                    <a:pt x="1510" y="1"/>
                    <a:pt x="1621" y="353"/>
                  </a:cubicBezTo>
                  <a:cubicBezTo>
                    <a:pt x="1742" y="816"/>
                    <a:pt x="1621" y="1279"/>
                    <a:pt x="1279" y="1390"/>
                  </a:cubicBezTo>
                  <a:cubicBezTo>
                    <a:pt x="695" y="1510"/>
                    <a:pt x="1" y="584"/>
                    <a:pt x="353" y="584"/>
                  </a:cubicBezTo>
                  <a:cubicBezTo>
                    <a:pt x="584" y="584"/>
                    <a:pt x="816" y="1047"/>
                    <a:pt x="1158" y="1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6090550" y="1847075"/>
              <a:ext cx="14375" cy="55125"/>
            </a:xfrm>
            <a:custGeom>
              <a:rect b="b" l="l" r="r" t="t"/>
              <a:pathLst>
                <a:path extrusionOk="0" h="2205" w="575">
                  <a:moveTo>
                    <a:pt x="0" y="121"/>
                  </a:moveTo>
                  <a:cubicBezTo>
                    <a:pt x="0" y="1"/>
                    <a:pt x="0" y="1"/>
                    <a:pt x="111" y="1"/>
                  </a:cubicBezTo>
                  <a:cubicBezTo>
                    <a:pt x="343" y="1"/>
                    <a:pt x="463" y="464"/>
                    <a:pt x="463" y="584"/>
                  </a:cubicBezTo>
                  <a:cubicBezTo>
                    <a:pt x="574" y="1047"/>
                    <a:pt x="574" y="1510"/>
                    <a:pt x="463" y="1853"/>
                  </a:cubicBezTo>
                  <a:cubicBezTo>
                    <a:pt x="343" y="2205"/>
                    <a:pt x="111" y="2084"/>
                    <a:pt x="111" y="1853"/>
                  </a:cubicBezTo>
                  <a:cubicBezTo>
                    <a:pt x="111" y="1742"/>
                    <a:pt x="232" y="1510"/>
                    <a:pt x="232" y="1279"/>
                  </a:cubicBezTo>
                  <a:cubicBezTo>
                    <a:pt x="232" y="464"/>
                    <a:pt x="0" y="353"/>
                    <a:pt x="0"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5445100" y="840025"/>
              <a:ext cx="43550" cy="40550"/>
            </a:xfrm>
            <a:custGeom>
              <a:rect b="b" l="l" r="r" t="t"/>
              <a:pathLst>
                <a:path extrusionOk="0" h="1622" w="1742">
                  <a:moveTo>
                    <a:pt x="1742" y="121"/>
                  </a:moveTo>
                  <a:cubicBezTo>
                    <a:pt x="1742" y="464"/>
                    <a:pt x="1279" y="927"/>
                    <a:pt x="1047" y="1047"/>
                  </a:cubicBezTo>
                  <a:cubicBezTo>
                    <a:pt x="927" y="1158"/>
                    <a:pt x="232" y="1621"/>
                    <a:pt x="1" y="1510"/>
                  </a:cubicBezTo>
                  <a:cubicBezTo>
                    <a:pt x="1" y="1390"/>
                    <a:pt x="121" y="1279"/>
                    <a:pt x="121" y="1279"/>
                  </a:cubicBezTo>
                  <a:lnTo>
                    <a:pt x="1047" y="584"/>
                  </a:lnTo>
                  <a:lnTo>
                    <a:pt x="1279" y="353"/>
                  </a:lnTo>
                  <a:cubicBezTo>
                    <a:pt x="1390" y="232"/>
                    <a:pt x="1510" y="1"/>
                    <a:pt x="174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5633325" y="579575"/>
              <a:ext cx="34750" cy="49350"/>
            </a:xfrm>
            <a:custGeom>
              <a:rect b="b" l="l" r="r" t="t"/>
              <a:pathLst>
                <a:path extrusionOk="0" h="1974" w="1390">
                  <a:moveTo>
                    <a:pt x="806" y="1973"/>
                  </a:moveTo>
                  <a:cubicBezTo>
                    <a:pt x="695" y="1973"/>
                    <a:pt x="695" y="1742"/>
                    <a:pt x="574" y="1510"/>
                  </a:cubicBezTo>
                  <a:cubicBezTo>
                    <a:pt x="574" y="1158"/>
                    <a:pt x="111" y="353"/>
                    <a:pt x="0" y="232"/>
                  </a:cubicBezTo>
                  <a:cubicBezTo>
                    <a:pt x="0" y="121"/>
                    <a:pt x="111" y="1"/>
                    <a:pt x="232" y="1"/>
                  </a:cubicBezTo>
                  <a:cubicBezTo>
                    <a:pt x="463" y="121"/>
                    <a:pt x="1389" y="1853"/>
                    <a:pt x="806"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5071925" y="724275"/>
              <a:ext cx="23175" cy="57900"/>
            </a:xfrm>
            <a:custGeom>
              <a:rect b="b" l="l" r="r" t="t"/>
              <a:pathLst>
                <a:path extrusionOk="0" h="2316" w="927">
                  <a:moveTo>
                    <a:pt x="111" y="121"/>
                  </a:moveTo>
                  <a:cubicBezTo>
                    <a:pt x="926" y="1"/>
                    <a:pt x="806" y="1741"/>
                    <a:pt x="575" y="1973"/>
                  </a:cubicBezTo>
                  <a:cubicBezTo>
                    <a:pt x="232" y="2316"/>
                    <a:pt x="343" y="1390"/>
                    <a:pt x="343" y="1047"/>
                  </a:cubicBezTo>
                  <a:cubicBezTo>
                    <a:pt x="343" y="232"/>
                    <a:pt x="0" y="464"/>
                    <a:pt x="111"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6243800" y="1039825"/>
              <a:ext cx="46325" cy="31725"/>
            </a:xfrm>
            <a:custGeom>
              <a:rect b="b" l="l" r="r" t="t"/>
              <a:pathLst>
                <a:path extrusionOk="0" h="1269" w="1853">
                  <a:moveTo>
                    <a:pt x="1" y="111"/>
                  </a:moveTo>
                  <a:cubicBezTo>
                    <a:pt x="464" y="0"/>
                    <a:pt x="1158" y="232"/>
                    <a:pt x="1390" y="463"/>
                  </a:cubicBezTo>
                  <a:cubicBezTo>
                    <a:pt x="1853" y="695"/>
                    <a:pt x="1621" y="1269"/>
                    <a:pt x="1390" y="926"/>
                  </a:cubicBezTo>
                  <a:cubicBezTo>
                    <a:pt x="1158" y="574"/>
                    <a:pt x="584" y="463"/>
                    <a:pt x="121" y="343"/>
                  </a:cubicBezTo>
                  <a:lnTo>
                    <a:pt x="1" y="343"/>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4791100" y="1306050"/>
              <a:ext cx="49350" cy="40550"/>
            </a:xfrm>
            <a:custGeom>
              <a:rect b="b" l="l" r="r" t="t"/>
              <a:pathLst>
                <a:path extrusionOk="0" h="1622" w="1974">
                  <a:moveTo>
                    <a:pt x="232" y="0"/>
                  </a:moveTo>
                  <a:cubicBezTo>
                    <a:pt x="464" y="0"/>
                    <a:pt x="584" y="464"/>
                    <a:pt x="927" y="695"/>
                  </a:cubicBezTo>
                  <a:cubicBezTo>
                    <a:pt x="1158" y="806"/>
                    <a:pt x="1279" y="806"/>
                    <a:pt x="1510" y="806"/>
                  </a:cubicBezTo>
                  <a:cubicBezTo>
                    <a:pt x="1853" y="695"/>
                    <a:pt x="1973" y="806"/>
                    <a:pt x="1742" y="1038"/>
                  </a:cubicBezTo>
                  <a:cubicBezTo>
                    <a:pt x="816" y="1621"/>
                    <a:pt x="1" y="343"/>
                    <a:pt x="232"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4791100" y="1360925"/>
              <a:ext cx="49350" cy="31975"/>
            </a:xfrm>
            <a:custGeom>
              <a:rect b="b" l="l" r="r" t="t"/>
              <a:pathLst>
                <a:path extrusionOk="0" h="1279" w="1974">
                  <a:moveTo>
                    <a:pt x="232" y="121"/>
                  </a:moveTo>
                  <a:cubicBezTo>
                    <a:pt x="464" y="232"/>
                    <a:pt x="584" y="463"/>
                    <a:pt x="1047" y="695"/>
                  </a:cubicBezTo>
                  <a:cubicBezTo>
                    <a:pt x="1390" y="815"/>
                    <a:pt x="1973" y="815"/>
                    <a:pt x="1742" y="1047"/>
                  </a:cubicBezTo>
                  <a:cubicBezTo>
                    <a:pt x="1621" y="1278"/>
                    <a:pt x="584" y="1158"/>
                    <a:pt x="121" y="463"/>
                  </a:cubicBezTo>
                  <a:cubicBezTo>
                    <a:pt x="1" y="352"/>
                    <a:pt x="1" y="0"/>
                    <a:pt x="23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5225175" y="1954275"/>
              <a:ext cx="43550" cy="40525"/>
            </a:xfrm>
            <a:custGeom>
              <a:rect b="b" l="l" r="r" t="t"/>
              <a:pathLst>
                <a:path extrusionOk="0" h="1621" w="1742">
                  <a:moveTo>
                    <a:pt x="1621" y="1500"/>
                  </a:moveTo>
                  <a:cubicBezTo>
                    <a:pt x="1390" y="1621"/>
                    <a:pt x="816" y="1500"/>
                    <a:pt x="584" y="1269"/>
                  </a:cubicBezTo>
                  <a:cubicBezTo>
                    <a:pt x="1" y="806"/>
                    <a:pt x="121" y="0"/>
                    <a:pt x="353" y="343"/>
                  </a:cubicBezTo>
                  <a:cubicBezTo>
                    <a:pt x="464" y="463"/>
                    <a:pt x="464" y="463"/>
                    <a:pt x="464" y="574"/>
                  </a:cubicBezTo>
                  <a:cubicBezTo>
                    <a:pt x="927" y="1389"/>
                    <a:pt x="1742" y="1037"/>
                    <a:pt x="1621" y="150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6298900" y="1282900"/>
              <a:ext cx="43325" cy="28950"/>
            </a:xfrm>
            <a:custGeom>
              <a:rect b="b" l="l" r="r" t="t"/>
              <a:pathLst>
                <a:path extrusionOk="0" h="1158" w="1733">
                  <a:moveTo>
                    <a:pt x="695" y="112"/>
                  </a:moveTo>
                  <a:cubicBezTo>
                    <a:pt x="1621" y="343"/>
                    <a:pt x="1732" y="1038"/>
                    <a:pt x="1501" y="1158"/>
                  </a:cubicBezTo>
                  <a:cubicBezTo>
                    <a:pt x="1389" y="1158"/>
                    <a:pt x="1269" y="806"/>
                    <a:pt x="1158" y="806"/>
                  </a:cubicBezTo>
                  <a:cubicBezTo>
                    <a:pt x="806" y="343"/>
                    <a:pt x="232" y="343"/>
                    <a:pt x="112" y="232"/>
                  </a:cubicBezTo>
                  <a:cubicBezTo>
                    <a:pt x="0" y="112"/>
                    <a:pt x="0" y="112"/>
                    <a:pt x="112" y="0"/>
                  </a:cubicBezTo>
                  <a:cubicBezTo>
                    <a:pt x="343" y="0"/>
                    <a:pt x="575" y="0"/>
                    <a:pt x="695"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6284325" y="1563475"/>
              <a:ext cx="26175" cy="55125"/>
            </a:xfrm>
            <a:custGeom>
              <a:rect b="b" l="l" r="r" t="t"/>
              <a:pathLst>
                <a:path extrusionOk="0" h="2205" w="1047">
                  <a:moveTo>
                    <a:pt x="1046" y="1510"/>
                  </a:moveTo>
                  <a:lnTo>
                    <a:pt x="1046" y="1853"/>
                  </a:lnTo>
                  <a:lnTo>
                    <a:pt x="926" y="1973"/>
                  </a:lnTo>
                  <a:cubicBezTo>
                    <a:pt x="583" y="2205"/>
                    <a:pt x="815" y="1279"/>
                    <a:pt x="352" y="695"/>
                  </a:cubicBezTo>
                  <a:cubicBezTo>
                    <a:pt x="0" y="121"/>
                    <a:pt x="463" y="1"/>
                    <a:pt x="815" y="695"/>
                  </a:cubicBezTo>
                  <a:cubicBezTo>
                    <a:pt x="1046" y="1047"/>
                    <a:pt x="1046" y="1279"/>
                    <a:pt x="1046" y="151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5754850" y="1861675"/>
              <a:ext cx="34750" cy="34750"/>
            </a:xfrm>
            <a:custGeom>
              <a:rect b="b" l="l" r="r" t="t"/>
              <a:pathLst>
                <a:path extrusionOk="0" h="1390" w="1390">
                  <a:moveTo>
                    <a:pt x="1270" y="343"/>
                  </a:moveTo>
                  <a:cubicBezTo>
                    <a:pt x="1390" y="1269"/>
                    <a:pt x="112" y="1389"/>
                    <a:pt x="1" y="343"/>
                  </a:cubicBezTo>
                  <a:cubicBezTo>
                    <a:pt x="1" y="111"/>
                    <a:pt x="112" y="0"/>
                    <a:pt x="232" y="111"/>
                  </a:cubicBezTo>
                  <a:cubicBezTo>
                    <a:pt x="232" y="232"/>
                    <a:pt x="575" y="926"/>
                    <a:pt x="807" y="574"/>
                  </a:cubicBezTo>
                  <a:cubicBezTo>
                    <a:pt x="1038" y="463"/>
                    <a:pt x="1038" y="343"/>
                    <a:pt x="1270"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6006500" y="735850"/>
              <a:ext cx="46325" cy="20400"/>
            </a:xfrm>
            <a:custGeom>
              <a:rect b="b" l="l" r="r" t="t"/>
              <a:pathLst>
                <a:path extrusionOk="0" h="816" w="1853">
                  <a:moveTo>
                    <a:pt x="1853" y="352"/>
                  </a:moveTo>
                  <a:cubicBezTo>
                    <a:pt x="1742" y="695"/>
                    <a:pt x="1047" y="464"/>
                    <a:pt x="927" y="464"/>
                  </a:cubicBezTo>
                  <a:cubicBezTo>
                    <a:pt x="695" y="584"/>
                    <a:pt x="584" y="695"/>
                    <a:pt x="232" y="815"/>
                  </a:cubicBezTo>
                  <a:cubicBezTo>
                    <a:pt x="1" y="815"/>
                    <a:pt x="1" y="815"/>
                    <a:pt x="121" y="584"/>
                  </a:cubicBezTo>
                  <a:cubicBezTo>
                    <a:pt x="232" y="464"/>
                    <a:pt x="353" y="464"/>
                    <a:pt x="695" y="121"/>
                  </a:cubicBezTo>
                  <a:cubicBezTo>
                    <a:pt x="816" y="1"/>
                    <a:pt x="816" y="1"/>
                    <a:pt x="1047" y="121"/>
                  </a:cubicBezTo>
                  <a:cubicBezTo>
                    <a:pt x="1279" y="121"/>
                    <a:pt x="1742" y="232"/>
                    <a:pt x="1853"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5971775" y="698350"/>
              <a:ext cx="34750" cy="37525"/>
            </a:xfrm>
            <a:custGeom>
              <a:rect b="b" l="l" r="r" t="t"/>
              <a:pathLst>
                <a:path extrusionOk="0" h="1501" w="1390">
                  <a:moveTo>
                    <a:pt x="1279" y="111"/>
                  </a:moveTo>
                  <a:cubicBezTo>
                    <a:pt x="1390" y="343"/>
                    <a:pt x="927" y="343"/>
                    <a:pt x="695" y="695"/>
                  </a:cubicBezTo>
                  <a:cubicBezTo>
                    <a:pt x="584" y="806"/>
                    <a:pt x="464" y="926"/>
                    <a:pt x="464" y="1158"/>
                  </a:cubicBezTo>
                  <a:cubicBezTo>
                    <a:pt x="353" y="1269"/>
                    <a:pt x="232" y="1501"/>
                    <a:pt x="121" y="1389"/>
                  </a:cubicBezTo>
                  <a:cubicBezTo>
                    <a:pt x="1" y="1158"/>
                    <a:pt x="121" y="343"/>
                    <a:pt x="816" y="111"/>
                  </a:cubicBezTo>
                  <a:cubicBezTo>
                    <a:pt x="927" y="111"/>
                    <a:pt x="1158" y="0"/>
                    <a:pt x="1279" y="11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5286075" y="2012150"/>
              <a:ext cx="34750" cy="40525"/>
            </a:xfrm>
            <a:custGeom>
              <a:rect b="b" l="l" r="r" t="t"/>
              <a:pathLst>
                <a:path extrusionOk="0" h="1621" w="1390">
                  <a:moveTo>
                    <a:pt x="1389" y="343"/>
                  </a:moveTo>
                  <a:cubicBezTo>
                    <a:pt x="1269" y="695"/>
                    <a:pt x="926" y="1037"/>
                    <a:pt x="806" y="1158"/>
                  </a:cubicBezTo>
                  <a:cubicBezTo>
                    <a:pt x="0" y="1621"/>
                    <a:pt x="111" y="1158"/>
                    <a:pt x="343" y="1037"/>
                  </a:cubicBezTo>
                  <a:cubicBezTo>
                    <a:pt x="463" y="926"/>
                    <a:pt x="806" y="695"/>
                    <a:pt x="926" y="463"/>
                  </a:cubicBezTo>
                  <a:cubicBezTo>
                    <a:pt x="1037" y="343"/>
                    <a:pt x="1037" y="0"/>
                    <a:pt x="1158" y="0"/>
                  </a:cubicBezTo>
                  <a:cubicBezTo>
                    <a:pt x="1389" y="0"/>
                    <a:pt x="1389" y="232"/>
                    <a:pt x="1389"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5008250" y="819875"/>
              <a:ext cx="8600" cy="28975"/>
            </a:xfrm>
            <a:custGeom>
              <a:rect b="b" l="l" r="r" t="t"/>
              <a:pathLst>
                <a:path extrusionOk="0" h="1159" w="344">
                  <a:moveTo>
                    <a:pt x="1" y="1159"/>
                  </a:moveTo>
                  <a:lnTo>
                    <a:pt x="1" y="344"/>
                  </a:lnTo>
                  <a:cubicBezTo>
                    <a:pt x="1" y="112"/>
                    <a:pt x="232" y="1"/>
                    <a:pt x="343" y="232"/>
                  </a:cubicBezTo>
                  <a:lnTo>
                    <a:pt x="343" y="807"/>
                  </a:lnTo>
                  <a:lnTo>
                    <a:pt x="343" y="807"/>
                  </a:lnTo>
                  <a:cubicBezTo>
                    <a:pt x="343" y="927"/>
                    <a:pt x="343" y="927"/>
                    <a:pt x="232" y="927"/>
                  </a:cubicBezTo>
                  <a:cubicBezTo>
                    <a:pt x="232" y="1038"/>
                    <a:pt x="112" y="1159"/>
                    <a:pt x="1" y="115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6255375" y="1621350"/>
              <a:ext cx="31975" cy="40550"/>
            </a:xfrm>
            <a:custGeom>
              <a:rect b="b" l="l" r="r" t="t"/>
              <a:pathLst>
                <a:path extrusionOk="0" h="1622" w="1279">
                  <a:moveTo>
                    <a:pt x="815" y="1621"/>
                  </a:moveTo>
                  <a:cubicBezTo>
                    <a:pt x="464" y="1621"/>
                    <a:pt x="695" y="1390"/>
                    <a:pt x="464" y="816"/>
                  </a:cubicBezTo>
                  <a:cubicBezTo>
                    <a:pt x="352" y="464"/>
                    <a:pt x="1" y="353"/>
                    <a:pt x="121" y="121"/>
                  </a:cubicBezTo>
                  <a:cubicBezTo>
                    <a:pt x="464" y="1"/>
                    <a:pt x="1278" y="1047"/>
                    <a:pt x="815"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5937050" y="1962825"/>
              <a:ext cx="14625" cy="46325"/>
            </a:xfrm>
            <a:custGeom>
              <a:rect b="b" l="l" r="r" t="t"/>
              <a:pathLst>
                <a:path extrusionOk="0" h="1853" w="585">
                  <a:moveTo>
                    <a:pt x="121" y="353"/>
                  </a:moveTo>
                  <a:cubicBezTo>
                    <a:pt x="1" y="232"/>
                    <a:pt x="121" y="1"/>
                    <a:pt x="353" y="121"/>
                  </a:cubicBezTo>
                  <a:cubicBezTo>
                    <a:pt x="353" y="232"/>
                    <a:pt x="464" y="353"/>
                    <a:pt x="464" y="464"/>
                  </a:cubicBezTo>
                  <a:cubicBezTo>
                    <a:pt x="584" y="927"/>
                    <a:pt x="584" y="1853"/>
                    <a:pt x="232" y="1621"/>
                  </a:cubicBezTo>
                  <a:cubicBezTo>
                    <a:pt x="121" y="1621"/>
                    <a:pt x="121" y="1390"/>
                    <a:pt x="121" y="12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4791100" y="1421800"/>
              <a:ext cx="46325" cy="25950"/>
            </a:xfrm>
            <a:custGeom>
              <a:rect b="b" l="l" r="r" t="t"/>
              <a:pathLst>
                <a:path extrusionOk="0" h="1038" w="1853">
                  <a:moveTo>
                    <a:pt x="1047" y="927"/>
                  </a:moveTo>
                  <a:cubicBezTo>
                    <a:pt x="353" y="806"/>
                    <a:pt x="1" y="232"/>
                    <a:pt x="232" y="112"/>
                  </a:cubicBezTo>
                  <a:cubicBezTo>
                    <a:pt x="464" y="1"/>
                    <a:pt x="584" y="232"/>
                    <a:pt x="584" y="343"/>
                  </a:cubicBezTo>
                  <a:cubicBezTo>
                    <a:pt x="816" y="575"/>
                    <a:pt x="1158" y="575"/>
                    <a:pt x="1510" y="575"/>
                  </a:cubicBezTo>
                  <a:cubicBezTo>
                    <a:pt x="1853" y="695"/>
                    <a:pt x="1621" y="1038"/>
                    <a:pt x="1047"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5413400" y="808300"/>
              <a:ext cx="40525" cy="28975"/>
            </a:xfrm>
            <a:custGeom>
              <a:rect b="b" l="l" r="r" t="t"/>
              <a:pathLst>
                <a:path extrusionOk="0" h="1159" w="1621">
                  <a:moveTo>
                    <a:pt x="1158" y="232"/>
                  </a:moveTo>
                  <a:cubicBezTo>
                    <a:pt x="1500" y="344"/>
                    <a:pt x="1621" y="807"/>
                    <a:pt x="1158" y="575"/>
                  </a:cubicBezTo>
                  <a:cubicBezTo>
                    <a:pt x="695" y="464"/>
                    <a:pt x="695" y="464"/>
                    <a:pt x="463" y="807"/>
                  </a:cubicBezTo>
                  <a:cubicBezTo>
                    <a:pt x="232" y="1159"/>
                    <a:pt x="0" y="807"/>
                    <a:pt x="343" y="344"/>
                  </a:cubicBezTo>
                  <a:cubicBezTo>
                    <a:pt x="463" y="112"/>
                    <a:pt x="695" y="1"/>
                    <a:pt x="1158"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5711350" y="588375"/>
              <a:ext cx="28950" cy="37525"/>
            </a:xfrm>
            <a:custGeom>
              <a:rect b="b" l="l" r="r" t="t"/>
              <a:pathLst>
                <a:path extrusionOk="0" h="1501" w="1158">
                  <a:moveTo>
                    <a:pt x="926" y="1"/>
                  </a:moveTo>
                  <a:lnTo>
                    <a:pt x="1046" y="112"/>
                  </a:lnTo>
                  <a:cubicBezTo>
                    <a:pt x="1158" y="232"/>
                    <a:pt x="815" y="464"/>
                    <a:pt x="583" y="695"/>
                  </a:cubicBezTo>
                  <a:cubicBezTo>
                    <a:pt x="463" y="927"/>
                    <a:pt x="463" y="1501"/>
                    <a:pt x="120" y="1390"/>
                  </a:cubicBezTo>
                  <a:cubicBezTo>
                    <a:pt x="0" y="1158"/>
                    <a:pt x="120" y="695"/>
                    <a:pt x="232" y="464"/>
                  </a:cubicBezTo>
                  <a:cubicBezTo>
                    <a:pt x="583" y="232"/>
                    <a:pt x="695" y="112"/>
                    <a:pt x="926"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6258375" y="1109275"/>
              <a:ext cx="40550" cy="37525"/>
            </a:xfrm>
            <a:custGeom>
              <a:rect b="b" l="l" r="r" t="t"/>
              <a:pathLst>
                <a:path extrusionOk="0" h="1501" w="1622">
                  <a:moveTo>
                    <a:pt x="464" y="111"/>
                  </a:moveTo>
                  <a:cubicBezTo>
                    <a:pt x="1621" y="463"/>
                    <a:pt x="1390" y="1500"/>
                    <a:pt x="1038" y="926"/>
                  </a:cubicBezTo>
                  <a:cubicBezTo>
                    <a:pt x="807" y="695"/>
                    <a:pt x="695" y="574"/>
                    <a:pt x="344" y="463"/>
                  </a:cubicBezTo>
                  <a:cubicBezTo>
                    <a:pt x="232" y="343"/>
                    <a:pt x="1" y="343"/>
                    <a:pt x="112" y="111"/>
                  </a:cubicBezTo>
                  <a:cubicBezTo>
                    <a:pt x="112" y="0"/>
                    <a:pt x="344" y="0"/>
                    <a:pt x="464" y="11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5028400" y="790950"/>
              <a:ext cx="17375" cy="11600"/>
            </a:xfrm>
            <a:custGeom>
              <a:rect b="b" l="l" r="r" t="t"/>
              <a:pathLst>
                <a:path extrusionOk="0" h="464" w="695">
                  <a:moveTo>
                    <a:pt x="352" y="463"/>
                  </a:moveTo>
                  <a:cubicBezTo>
                    <a:pt x="352" y="463"/>
                    <a:pt x="352" y="343"/>
                    <a:pt x="232" y="343"/>
                  </a:cubicBezTo>
                  <a:cubicBezTo>
                    <a:pt x="121" y="343"/>
                    <a:pt x="0" y="232"/>
                    <a:pt x="121" y="112"/>
                  </a:cubicBezTo>
                  <a:cubicBezTo>
                    <a:pt x="352" y="0"/>
                    <a:pt x="584" y="112"/>
                    <a:pt x="695" y="232"/>
                  </a:cubicBezTo>
                  <a:cubicBezTo>
                    <a:pt x="695" y="343"/>
                    <a:pt x="695" y="343"/>
                    <a:pt x="584" y="343"/>
                  </a:cubicBezTo>
                  <a:cubicBezTo>
                    <a:pt x="584" y="343"/>
                    <a:pt x="463" y="463"/>
                    <a:pt x="352"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6298900" y="1352350"/>
              <a:ext cx="25950" cy="28975"/>
            </a:xfrm>
            <a:custGeom>
              <a:rect b="b" l="l" r="r" t="t"/>
              <a:pathLst>
                <a:path extrusionOk="0" h="1159" w="1038">
                  <a:moveTo>
                    <a:pt x="343" y="112"/>
                  </a:moveTo>
                  <a:cubicBezTo>
                    <a:pt x="695" y="232"/>
                    <a:pt x="806" y="343"/>
                    <a:pt x="926" y="575"/>
                  </a:cubicBezTo>
                  <a:cubicBezTo>
                    <a:pt x="1038" y="927"/>
                    <a:pt x="806" y="1158"/>
                    <a:pt x="695" y="927"/>
                  </a:cubicBezTo>
                  <a:cubicBezTo>
                    <a:pt x="232" y="343"/>
                    <a:pt x="0" y="464"/>
                    <a:pt x="0" y="112"/>
                  </a:cubicBezTo>
                  <a:cubicBezTo>
                    <a:pt x="112" y="1"/>
                    <a:pt x="232" y="112"/>
                    <a:pt x="343"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5876400" y="649025"/>
              <a:ext cx="31750" cy="17400"/>
            </a:xfrm>
            <a:custGeom>
              <a:rect b="b" l="l" r="r" t="t"/>
              <a:pathLst>
                <a:path extrusionOk="0" h="696" w="1270">
                  <a:moveTo>
                    <a:pt x="1269" y="353"/>
                  </a:moveTo>
                  <a:cubicBezTo>
                    <a:pt x="1269" y="695"/>
                    <a:pt x="1038" y="584"/>
                    <a:pt x="695" y="584"/>
                  </a:cubicBezTo>
                  <a:cubicBezTo>
                    <a:pt x="575" y="584"/>
                    <a:pt x="232" y="584"/>
                    <a:pt x="112" y="464"/>
                  </a:cubicBezTo>
                  <a:cubicBezTo>
                    <a:pt x="1" y="1"/>
                    <a:pt x="1038" y="121"/>
                    <a:pt x="1269" y="3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5063125" y="868975"/>
              <a:ext cx="1044800" cy="885525"/>
            </a:xfrm>
            <a:custGeom>
              <a:rect b="b" l="l" r="r" t="t"/>
              <a:pathLst>
                <a:path extrusionOk="0" h="35421" w="41792">
                  <a:moveTo>
                    <a:pt x="13891" y="2084"/>
                  </a:moveTo>
                  <a:cubicBezTo>
                    <a:pt x="14011" y="1973"/>
                    <a:pt x="15743" y="695"/>
                    <a:pt x="18752" y="2315"/>
                  </a:cubicBezTo>
                  <a:cubicBezTo>
                    <a:pt x="20373" y="3130"/>
                    <a:pt x="22688" y="3010"/>
                    <a:pt x="25003" y="2899"/>
                  </a:cubicBezTo>
                  <a:cubicBezTo>
                    <a:pt x="27318" y="2778"/>
                    <a:pt x="29522" y="2667"/>
                    <a:pt x="30791" y="3704"/>
                  </a:cubicBezTo>
                  <a:cubicBezTo>
                    <a:pt x="31717" y="4399"/>
                    <a:pt x="32300" y="5214"/>
                    <a:pt x="32763" y="6019"/>
                  </a:cubicBezTo>
                  <a:cubicBezTo>
                    <a:pt x="33800" y="7529"/>
                    <a:pt x="34726" y="8918"/>
                    <a:pt x="37736" y="9381"/>
                  </a:cubicBezTo>
                  <a:cubicBezTo>
                    <a:pt x="38199" y="9492"/>
                    <a:pt x="38662" y="9723"/>
                    <a:pt x="39125" y="9955"/>
                  </a:cubicBezTo>
                  <a:cubicBezTo>
                    <a:pt x="39940" y="10538"/>
                    <a:pt x="40514" y="11464"/>
                    <a:pt x="40866" y="12622"/>
                  </a:cubicBezTo>
                  <a:cubicBezTo>
                    <a:pt x="41208" y="13779"/>
                    <a:pt x="41208" y="15168"/>
                    <a:pt x="40977" y="16557"/>
                  </a:cubicBezTo>
                  <a:cubicBezTo>
                    <a:pt x="40745" y="17947"/>
                    <a:pt x="40282" y="19336"/>
                    <a:pt x="39477" y="20493"/>
                  </a:cubicBezTo>
                  <a:cubicBezTo>
                    <a:pt x="38551" y="21993"/>
                    <a:pt x="37625" y="23040"/>
                    <a:pt x="36810" y="24197"/>
                  </a:cubicBezTo>
                  <a:cubicBezTo>
                    <a:pt x="35310" y="26160"/>
                    <a:pt x="33800" y="28012"/>
                    <a:pt x="32411" y="30911"/>
                  </a:cubicBezTo>
                  <a:cubicBezTo>
                    <a:pt x="31374" y="32994"/>
                    <a:pt x="29985" y="33920"/>
                    <a:pt x="28364" y="34032"/>
                  </a:cubicBezTo>
                  <a:cubicBezTo>
                    <a:pt x="26624" y="34152"/>
                    <a:pt x="24772" y="33569"/>
                    <a:pt x="22919" y="32643"/>
                  </a:cubicBezTo>
                  <a:cubicBezTo>
                    <a:pt x="21188" y="31716"/>
                    <a:pt x="19215" y="32300"/>
                    <a:pt x="17132" y="32994"/>
                  </a:cubicBezTo>
                  <a:cubicBezTo>
                    <a:pt x="14354" y="33800"/>
                    <a:pt x="11344" y="34726"/>
                    <a:pt x="8224" y="32874"/>
                  </a:cubicBezTo>
                  <a:cubicBezTo>
                    <a:pt x="4751" y="30790"/>
                    <a:pt x="4519" y="28475"/>
                    <a:pt x="4288" y="25929"/>
                  </a:cubicBezTo>
                  <a:cubicBezTo>
                    <a:pt x="4056" y="24308"/>
                    <a:pt x="3936" y="22577"/>
                    <a:pt x="2899" y="20604"/>
                  </a:cubicBezTo>
                  <a:cubicBezTo>
                    <a:pt x="1621" y="18289"/>
                    <a:pt x="695" y="15974"/>
                    <a:pt x="695" y="13891"/>
                  </a:cubicBezTo>
                  <a:cubicBezTo>
                    <a:pt x="584" y="11927"/>
                    <a:pt x="1390" y="10186"/>
                    <a:pt x="3362" y="9029"/>
                  </a:cubicBezTo>
                  <a:cubicBezTo>
                    <a:pt x="4751" y="8223"/>
                    <a:pt x="5908" y="7640"/>
                    <a:pt x="6946" y="7177"/>
                  </a:cubicBezTo>
                  <a:cubicBezTo>
                    <a:pt x="9381" y="6019"/>
                    <a:pt x="11465" y="5093"/>
                    <a:pt x="13891" y="2084"/>
                  </a:cubicBezTo>
                  <a:close/>
                  <a:moveTo>
                    <a:pt x="27670" y="16669"/>
                  </a:moveTo>
                  <a:lnTo>
                    <a:pt x="27670" y="16206"/>
                  </a:lnTo>
                  <a:cubicBezTo>
                    <a:pt x="27670" y="13548"/>
                    <a:pt x="26855" y="11001"/>
                    <a:pt x="25235" y="9260"/>
                  </a:cubicBezTo>
                  <a:cubicBezTo>
                    <a:pt x="23734" y="7408"/>
                    <a:pt x="21651" y="6251"/>
                    <a:pt x="19215" y="6019"/>
                  </a:cubicBezTo>
                  <a:lnTo>
                    <a:pt x="18873" y="6019"/>
                  </a:lnTo>
                  <a:cubicBezTo>
                    <a:pt x="18521" y="6019"/>
                    <a:pt x="18289" y="6019"/>
                    <a:pt x="17947" y="6140"/>
                  </a:cubicBezTo>
                  <a:cubicBezTo>
                    <a:pt x="15511" y="6371"/>
                    <a:pt x="13317" y="7408"/>
                    <a:pt x="11696" y="9149"/>
                  </a:cubicBezTo>
                  <a:cubicBezTo>
                    <a:pt x="10076" y="10881"/>
                    <a:pt x="9150" y="13196"/>
                    <a:pt x="9029" y="15743"/>
                  </a:cubicBezTo>
                  <a:cubicBezTo>
                    <a:pt x="9029" y="16094"/>
                    <a:pt x="9029" y="16437"/>
                    <a:pt x="9150" y="16789"/>
                  </a:cubicBezTo>
                  <a:cubicBezTo>
                    <a:pt x="9261" y="18289"/>
                    <a:pt x="9613" y="19799"/>
                    <a:pt x="10418" y="21067"/>
                  </a:cubicBezTo>
                  <a:cubicBezTo>
                    <a:pt x="11113" y="22114"/>
                    <a:pt x="12039" y="23040"/>
                    <a:pt x="13317" y="23614"/>
                  </a:cubicBezTo>
                  <a:cubicBezTo>
                    <a:pt x="14817" y="24308"/>
                    <a:pt x="16437" y="24660"/>
                    <a:pt x="18058" y="24771"/>
                  </a:cubicBezTo>
                  <a:cubicBezTo>
                    <a:pt x="19910" y="24892"/>
                    <a:pt x="21651" y="24660"/>
                    <a:pt x="23151" y="23845"/>
                  </a:cubicBezTo>
                  <a:cubicBezTo>
                    <a:pt x="24772" y="23151"/>
                    <a:pt x="26049" y="21993"/>
                    <a:pt x="26744" y="20262"/>
                  </a:cubicBezTo>
                  <a:cubicBezTo>
                    <a:pt x="27207" y="19215"/>
                    <a:pt x="27550" y="18058"/>
                    <a:pt x="27670" y="16669"/>
                  </a:cubicBezTo>
                  <a:close/>
                  <a:moveTo>
                    <a:pt x="27318" y="20493"/>
                  </a:moveTo>
                  <a:cubicBezTo>
                    <a:pt x="27781" y="19447"/>
                    <a:pt x="28133" y="18178"/>
                    <a:pt x="28244" y="16789"/>
                  </a:cubicBezTo>
                  <a:lnTo>
                    <a:pt x="28244" y="16206"/>
                  </a:lnTo>
                  <a:cubicBezTo>
                    <a:pt x="28244" y="13428"/>
                    <a:pt x="27318" y="10770"/>
                    <a:pt x="25698" y="8797"/>
                  </a:cubicBezTo>
                  <a:cubicBezTo>
                    <a:pt x="24077" y="6945"/>
                    <a:pt x="21882" y="5677"/>
                    <a:pt x="19336" y="5556"/>
                  </a:cubicBezTo>
                  <a:cubicBezTo>
                    <a:pt x="19104" y="5556"/>
                    <a:pt x="18984" y="5445"/>
                    <a:pt x="18873" y="5445"/>
                  </a:cubicBezTo>
                  <a:cubicBezTo>
                    <a:pt x="18521" y="5445"/>
                    <a:pt x="18178" y="5556"/>
                    <a:pt x="17826" y="5556"/>
                  </a:cubicBezTo>
                  <a:cubicBezTo>
                    <a:pt x="15400" y="5788"/>
                    <a:pt x="13085" y="6945"/>
                    <a:pt x="11344" y="8797"/>
                  </a:cubicBezTo>
                  <a:cubicBezTo>
                    <a:pt x="9613" y="10649"/>
                    <a:pt x="8566" y="13085"/>
                    <a:pt x="8455" y="15743"/>
                  </a:cubicBezTo>
                  <a:cubicBezTo>
                    <a:pt x="8455" y="16094"/>
                    <a:pt x="8455" y="16437"/>
                    <a:pt x="8566" y="16789"/>
                  </a:cubicBezTo>
                  <a:cubicBezTo>
                    <a:pt x="8687" y="18410"/>
                    <a:pt x="9150" y="20030"/>
                    <a:pt x="9955" y="21299"/>
                  </a:cubicBezTo>
                  <a:cubicBezTo>
                    <a:pt x="10650" y="22456"/>
                    <a:pt x="11696" y="23503"/>
                    <a:pt x="13085" y="24077"/>
                  </a:cubicBezTo>
                  <a:cubicBezTo>
                    <a:pt x="14585" y="24892"/>
                    <a:pt x="16326" y="25234"/>
                    <a:pt x="18058" y="25355"/>
                  </a:cubicBezTo>
                  <a:cubicBezTo>
                    <a:pt x="19910" y="25466"/>
                    <a:pt x="21762" y="25123"/>
                    <a:pt x="23382" y="24429"/>
                  </a:cubicBezTo>
                  <a:cubicBezTo>
                    <a:pt x="25123" y="23614"/>
                    <a:pt x="26392" y="22345"/>
                    <a:pt x="27318" y="20493"/>
                  </a:cubicBezTo>
                  <a:close/>
                  <a:moveTo>
                    <a:pt x="18984" y="1741"/>
                  </a:moveTo>
                  <a:cubicBezTo>
                    <a:pt x="15511" y="0"/>
                    <a:pt x="13428" y="1741"/>
                    <a:pt x="13428" y="1741"/>
                  </a:cubicBezTo>
                  <a:lnTo>
                    <a:pt x="13428" y="1741"/>
                  </a:lnTo>
                  <a:lnTo>
                    <a:pt x="13428" y="1741"/>
                  </a:lnTo>
                  <a:cubicBezTo>
                    <a:pt x="11113" y="4630"/>
                    <a:pt x="9150" y="5556"/>
                    <a:pt x="6714" y="6714"/>
                  </a:cubicBezTo>
                  <a:cubicBezTo>
                    <a:pt x="5677" y="7177"/>
                    <a:pt x="4399" y="7760"/>
                    <a:pt x="3130" y="8566"/>
                  </a:cubicBezTo>
                  <a:cubicBezTo>
                    <a:pt x="815" y="9844"/>
                    <a:pt x="0" y="11696"/>
                    <a:pt x="121" y="13891"/>
                  </a:cubicBezTo>
                  <a:cubicBezTo>
                    <a:pt x="232" y="16094"/>
                    <a:pt x="1158" y="18521"/>
                    <a:pt x="2436" y="20956"/>
                  </a:cubicBezTo>
                  <a:cubicBezTo>
                    <a:pt x="3362" y="22688"/>
                    <a:pt x="3593" y="24429"/>
                    <a:pt x="3705" y="26049"/>
                  </a:cubicBezTo>
                  <a:cubicBezTo>
                    <a:pt x="4056" y="28707"/>
                    <a:pt x="4288" y="31142"/>
                    <a:pt x="7872" y="33337"/>
                  </a:cubicBezTo>
                  <a:cubicBezTo>
                    <a:pt x="11233" y="35421"/>
                    <a:pt x="14474" y="34383"/>
                    <a:pt x="17252" y="33569"/>
                  </a:cubicBezTo>
                  <a:cubicBezTo>
                    <a:pt x="19336" y="32874"/>
                    <a:pt x="21188" y="32300"/>
                    <a:pt x="22688" y="33106"/>
                  </a:cubicBezTo>
                  <a:cubicBezTo>
                    <a:pt x="24660" y="34032"/>
                    <a:pt x="26624" y="34726"/>
                    <a:pt x="28364" y="34615"/>
                  </a:cubicBezTo>
                  <a:cubicBezTo>
                    <a:pt x="30217" y="34495"/>
                    <a:pt x="31837" y="33457"/>
                    <a:pt x="32995" y="31142"/>
                  </a:cubicBezTo>
                  <a:cubicBezTo>
                    <a:pt x="34384" y="28244"/>
                    <a:pt x="35773" y="26512"/>
                    <a:pt x="37273" y="24540"/>
                  </a:cubicBezTo>
                  <a:cubicBezTo>
                    <a:pt x="38088" y="23382"/>
                    <a:pt x="39014" y="22225"/>
                    <a:pt x="39940" y="20836"/>
                  </a:cubicBezTo>
                  <a:cubicBezTo>
                    <a:pt x="40745" y="19678"/>
                    <a:pt x="41329" y="18178"/>
                    <a:pt x="41560" y="16557"/>
                  </a:cubicBezTo>
                  <a:cubicBezTo>
                    <a:pt x="41792" y="15168"/>
                    <a:pt x="41792" y="13779"/>
                    <a:pt x="41440" y="12501"/>
                  </a:cubicBezTo>
                  <a:cubicBezTo>
                    <a:pt x="41097" y="11233"/>
                    <a:pt x="40403" y="10186"/>
                    <a:pt x="39477" y="9492"/>
                  </a:cubicBezTo>
                  <a:cubicBezTo>
                    <a:pt x="39014" y="9149"/>
                    <a:pt x="38430" y="8918"/>
                    <a:pt x="37736" y="8918"/>
                  </a:cubicBezTo>
                  <a:cubicBezTo>
                    <a:pt x="35078" y="8455"/>
                    <a:pt x="34263" y="7066"/>
                    <a:pt x="33226" y="5677"/>
                  </a:cubicBezTo>
                  <a:cubicBezTo>
                    <a:pt x="32643" y="4862"/>
                    <a:pt x="32069" y="3936"/>
                    <a:pt x="31143" y="3241"/>
                  </a:cubicBezTo>
                  <a:cubicBezTo>
                    <a:pt x="29633" y="2084"/>
                    <a:pt x="27318" y="2204"/>
                    <a:pt x="25003" y="2315"/>
                  </a:cubicBezTo>
                  <a:cubicBezTo>
                    <a:pt x="22808" y="2436"/>
                    <a:pt x="20493" y="2547"/>
                    <a:pt x="18984" y="174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5566650" y="1323425"/>
              <a:ext cx="167875" cy="173650"/>
            </a:xfrm>
            <a:custGeom>
              <a:rect b="b" l="l" r="r" t="t"/>
              <a:pathLst>
                <a:path extrusionOk="0" h="6946" w="6715">
                  <a:moveTo>
                    <a:pt x="6714" y="0"/>
                  </a:moveTo>
                  <a:lnTo>
                    <a:pt x="6714" y="343"/>
                  </a:lnTo>
                  <a:cubicBezTo>
                    <a:pt x="6603" y="1963"/>
                    <a:pt x="5557" y="3241"/>
                    <a:pt x="4399" y="4278"/>
                  </a:cubicBezTo>
                  <a:lnTo>
                    <a:pt x="4168" y="4510"/>
                  </a:lnTo>
                  <a:cubicBezTo>
                    <a:pt x="3936" y="4741"/>
                    <a:pt x="3593" y="4973"/>
                    <a:pt x="3241" y="5204"/>
                  </a:cubicBezTo>
                  <a:lnTo>
                    <a:pt x="2315" y="5899"/>
                  </a:lnTo>
                  <a:cubicBezTo>
                    <a:pt x="2084" y="6019"/>
                    <a:pt x="1973" y="6130"/>
                    <a:pt x="1741" y="6251"/>
                  </a:cubicBezTo>
                  <a:cubicBezTo>
                    <a:pt x="1389" y="6362"/>
                    <a:pt x="352" y="6945"/>
                    <a:pt x="0" y="6825"/>
                  </a:cubicBezTo>
                  <a:cubicBezTo>
                    <a:pt x="0" y="6714"/>
                    <a:pt x="121" y="6714"/>
                    <a:pt x="232" y="6714"/>
                  </a:cubicBezTo>
                  <a:cubicBezTo>
                    <a:pt x="815" y="6362"/>
                    <a:pt x="1278" y="6130"/>
                    <a:pt x="1852" y="5899"/>
                  </a:cubicBezTo>
                  <a:lnTo>
                    <a:pt x="2084" y="5667"/>
                  </a:lnTo>
                  <a:lnTo>
                    <a:pt x="2547" y="5436"/>
                  </a:lnTo>
                  <a:cubicBezTo>
                    <a:pt x="2667" y="5325"/>
                    <a:pt x="2899" y="5204"/>
                    <a:pt x="3010" y="5093"/>
                  </a:cubicBezTo>
                  <a:cubicBezTo>
                    <a:pt x="3010" y="5093"/>
                    <a:pt x="3241" y="4973"/>
                    <a:pt x="3362" y="4862"/>
                  </a:cubicBezTo>
                  <a:lnTo>
                    <a:pt x="3473" y="4741"/>
                  </a:lnTo>
                  <a:lnTo>
                    <a:pt x="3593" y="4741"/>
                  </a:lnTo>
                  <a:cubicBezTo>
                    <a:pt x="3593" y="4630"/>
                    <a:pt x="3705" y="4630"/>
                    <a:pt x="3825" y="4510"/>
                  </a:cubicBezTo>
                  <a:lnTo>
                    <a:pt x="4056" y="4278"/>
                  </a:lnTo>
                  <a:cubicBezTo>
                    <a:pt x="4631" y="3815"/>
                    <a:pt x="5214" y="3241"/>
                    <a:pt x="5677" y="2547"/>
                  </a:cubicBezTo>
                  <a:cubicBezTo>
                    <a:pt x="5788" y="2195"/>
                    <a:pt x="6140" y="1732"/>
                    <a:pt x="6251" y="1389"/>
                  </a:cubicBezTo>
                  <a:cubicBezTo>
                    <a:pt x="6371" y="1158"/>
                    <a:pt x="6371" y="926"/>
                    <a:pt x="6483" y="695"/>
                  </a:cubicBezTo>
                  <a:cubicBezTo>
                    <a:pt x="6483" y="574"/>
                    <a:pt x="6603" y="111"/>
                    <a:pt x="6714"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5977575" y="1297250"/>
              <a:ext cx="86825" cy="150500"/>
            </a:xfrm>
            <a:custGeom>
              <a:rect b="b" l="l" r="r" t="t"/>
              <a:pathLst>
                <a:path extrusionOk="0" h="6020" w="3473">
                  <a:moveTo>
                    <a:pt x="3362" y="232"/>
                  </a:moveTo>
                  <a:lnTo>
                    <a:pt x="3362" y="584"/>
                  </a:lnTo>
                  <a:lnTo>
                    <a:pt x="3241" y="1047"/>
                  </a:lnTo>
                  <a:cubicBezTo>
                    <a:pt x="2899" y="2316"/>
                    <a:pt x="1741" y="3705"/>
                    <a:pt x="926" y="4751"/>
                  </a:cubicBezTo>
                  <a:lnTo>
                    <a:pt x="584" y="5446"/>
                  </a:lnTo>
                  <a:cubicBezTo>
                    <a:pt x="463" y="5557"/>
                    <a:pt x="352" y="5677"/>
                    <a:pt x="352" y="5788"/>
                  </a:cubicBezTo>
                  <a:lnTo>
                    <a:pt x="232" y="5909"/>
                  </a:lnTo>
                  <a:lnTo>
                    <a:pt x="121" y="5909"/>
                  </a:lnTo>
                  <a:cubicBezTo>
                    <a:pt x="121" y="6020"/>
                    <a:pt x="121" y="6020"/>
                    <a:pt x="0" y="6020"/>
                  </a:cubicBezTo>
                  <a:cubicBezTo>
                    <a:pt x="0" y="5909"/>
                    <a:pt x="0" y="5909"/>
                    <a:pt x="121" y="5788"/>
                  </a:cubicBezTo>
                  <a:lnTo>
                    <a:pt x="232" y="5677"/>
                  </a:lnTo>
                  <a:cubicBezTo>
                    <a:pt x="463" y="5094"/>
                    <a:pt x="926" y="4288"/>
                    <a:pt x="1278" y="3825"/>
                  </a:cubicBezTo>
                  <a:cubicBezTo>
                    <a:pt x="1510" y="3594"/>
                    <a:pt x="1621" y="3362"/>
                    <a:pt x="1741" y="3131"/>
                  </a:cubicBezTo>
                  <a:cubicBezTo>
                    <a:pt x="2315" y="2436"/>
                    <a:pt x="2778" y="1742"/>
                    <a:pt x="3010" y="927"/>
                  </a:cubicBezTo>
                  <a:cubicBezTo>
                    <a:pt x="3130" y="464"/>
                    <a:pt x="3130" y="464"/>
                    <a:pt x="3362" y="1"/>
                  </a:cubicBezTo>
                  <a:cubicBezTo>
                    <a:pt x="3473" y="121"/>
                    <a:pt x="3362" y="121"/>
                    <a:pt x="3362"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5673825" y="1074550"/>
              <a:ext cx="66475" cy="147500"/>
            </a:xfrm>
            <a:custGeom>
              <a:rect b="b" l="l" r="r" t="t"/>
              <a:pathLst>
                <a:path extrusionOk="0" h="5900" w="2659">
                  <a:moveTo>
                    <a:pt x="2659" y="5899"/>
                  </a:moveTo>
                  <a:cubicBezTo>
                    <a:pt x="2427" y="5899"/>
                    <a:pt x="2427" y="5325"/>
                    <a:pt x="2316" y="5205"/>
                  </a:cubicBezTo>
                  <a:cubicBezTo>
                    <a:pt x="1964" y="3584"/>
                    <a:pt x="1621" y="2658"/>
                    <a:pt x="807" y="1389"/>
                  </a:cubicBezTo>
                  <a:cubicBezTo>
                    <a:pt x="695" y="1037"/>
                    <a:pt x="1" y="111"/>
                    <a:pt x="1" y="0"/>
                  </a:cubicBezTo>
                  <a:cubicBezTo>
                    <a:pt x="232" y="0"/>
                    <a:pt x="464" y="343"/>
                    <a:pt x="575" y="463"/>
                  </a:cubicBezTo>
                  <a:lnTo>
                    <a:pt x="575" y="574"/>
                  </a:lnTo>
                  <a:lnTo>
                    <a:pt x="1038" y="1158"/>
                  </a:lnTo>
                  <a:cubicBezTo>
                    <a:pt x="1158" y="1389"/>
                    <a:pt x="1501" y="1963"/>
                    <a:pt x="1621" y="2195"/>
                  </a:cubicBezTo>
                  <a:cubicBezTo>
                    <a:pt x="2084" y="3010"/>
                    <a:pt x="2316" y="4047"/>
                    <a:pt x="2547" y="4973"/>
                  </a:cubicBezTo>
                  <a:cubicBezTo>
                    <a:pt x="2547" y="5093"/>
                    <a:pt x="2659" y="5899"/>
                    <a:pt x="2659" y="589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5118225" y="1375500"/>
              <a:ext cx="60675" cy="115775"/>
            </a:xfrm>
            <a:custGeom>
              <a:rect b="b" l="l" r="r" t="t"/>
              <a:pathLst>
                <a:path extrusionOk="0" h="4631" w="2427">
                  <a:moveTo>
                    <a:pt x="0" y="1"/>
                  </a:moveTo>
                  <a:lnTo>
                    <a:pt x="0" y="1"/>
                  </a:lnTo>
                  <a:cubicBezTo>
                    <a:pt x="112" y="1"/>
                    <a:pt x="232" y="112"/>
                    <a:pt x="232" y="232"/>
                  </a:cubicBezTo>
                  <a:lnTo>
                    <a:pt x="1389" y="1964"/>
                  </a:lnTo>
                  <a:cubicBezTo>
                    <a:pt x="1621" y="2316"/>
                    <a:pt x="1852" y="2890"/>
                    <a:pt x="2084" y="3353"/>
                  </a:cubicBezTo>
                  <a:cubicBezTo>
                    <a:pt x="2084" y="3473"/>
                    <a:pt x="2427" y="4510"/>
                    <a:pt x="2427" y="4631"/>
                  </a:cubicBezTo>
                  <a:cubicBezTo>
                    <a:pt x="2315" y="4631"/>
                    <a:pt x="2315" y="4510"/>
                    <a:pt x="2195" y="4399"/>
                  </a:cubicBezTo>
                  <a:cubicBezTo>
                    <a:pt x="2195" y="4279"/>
                    <a:pt x="2084" y="4168"/>
                    <a:pt x="2084" y="4047"/>
                  </a:cubicBezTo>
                  <a:cubicBezTo>
                    <a:pt x="1964" y="3936"/>
                    <a:pt x="1964" y="3705"/>
                    <a:pt x="1852" y="3473"/>
                  </a:cubicBezTo>
                  <a:cubicBezTo>
                    <a:pt x="1621" y="3121"/>
                    <a:pt x="1269" y="2316"/>
                    <a:pt x="1038" y="2084"/>
                  </a:cubicBezTo>
                  <a:lnTo>
                    <a:pt x="695" y="1501"/>
                  </a:lnTo>
                  <a:cubicBezTo>
                    <a:pt x="463" y="1158"/>
                    <a:pt x="232" y="695"/>
                    <a:pt x="112"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5173100" y="1222025"/>
              <a:ext cx="49325" cy="55100"/>
            </a:xfrm>
            <a:custGeom>
              <a:rect b="b" l="l" r="r" t="t"/>
              <a:pathLst>
                <a:path extrusionOk="0" h="2204" w="1973">
                  <a:moveTo>
                    <a:pt x="1972" y="1046"/>
                  </a:moveTo>
                  <a:cubicBezTo>
                    <a:pt x="1852" y="1046"/>
                    <a:pt x="1741" y="815"/>
                    <a:pt x="1621" y="695"/>
                  </a:cubicBezTo>
                  <a:cubicBezTo>
                    <a:pt x="1389" y="120"/>
                    <a:pt x="583" y="463"/>
                    <a:pt x="463" y="1158"/>
                  </a:cubicBezTo>
                  <a:cubicBezTo>
                    <a:pt x="352" y="1389"/>
                    <a:pt x="463" y="1509"/>
                    <a:pt x="583" y="1621"/>
                  </a:cubicBezTo>
                  <a:cubicBezTo>
                    <a:pt x="695" y="1852"/>
                    <a:pt x="815" y="1852"/>
                    <a:pt x="1046" y="1852"/>
                  </a:cubicBezTo>
                  <a:cubicBezTo>
                    <a:pt x="1278" y="1741"/>
                    <a:pt x="1509" y="1509"/>
                    <a:pt x="1621" y="1278"/>
                  </a:cubicBezTo>
                  <a:cubicBezTo>
                    <a:pt x="1621" y="1278"/>
                    <a:pt x="1621" y="1158"/>
                    <a:pt x="1741" y="1046"/>
                  </a:cubicBezTo>
                  <a:cubicBezTo>
                    <a:pt x="1972" y="1158"/>
                    <a:pt x="1741" y="1972"/>
                    <a:pt x="1046" y="2084"/>
                  </a:cubicBezTo>
                  <a:cubicBezTo>
                    <a:pt x="695" y="2204"/>
                    <a:pt x="463" y="1972"/>
                    <a:pt x="352" y="1852"/>
                  </a:cubicBezTo>
                  <a:cubicBezTo>
                    <a:pt x="0" y="1389"/>
                    <a:pt x="120" y="815"/>
                    <a:pt x="463" y="463"/>
                  </a:cubicBezTo>
                  <a:cubicBezTo>
                    <a:pt x="583" y="352"/>
                    <a:pt x="695" y="352"/>
                    <a:pt x="815" y="232"/>
                  </a:cubicBezTo>
                  <a:cubicBezTo>
                    <a:pt x="1158" y="0"/>
                    <a:pt x="1741" y="120"/>
                    <a:pt x="1972"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5859050" y="1123625"/>
              <a:ext cx="46325" cy="52100"/>
            </a:xfrm>
            <a:custGeom>
              <a:rect b="b" l="l" r="r" t="t"/>
              <a:pathLst>
                <a:path extrusionOk="0" h="2084" w="1853">
                  <a:moveTo>
                    <a:pt x="1269" y="584"/>
                  </a:moveTo>
                  <a:cubicBezTo>
                    <a:pt x="1158" y="584"/>
                    <a:pt x="926" y="232"/>
                    <a:pt x="574" y="463"/>
                  </a:cubicBezTo>
                  <a:cubicBezTo>
                    <a:pt x="343" y="584"/>
                    <a:pt x="343" y="815"/>
                    <a:pt x="343" y="1047"/>
                  </a:cubicBezTo>
                  <a:cubicBezTo>
                    <a:pt x="232" y="1973"/>
                    <a:pt x="806" y="1852"/>
                    <a:pt x="1269" y="1389"/>
                  </a:cubicBezTo>
                  <a:cubicBezTo>
                    <a:pt x="1389" y="1158"/>
                    <a:pt x="1500" y="926"/>
                    <a:pt x="1269" y="815"/>
                  </a:cubicBezTo>
                  <a:cubicBezTo>
                    <a:pt x="1269" y="695"/>
                    <a:pt x="1158" y="695"/>
                    <a:pt x="1269" y="584"/>
                  </a:cubicBezTo>
                  <a:close/>
                  <a:moveTo>
                    <a:pt x="1732" y="1278"/>
                  </a:moveTo>
                  <a:lnTo>
                    <a:pt x="1621" y="1158"/>
                  </a:lnTo>
                  <a:cubicBezTo>
                    <a:pt x="1500" y="1510"/>
                    <a:pt x="1037" y="1973"/>
                    <a:pt x="695" y="1973"/>
                  </a:cubicBezTo>
                  <a:cubicBezTo>
                    <a:pt x="0" y="2084"/>
                    <a:pt x="0" y="1389"/>
                    <a:pt x="111" y="926"/>
                  </a:cubicBezTo>
                  <a:cubicBezTo>
                    <a:pt x="111" y="695"/>
                    <a:pt x="111" y="352"/>
                    <a:pt x="343" y="232"/>
                  </a:cubicBezTo>
                  <a:cubicBezTo>
                    <a:pt x="806" y="0"/>
                    <a:pt x="1269" y="232"/>
                    <a:pt x="1500" y="584"/>
                  </a:cubicBezTo>
                  <a:cubicBezTo>
                    <a:pt x="1621" y="695"/>
                    <a:pt x="1852" y="1158"/>
                    <a:pt x="1732" y="127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5534925" y="918275"/>
              <a:ext cx="118550" cy="46325"/>
            </a:xfrm>
            <a:custGeom>
              <a:rect b="b" l="l" r="r" t="t"/>
              <a:pathLst>
                <a:path extrusionOk="0" h="1853" w="4742">
                  <a:moveTo>
                    <a:pt x="112" y="1"/>
                  </a:moveTo>
                  <a:lnTo>
                    <a:pt x="343" y="112"/>
                  </a:lnTo>
                  <a:lnTo>
                    <a:pt x="927" y="232"/>
                  </a:lnTo>
                  <a:cubicBezTo>
                    <a:pt x="1964" y="695"/>
                    <a:pt x="2427" y="1038"/>
                    <a:pt x="3584" y="1390"/>
                  </a:cubicBezTo>
                  <a:cubicBezTo>
                    <a:pt x="3936" y="1501"/>
                    <a:pt x="4399" y="1621"/>
                    <a:pt x="4631" y="1732"/>
                  </a:cubicBezTo>
                  <a:lnTo>
                    <a:pt x="4742" y="1732"/>
                  </a:lnTo>
                  <a:cubicBezTo>
                    <a:pt x="4742" y="1853"/>
                    <a:pt x="4742" y="1853"/>
                    <a:pt x="4631" y="1853"/>
                  </a:cubicBezTo>
                  <a:cubicBezTo>
                    <a:pt x="4399" y="1853"/>
                    <a:pt x="3705" y="1732"/>
                    <a:pt x="3353" y="1621"/>
                  </a:cubicBezTo>
                  <a:cubicBezTo>
                    <a:pt x="3010" y="1501"/>
                    <a:pt x="2547" y="1390"/>
                    <a:pt x="2195" y="1158"/>
                  </a:cubicBezTo>
                  <a:cubicBezTo>
                    <a:pt x="1621" y="927"/>
                    <a:pt x="1158" y="575"/>
                    <a:pt x="575" y="343"/>
                  </a:cubicBezTo>
                  <a:cubicBezTo>
                    <a:pt x="464" y="343"/>
                    <a:pt x="112" y="232"/>
                    <a:pt x="1" y="112"/>
                  </a:cubicBezTo>
                  <a:cubicBezTo>
                    <a:pt x="1" y="1"/>
                    <a:pt x="1" y="112"/>
                    <a:pt x="11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5853250" y="1196075"/>
              <a:ext cx="40550" cy="54900"/>
            </a:xfrm>
            <a:custGeom>
              <a:rect b="b" l="l" r="r" t="t"/>
              <a:pathLst>
                <a:path extrusionOk="0" h="2196" w="1622">
                  <a:moveTo>
                    <a:pt x="1390" y="695"/>
                  </a:moveTo>
                  <a:cubicBezTo>
                    <a:pt x="927" y="575"/>
                    <a:pt x="1158" y="695"/>
                    <a:pt x="927" y="695"/>
                  </a:cubicBezTo>
                  <a:lnTo>
                    <a:pt x="927" y="575"/>
                  </a:lnTo>
                  <a:lnTo>
                    <a:pt x="464" y="575"/>
                  </a:lnTo>
                  <a:cubicBezTo>
                    <a:pt x="343" y="695"/>
                    <a:pt x="343" y="807"/>
                    <a:pt x="343" y="927"/>
                  </a:cubicBezTo>
                  <a:cubicBezTo>
                    <a:pt x="232" y="1733"/>
                    <a:pt x="464" y="2084"/>
                    <a:pt x="1038" y="1390"/>
                  </a:cubicBezTo>
                  <a:cubicBezTo>
                    <a:pt x="1158" y="1270"/>
                    <a:pt x="1390" y="927"/>
                    <a:pt x="1390" y="695"/>
                  </a:cubicBezTo>
                  <a:close/>
                  <a:moveTo>
                    <a:pt x="1621" y="807"/>
                  </a:moveTo>
                  <a:cubicBezTo>
                    <a:pt x="1501" y="1270"/>
                    <a:pt x="1158" y="1621"/>
                    <a:pt x="927" y="1853"/>
                  </a:cubicBezTo>
                  <a:cubicBezTo>
                    <a:pt x="464" y="2196"/>
                    <a:pt x="112" y="2084"/>
                    <a:pt x="112" y="1501"/>
                  </a:cubicBezTo>
                  <a:cubicBezTo>
                    <a:pt x="1" y="1270"/>
                    <a:pt x="1" y="927"/>
                    <a:pt x="112" y="695"/>
                  </a:cubicBezTo>
                  <a:cubicBezTo>
                    <a:pt x="343" y="1"/>
                    <a:pt x="1158" y="464"/>
                    <a:pt x="1269" y="464"/>
                  </a:cubicBezTo>
                  <a:cubicBezTo>
                    <a:pt x="1390" y="464"/>
                    <a:pt x="1501" y="464"/>
                    <a:pt x="1621"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5913900" y="1045600"/>
              <a:ext cx="81050" cy="75275"/>
            </a:xfrm>
            <a:custGeom>
              <a:rect b="b" l="l" r="r" t="t"/>
              <a:pathLst>
                <a:path extrusionOk="0" h="3011" w="3242">
                  <a:moveTo>
                    <a:pt x="121" y="1"/>
                  </a:moveTo>
                  <a:cubicBezTo>
                    <a:pt x="232" y="1"/>
                    <a:pt x="232" y="112"/>
                    <a:pt x="353" y="112"/>
                  </a:cubicBezTo>
                  <a:lnTo>
                    <a:pt x="353" y="232"/>
                  </a:lnTo>
                  <a:cubicBezTo>
                    <a:pt x="464" y="575"/>
                    <a:pt x="816" y="927"/>
                    <a:pt x="1047" y="1038"/>
                  </a:cubicBezTo>
                  <a:cubicBezTo>
                    <a:pt x="1510" y="1621"/>
                    <a:pt x="2084" y="2195"/>
                    <a:pt x="2779" y="2547"/>
                  </a:cubicBezTo>
                  <a:cubicBezTo>
                    <a:pt x="2899" y="2658"/>
                    <a:pt x="3242" y="2890"/>
                    <a:pt x="3131" y="2890"/>
                  </a:cubicBezTo>
                  <a:cubicBezTo>
                    <a:pt x="2899" y="3010"/>
                    <a:pt x="2205" y="2547"/>
                    <a:pt x="2084" y="2427"/>
                  </a:cubicBezTo>
                  <a:cubicBezTo>
                    <a:pt x="1390" y="1964"/>
                    <a:pt x="464" y="1038"/>
                    <a:pt x="121" y="232"/>
                  </a:cubicBezTo>
                  <a:cubicBezTo>
                    <a:pt x="121" y="112"/>
                    <a:pt x="1" y="112"/>
                    <a:pt x="12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5795375" y="1621350"/>
              <a:ext cx="66475" cy="72500"/>
            </a:xfrm>
            <a:custGeom>
              <a:rect b="b" l="l" r="r" t="t"/>
              <a:pathLst>
                <a:path extrusionOk="0" h="2900" w="2659">
                  <a:moveTo>
                    <a:pt x="343" y="2436"/>
                  </a:moveTo>
                  <a:lnTo>
                    <a:pt x="464" y="2436"/>
                  </a:lnTo>
                  <a:cubicBezTo>
                    <a:pt x="695" y="2316"/>
                    <a:pt x="575" y="2316"/>
                    <a:pt x="695" y="2205"/>
                  </a:cubicBezTo>
                  <a:cubicBezTo>
                    <a:pt x="927" y="2084"/>
                    <a:pt x="927" y="1973"/>
                    <a:pt x="1158" y="1853"/>
                  </a:cubicBezTo>
                  <a:cubicBezTo>
                    <a:pt x="1390" y="1621"/>
                    <a:pt x="1853" y="1158"/>
                    <a:pt x="2084" y="816"/>
                  </a:cubicBezTo>
                  <a:cubicBezTo>
                    <a:pt x="2084" y="695"/>
                    <a:pt x="2195" y="695"/>
                    <a:pt x="2195" y="584"/>
                  </a:cubicBezTo>
                  <a:cubicBezTo>
                    <a:pt x="2316" y="464"/>
                    <a:pt x="2547" y="1"/>
                    <a:pt x="2658" y="1"/>
                  </a:cubicBezTo>
                  <a:cubicBezTo>
                    <a:pt x="2658" y="232"/>
                    <a:pt x="2316" y="816"/>
                    <a:pt x="2195" y="1047"/>
                  </a:cubicBezTo>
                  <a:cubicBezTo>
                    <a:pt x="1853" y="1621"/>
                    <a:pt x="1501" y="1973"/>
                    <a:pt x="927" y="2436"/>
                  </a:cubicBezTo>
                  <a:cubicBezTo>
                    <a:pt x="806" y="2436"/>
                    <a:pt x="232" y="2899"/>
                    <a:pt x="0" y="2779"/>
                  </a:cubicBezTo>
                  <a:cubicBezTo>
                    <a:pt x="0" y="2668"/>
                    <a:pt x="232" y="2548"/>
                    <a:pt x="343" y="243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5621750" y="1349350"/>
              <a:ext cx="66475" cy="66700"/>
            </a:xfrm>
            <a:custGeom>
              <a:rect b="b" l="l" r="r" t="t"/>
              <a:pathLst>
                <a:path extrusionOk="0" h="2668" w="2659">
                  <a:moveTo>
                    <a:pt x="926" y="2084"/>
                  </a:moveTo>
                  <a:lnTo>
                    <a:pt x="926" y="2204"/>
                  </a:lnTo>
                  <a:cubicBezTo>
                    <a:pt x="806" y="2204"/>
                    <a:pt x="232" y="2667"/>
                    <a:pt x="111" y="2547"/>
                  </a:cubicBezTo>
                  <a:cubicBezTo>
                    <a:pt x="0" y="2547"/>
                    <a:pt x="463" y="2204"/>
                    <a:pt x="574" y="2084"/>
                  </a:cubicBezTo>
                  <a:lnTo>
                    <a:pt x="806" y="1852"/>
                  </a:lnTo>
                  <a:cubicBezTo>
                    <a:pt x="1269" y="1389"/>
                    <a:pt x="1852" y="815"/>
                    <a:pt x="2195" y="352"/>
                  </a:cubicBezTo>
                  <a:cubicBezTo>
                    <a:pt x="2315" y="232"/>
                    <a:pt x="2427" y="0"/>
                    <a:pt x="2547" y="0"/>
                  </a:cubicBezTo>
                  <a:cubicBezTo>
                    <a:pt x="2658" y="121"/>
                    <a:pt x="2195" y="695"/>
                    <a:pt x="2084" y="926"/>
                  </a:cubicBezTo>
                  <a:cubicBezTo>
                    <a:pt x="1621" y="1510"/>
                    <a:pt x="1501" y="1510"/>
                    <a:pt x="1037" y="1973"/>
                  </a:cubicBezTo>
                  <a:cubicBezTo>
                    <a:pt x="1037" y="2084"/>
                    <a:pt x="1037" y="2084"/>
                    <a:pt x="926"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5581225" y="1670675"/>
              <a:ext cx="89625" cy="20175"/>
            </a:xfrm>
            <a:custGeom>
              <a:rect b="b" l="l" r="r" t="t"/>
              <a:pathLst>
                <a:path extrusionOk="0" h="807" w="3585">
                  <a:moveTo>
                    <a:pt x="232" y="343"/>
                  </a:moveTo>
                  <a:lnTo>
                    <a:pt x="1" y="343"/>
                  </a:lnTo>
                  <a:cubicBezTo>
                    <a:pt x="1" y="232"/>
                    <a:pt x="1" y="232"/>
                    <a:pt x="112" y="111"/>
                  </a:cubicBezTo>
                  <a:cubicBezTo>
                    <a:pt x="464" y="0"/>
                    <a:pt x="1390" y="111"/>
                    <a:pt x="1732" y="111"/>
                  </a:cubicBezTo>
                  <a:cubicBezTo>
                    <a:pt x="2084" y="232"/>
                    <a:pt x="2427" y="232"/>
                    <a:pt x="2779" y="343"/>
                  </a:cubicBezTo>
                  <a:cubicBezTo>
                    <a:pt x="2890" y="343"/>
                    <a:pt x="3585" y="575"/>
                    <a:pt x="3473" y="695"/>
                  </a:cubicBezTo>
                  <a:cubicBezTo>
                    <a:pt x="3473" y="806"/>
                    <a:pt x="3122" y="695"/>
                    <a:pt x="3122" y="695"/>
                  </a:cubicBezTo>
                  <a:cubicBezTo>
                    <a:pt x="2547" y="575"/>
                    <a:pt x="575" y="232"/>
                    <a:pt x="232"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5902325" y="1172925"/>
              <a:ext cx="52125" cy="37550"/>
            </a:xfrm>
            <a:custGeom>
              <a:rect b="b" l="l" r="r" t="t"/>
              <a:pathLst>
                <a:path extrusionOk="0" h="1502" w="2085">
                  <a:moveTo>
                    <a:pt x="1742" y="806"/>
                  </a:moveTo>
                  <a:cubicBezTo>
                    <a:pt x="1853" y="695"/>
                    <a:pt x="1742" y="575"/>
                    <a:pt x="1742" y="575"/>
                  </a:cubicBezTo>
                  <a:cubicBezTo>
                    <a:pt x="1621" y="464"/>
                    <a:pt x="1621" y="232"/>
                    <a:pt x="1390" y="343"/>
                  </a:cubicBezTo>
                  <a:cubicBezTo>
                    <a:pt x="1158" y="464"/>
                    <a:pt x="584" y="806"/>
                    <a:pt x="1279" y="927"/>
                  </a:cubicBezTo>
                  <a:cubicBezTo>
                    <a:pt x="1390" y="927"/>
                    <a:pt x="1742" y="927"/>
                    <a:pt x="1742" y="806"/>
                  </a:cubicBezTo>
                  <a:close/>
                  <a:moveTo>
                    <a:pt x="2084" y="695"/>
                  </a:moveTo>
                  <a:cubicBezTo>
                    <a:pt x="1973" y="806"/>
                    <a:pt x="1973" y="1038"/>
                    <a:pt x="1853" y="1158"/>
                  </a:cubicBezTo>
                  <a:cubicBezTo>
                    <a:pt x="1158" y="1501"/>
                    <a:pt x="1" y="927"/>
                    <a:pt x="1047" y="232"/>
                  </a:cubicBezTo>
                  <a:cubicBezTo>
                    <a:pt x="1279" y="112"/>
                    <a:pt x="1510" y="1"/>
                    <a:pt x="1742" y="112"/>
                  </a:cubicBezTo>
                  <a:cubicBezTo>
                    <a:pt x="1853" y="232"/>
                    <a:pt x="2084" y="464"/>
                    <a:pt x="2084"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5155725" y="1294475"/>
              <a:ext cx="37750" cy="37525"/>
            </a:xfrm>
            <a:custGeom>
              <a:rect b="b" l="l" r="r" t="t"/>
              <a:pathLst>
                <a:path extrusionOk="0" h="1501" w="1510">
                  <a:moveTo>
                    <a:pt x="1278" y="806"/>
                  </a:moveTo>
                  <a:cubicBezTo>
                    <a:pt x="1158" y="695"/>
                    <a:pt x="1278" y="463"/>
                    <a:pt x="1047" y="343"/>
                  </a:cubicBezTo>
                  <a:cubicBezTo>
                    <a:pt x="815" y="343"/>
                    <a:pt x="232" y="695"/>
                    <a:pt x="352" y="927"/>
                  </a:cubicBezTo>
                  <a:cubicBezTo>
                    <a:pt x="352" y="1038"/>
                    <a:pt x="464" y="1269"/>
                    <a:pt x="695" y="1269"/>
                  </a:cubicBezTo>
                  <a:cubicBezTo>
                    <a:pt x="1047" y="1269"/>
                    <a:pt x="1158" y="1158"/>
                    <a:pt x="1158" y="1269"/>
                  </a:cubicBezTo>
                  <a:cubicBezTo>
                    <a:pt x="1278" y="1501"/>
                    <a:pt x="815" y="1501"/>
                    <a:pt x="695" y="1501"/>
                  </a:cubicBezTo>
                  <a:lnTo>
                    <a:pt x="584" y="1501"/>
                  </a:lnTo>
                  <a:cubicBezTo>
                    <a:pt x="232" y="1390"/>
                    <a:pt x="1" y="1158"/>
                    <a:pt x="1" y="806"/>
                  </a:cubicBezTo>
                  <a:cubicBezTo>
                    <a:pt x="121" y="463"/>
                    <a:pt x="464" y="232"/>
                    <a:pt x="695" y="112"/>
                  </a:cubicBezTo>
                  <a:cubicBezTo>
                    <a:pt x="1158" y="0"/>
                    <a:pt x="1510" y="232"/>
                    <a:pt x="1390" y="463"/>
                  </a:cubicBezTo>
                  <a:cubicBezTo>
                    <a:pt x="1390" y="575"/>
                    <a:pt x="1390" y="806"/>
                    <a:pt x="1278" y="80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5303425" y="1253950"/>
              <a:ext cx="20175" cy="86850"/>
            </a:xfrm>
            <a:custGeom>
              <a:rect b="b" l="l" r="r" t="t"/>
              <a:pathLst>
                <a:path extrusionOk="0" h="3474" w="807">
                  <a:moveTo>
                    <a:pt x="112" y="464"/>
                  </a:moveTo>
                  <a:cubicBezTo>
                    <a:pt x="112" y="344"/>
                    <a:pt x="232" y="1"/>
                    <a:pt x="343" y="232"/>
                  </a:cubicBezTo>
                  <a:lnTo>
                    <a:pt x="343" y="575"/>
                  </a:lnTo>
                  <a:cubicBezTo>
                    <a:pt x="343" y="927"/>
                    <a:pt x="343" y="1158"/>
                    <a:pt x="464" y="1501"/>
                  </a:cubicBezTo>
                  <a:cubicBezTo>
                    <a:pt x="464" y="1733"/>
                    <a:pt x="464" y="1964"/>
                    <a:pt x="575" y="2196"/>
                  </a:cubicBezTo>
                  <a:cubicBezTo>
                    <a:pt x="575" y="2427"/>
                    <a:pt x="695" y="2779"/>
                    <a:pt x="695" y="3011"/>
                  </a:cubicBezTo>
                  <a:cubicBezTo>
                    <a:pt x="806" y="3353"/>
                    <a:pt x="575" y="3474"/>
                    <a:pt x="464" y="2890"/>
                  </a:cubicBezTo>
                  <a:cubicBezTo>
                    <a:pt x="232" y="2196"/>
                    <a:pt x="1" y="1270"/>
                    <a:pt x="112" y="46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5665050" y="1343550"/>
              <a:ext cx="43525" cy="63700"/>
            </a:xfrm>
            <a:custGeom>
              <a:rect b="b" l="l" r="r" t="t"/>
              <a:pathLst>
                <a:path extrusionOk="0" h="2548" w="1741">
                  <a:moveTo>
                    <a:pt x="120" y="2316"/>
                  </a:moveTo>
                  <a:cubicBezTo>
                    <a:pt x="120" y="2205"/>
                    <a:pt x="352" y="1853"/>
                    <a:pt x="463" y="1742"/>
                  </a:cubicBezTo>
                  <a:cubicBezTo>
                    <a:pt x="695" y="1390"/>
                    <a:pt x="1046" y="927"/>
                    <a:pt x="1158" y="584"/>
                  </a:cubicBezTo>
                  <a:lnTo>
                    <a:pt x="1389" y="353"/>
                  </a:lnTo>
                  <a:cubicBezTo>
                    <a:pt x="1389" y="232"/>
                    <a:pt x="1509" y="1"/>
                    <a:pt x="1621" y="121"/>
                  </a:cubicBezTo>
                  <a:cubicBezTo>
                    <a:pt x="1741" y="121"/>
                    <a:pt x="1621" y="232"/>
                    <a:pt x="1621" y="232"/>
                  </a:cubicBezTo>
                  <a:cubicBezTo>
                    <a:pt x="1621" y="584"/>
                    <a:pt x="1158" y="1279"/>
                    <a:pt x="926" y="1510"/>
                  </a:cubicBezTo>
                  <a:cubicBezTo>
                    <a:pt x="815" y="1742"/>
                    <a:pt x="463" y="2205"/>
                    <a:pt x="352" y="2316"/>
                  </a:cubicBezTo>
                  <a:cubicBezTo>
                    <a:pt x="120" y="2547"/>
                    <a:pt x="0" y="2436"/>
                    <a:pt x="120" y="231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5705550" y="1407225"/>
              <a:ext cx="49325" cy="52100"/>
            </a:xfrm>
            <a:custGeom>
              <a:rect b="b" l="l" r="r" t="t"/>
              <a:pathLst>
                <a:path extrusionOk="0" h="2084" w="1973">
                  <a:moveTo>
                    <a:pt x="121" y="1973"/>
                  </a:moveTo>
                  <a:cubicBezTo>
                    <a:pt x="1" y="1852"/>
                    <a:pt x="927" y="1047"/>
                    <a:pt x="927" y="926"/>
                  </a:cubicBezTo>
                  <a:cubicBezTo>
                    <a:pt x="1047" y="815"/>
                    <a:pt x="1278" y="695"/>
                    <a:pt x="1390" y="463"/>
                  </a:cubicBezTo>
                  <a:cubicBezTo>
                    <a:pt x="1510" y="352"/>
                    <a:pt x="1741" y="0"/>
                    <a:pt x="1853" y="0"/>
                  </a:cubicBezTo>
                  <a:cubicBezTo>
                    <a:pt x="1973" y="352"/>
                    <a:pt x="1278" y="1047"/>
                    <a:pt x="1158" y="1158"/>
                  </a:cubicBezTo>
                  <a:cubicBezTo>
                    <a:pt x="927" y="1278"/>
                    <a:pt x="815" y="1510"/>
                    <a:pt x="695" y="1621"/>
                  </a:cubicBezTo>
                  <a:cubicBezTo>
                    <a:pt x="584" y="1741"/>
                    <a:pt x="232" y="2084"/>
                    <a:pt x="121"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5992150" y="1326200"/>
              <a:ext cx="40550" cy="55125"/>
            </a:xfrm>
            <a:custGeom>
              <a:rect b="b" l="l" r="r" t="t"/>
              <a:pathLst>
                <a:path extrusionOk="0" h="2205" w="1622">
                  <a:moveTo>
                    <a:pt x="1" y="1973"/>
                  </a:moveTo>
                  <a:cubicBezTo>
                    <a:pt x="112" y="1741"/>
                    <a:pt x="927" y="815"/>
                    <a:pt x="1158" y="463"/>
                  </a:cubicBezTo>
                  <a:cubicBezTo>
                    <a:pt x="1269" y="352"/>
                    <a:pt x="1269" y="232"/>
                    <a:pt x="1390" y="232"/>
                  </a:cubicBezTo>
                  <a:cubicBezTo>
                    <a:pt x="1390" y="121"/>
                    <a:pt x="1621" y="0"/>
                    <a:pt x="1501" y="232"/>
                  </a:cubicBezTo>
                  <a:cubicBezTo>
                    <a:pt x="1501" y="463"/>
                    <a:pt x="1038" y="1158"/>
                    <a:pt x="806" y="1389"/>
                  </a:cubicBezTo>
                  <a:cubicBezTo>
                    <a:pt x="806" y="1389"/>
                    <a:pt x="232" y="2084"/>
                    <a:pt x="112" y="2084"/>
                  </a:cubicBezTo>
                  <a:cubicBezTo>
                    <a:pt x="1" y="2204"/>
                    <a:pt x="1" y="2084"/>
                    <a:pt x="1"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5604375" y="1424575"/>
              <a:ext cx="43325" cy="34750"/>
            </a:xfrm>
            <a:custGeom>
              <a:rect b="b" l="l" r="r" t="t"/>
              <a:pathLst>
                <a:path extrusionOk="0" h="1390" w="1733">
                  <a:moveTo>
                    <a:pt x="1158" y="353"/>
                  </a:moveTo>
                  <a:cubicBezTo>
                    <a:pt x="1269" y="353"/>
                    <a:pt x="1621" y="1"/>
                    <a:pt x="1621" y="121"/>
                  </a:cubicBezTo>
                  <a:cubicBezTo>
                    <a:pt x="1732" y="232"/>
                    <a:pt x="1390" y="584"/>
                    <a:pt x="1390" y="584"/>
                  </a:cubicBezTo>
                  <a:cubicBezTo>
                    <a:pt x="1158" y="816"/>
                    <a:pt x="1158" y="816"/>
                    <a:pt x="927" y="927"/>
                  </a:cubicBezTo>
                  <a:cubicBezTo>
                    <a:pt x="806" y="1047"/>
                    <a:pt x="232" y="1390"/>
                    <a:pt x="1" y="1279"/>
                  </a:cubicBezTo>
                  <a:cubicBezTo>
                    <a:pt x="1" y="1158"/>
                    <a:pt x="112" y="1047"/>
                    <a:pt x="112" y="1047"/>
                  </a:cubicBezTo>
                  <a:lnTo>
                    <a:pt x="575" y="816"/>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5349725" y="1036800"/>
              <a:ext cx="31750" cy="23175"/>
            </a:xfrm>
            <a:custGeom>
              <a:rect b="b" l="l" r="r" t="t"/>
              <a:pathLst>
                <a:path extrusionOk="0" h="927" w="1270">
                  <a:moveTo>
                    <a:pt x="1158" y="1"/>
                  </a:moveTo>
                  <a:cubicBezTo>
                    <a:pt x="1269" y="1"/>
                    <a:pt x="1269" y="121"/>
                    <a:pt x="1158" y="232"/>
                  </a:cubicBezTo>
                  <a:cubicBezTo>
                    <a:pt x="1038" y="232"/>
                    <a:pt x="575" y="695"/>
                    <a:pt x="575" y="695"/>
                  </a:cubicBezTo>
                  <a:cubicBezTo>
                    <a:pt x="232" y="927"/>
                    <a:pt x="1" y="816"/>
                    <a:pt x="343" y="584"/>
                  </a:cubicBezTo>
                  <a:cubicBezTo>
                    <a:pt x="464" y="464"/>
                    <a:pt x="464" y="353"/>
                    <a:pt x="575" y="353"/>
                  </a:cubicBezTo>
                  <a:cubicBezTo>
                    <a:pt x="575" y="232"/>
                    <a:pt x="575" y="232"/>
                    <a:pt x="695" y="232"/>
                  </a:cubicBezTo>
                  <a:cubicBezTo>
                    <a:pt x="806" y="121"/>
                    <a:pt x="806" y="121"/>
                    <a:pt x="1038"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5722925" y="1436150"/>
              <a:ext cx="26175" cy="23175"/>
            </a:xfrm>
            <a:custGeom>
              <a:rect b="b" l="l" r="r" t="t"/>
              <a:pathLst>
                <a:path extrusionOk="0" h="927" w="1047">
                  <a:moveTo>
                    <a:pt x="352" y="584"/>
                  </a:moveTo>
                  <a:cubicBezTo>
                    <a:pt x="463" y="464"/>
                    <a:pt x="583" y="232"/>
                    <a:pt x="815" y="121"/>
                  </a:cubicBezTo>
                  <a:cubicBezTo>
                    <a:pt x="815" y="121"/>
                    <a:pt x="815" y="1"/>
                    <a:pt x="926" y="1"/>
                  </a:cubicBezTo>
                  <a:cubicBezTo>
                    <a:pt x="1046" y="1"/>
                    <a:pt x="1046" y="121"/>
                    <a:pt x="926" y="232"/>
                  </a:cubicBezTo>
                  <a:cubicBezTo>
                    <a:pt x="926" y="232"/>
                    <a:pt x="815" y="353"/>
                    <a:pt x="815" y="464"/>
                  </a:cubicBezTo>
                  <a:cubicBezTo>
                    <a:pt x="695" y="695"/>
                    <a:pt x="583" y="816"/>
                    <a:pt x="352" y="816"/>
                  </a:cubicBezTo>
                  <a:cubicBezTo>
                    <a:pt x="232" y="927"/>
                    <a:pt x="0" y="927"/>
                    <a:pt x="120" y="816"/>
                  </a:cubicBezTo>
                  <a:cubicBezTo>
                    <a:pt x="120" y="695"/>
                    <a:pt x="232" y="584"/>
                    <a:pt x="352"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5639100" y="1346575"/>
              <a:ext cx="25950" cy="25950"/>
            </a:xfrm>
            <a:custGeom>
              <a:rect b="b" l="l" r="r" t="t"/>
              <a:pathLst>
                <a:path extrusionOk="0" h="1038" w="1038">
                  <a:moveTo>
                    <a:pt x="927" y="463"/>
                  </a:moveTo>
                  <a:cubicBezTo>
                    <a:pt x="807" y="695"/>
                    <a:pt x="343" y="1037"/>
                    <a:pt x="343" y="926"/>
                  </a:cubicBezTo>
                  <a:cubicBezTo>
                    <a:pt x="1" y="926"/>
                    <a:pt x="575" y="463"/>
                    <a:pt x="695" y="232"/>
                  </a:cubicBezTo>
                  <a:cubicBezTo>
                    <a:pt x="695" y="232"/>
                    <a:pt x="807" y="0"/>
                    <a:pt x="927" y="111"/>
                  </a:cubicBezTo>
                  <a:cubicBezTo>
                    <a:pt x="1038" y="111"/>
                    <a:pt x="927" y="343"/>
                    <a:pt x="927"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5170300" y="1349350"/>
              <a:ext cx="17400" cy="17375"/>
            </a:xfrm>
            <a:custGeom>
              <a:rect b="b" l="l" r="r" t="t"/>
              <a:pathLst>
                <a:path extrusionOk="0" h="695" w="696">
                  <a:moveTo>
                    <a:pt x="695" y="352"/>
                  </a:moveTo>
                  <a:cubicBezTo>
                    <a:pt x="695" y="232"/>
                    <a:pt x="575" y="232"/>
                    <a:pt x="464" y="0"/>
                  </a:cubicBezTo>
                  <a:cubicBezTo>
                    <a:pt x="344" y="0"/>
                    <a:pt x="1" y="584"/>
                    <a:pt x="464" y="695"/>
                  </a:cubicBezTo>
                  <a:lnTo>
                    <a:pt x="575" y="695"/>
                  </a:lnTo>
                  <a:cubicBezTo>
                    <a:pt x="575" y="584"/>
                    <a:pt x="695" y="463"/>
                    <a:pt x="695" y="352"/>
                  </a:cubicBezTo>
                  <a:close/>
                  <a:moveTo>
                    <a:pt x="695" y="121"/>
                  </a:moveTo>
                  <a:lnTo>
                    <a:pt x="695" y="12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5801175" y="1647525"/>
              <a:ext cx="17375" cy="17375"/>
            </a:xfrm>
            <a:custGeom>
              <a:rect b="b" l="l" r="r" t="t"/>
              <a:pathLst>
                <a:path extrusionOk="0" h="695" w="695">
                  <a:moveTo>
                    <a:pt x="463" y="574"/>
                  </a:moveTo>
                  <a:cubicBezTo>
                    <a:pt x="463" y="574"/>
                    <a:pt x="232" y="695"/>
                    <a:pt x="111" y="695"/>
                  </a:cubicBezTo>
                  <a:cubicBezTo>
                    <a:pt x="0" y="695"/>
                    <a:pt x="0" y="574"/>
                    <a:pt x="111" y="463"/>
                  </a:cubicBezTo>
                  <a:lnTo>
                    <a:pt x="232" y="343"/>
                  </a:lnTo>
                  <a:cubicBezTo>
                    <a:pt x="343" y="343"/>
                    <a:pt x="343" y="343"/>
                    <a:pt x="463" y="232"/>
                  </a:cubicBezTo>
                  <a:cubicBezTo>
                    <a:pt x="574" y="0"/>
                    <a:pt x="695" y="0"/>
                    <a:pt x="695" y="232"/>
                  </a:cubicBezTo>
                  <a:cubicBezTo>
                    <a:pt x="695" y="343"/>
                    <a:pt x="574" y="463"/>
                    <a:pt x="463" y="57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5734500" y="1459300"/>
              <a:ext cx="14600" cy="17400"/>
            </a:xfrm>
            <a:custGeom>
              <a:rect b="b" l="l" r="r" t="t"/>
              <a:pathLst>
                <a:path extrusionOk="0" h="696" w="584">
                  <a:moveTo>
                    <a:pt x="0" y="464"/>
                  </a:moveTo>
                  <a:cubicBezTo>
                    <a:pt x="0" y="353"/>
                    <a:pt x="352" y="1"/>
                    <a:pt x="352" y="1"/>
                  </a:cubicBezTo>
                  <a:cubicBezTo>
                    <a:pt x="463" y="1"/>
                    <a:pt x="583" y="121"/>
                    <a:pt x="583" y="121"/>
                  </a:cubicBezTo>
                  <a:cubicBezTo>
                    <a:pt x="583" y="232"/>
                    <a:pt x="352" y="464"/>
                    <a:pt x="352" y="464"/>
                  </a:cubicBezTo>
                  <a:cubicBezTo>
                    <a:pt x="232" y="584"/>
                    <a:pt x="232" y="695"/>
                    <a:pt x="0" y="46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5737500" y="1230800"/>
              <a:ext cx="8600" cy="23175"/>
            </a:xfrm>
            <a:custGeom>
              <a:rect b="b" l="l" r="r" t="t"/>
              <a:pathLst>
                <a:path extrusionOk="0" h="927" w="344">
                  <a:moveTo>
                    <a:pt x="0" y="232"/>
                  </a:moveTo>
                  <a:cubicBezTo>
                    <a:pt x="0" y="1"/>
                    <a:pt x="112" y="1"/>
                    <a:pt x="232" y="232"/>
                  </a:cubicBezTo>
                  <a:cubicBezTo>
                    <a:pt x="343" y="807"/>
                    <a:pt x="112" y="927"/>
                    <a:pt x="0"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5728700" y="1294475"/>
              <a:ext cx="8825" cy="17375"/>
            </a:xfrm>
            <a:custGeom>
              <a:rect b="b" l="l" r="r" t="t"/>
              <a:pathLst>
                <a:path extrusionOk="0" h="695" w="353">
                  <a:moveTo>
                    <a:pt x="1" y="232"/>
                  </a:moveTo>
                  <a:cubicBezTo>
                    <a:pt x="1" y="0"/>
                    <a:pt x="232" y="0"/>
                    <a:pt x="352" y="112"/>
                  </a:cubicBezTo>
                  <a:lnTo>
                    <a:pt x="352" y="463"/>
                  </a:lnTo>
                  <a:cubicBezTo>
                    <a:pt x="232" y="575"/>
                    <a:pt x="121" y="695"/>
                    <a:pt x="1" y="575"/>
                  </a:cubicBezTo>
                  <a:cubicBezTo>
                    <a:pt x="1" y="575"/>
                    <a:pt x="121" y="343"/>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5335150" y="1062975"/>
              <a:ext cx="11600" cy="11600"/>
            </a:xfrm>
            <a:custGeom>
              <a:rect b="b" l="l" r="r" t="t"/>
              <a:pathLst>
                <a:path extrusionOk="0" h="464" w="464">
                  <a:moveTo>
                    <a:pt x="463" y="232"/>
                  </a:moveTo>
                  <a:cubicBezTo>
                    <a:pt x="463" y="343"/>
                    <a:pt x="352" y="463"/>
                    <a:pt x="232" y="463"/>
                  </a:cubicBezTo>
                  <a:cubicBezTo>
                    <a:pt x="232" y="463"/>
                    <a:pt x="0" y="463"/>
                    <a:pt x="0" y="343"/>
                  </a:cubicBezTo>
                  <a:cubicBezTo>
                    <a:pt x="0" y="232"/>
                    <a:pt x="121" y="232"/>
                    <a:pt x="232" y="111"/>
                  </a:cubicBezTo>
                  <a:cubicBezTo>
                    <a:pt x="232" y="111"/>
                    <a:pt x="463" y="0"/>
                    <a:pt x="463"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5977575" y="1392875"/>
              <a:ext cx="8825" cy="14375"/>
            </a:xfrm>
            <a:custGeom>
              <a:rect b="b" l="l" r="r" t="t"/>
              <a:pathLst>
                <a:path extrusionOk="0" h="575" w="353">
                  <a:moveTo>
                    <a:pt x="352" y="232"/>
                  </a:moveTo>
                  <a:cubicBezTo>
                    <a:pt x="232" y="574"/>
                    <a:pt x="121" y="463"/>
                    <a:pt x="0" y="463"/>
                  </a:cubicBezTo>
                  <a:lnTo>
                    <a:pt x="0" y="232"/>
                  </a:lnTo>
                  <a:cubicBezTo>
                    <a:pt x="0" y="232"/>
                    <a:pt x="121" y="0"/>
                    <a:pt x="232" y="0"/>
                  </a:cubicBezTo>
                  <a:cubicBezTo>
                    <a:pt x="232" y="0"/>
                    <a:pt x="352" y="0"/>
                    <a:pt x="352"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5317775" y="1346575"/>
              <a:ext cx="11600" cy="14375"/>
            </a:xfrm>
            <a:custGeom>
              <a:rect b="b" l="l" r="r" t="t"/>
              <a:pathLst>
                <a:path extrusionOk="0" h="575" w="464">
                  <a:moveTo>
                    <a:pt x="464" y="463"/>
                  </a:moveTo>
                  <a:cubicBezTo>
                    <a:pt x="232" y="574"/>
                    <a:pt x="232" y="574"/>
                    <a:pt x="121" y="463"/>
                  </a:cubicBezTo>
                  <a:cubicBezTo>
                    <a:pt x="121" y="343"/>
                    <a:pt x="1" y="232"/>
                    <a:pt x="121" y="111"/>
                  </a:cubicBezTo>
                  <a:cubicBezTo>
                    <a:pt x="232" y="0"/>
                    <a:pt x="464" y="343"/>
                    <a:pt x="464"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5691200" y="1462325"/>
              <a:ext cx="8600" cy="8575"/>
            </a:xfrm>
            <a:custGeom>
              <a:rect b="b" l="l" r="r" t="t"/>
              <a:pathLst>
                <a:path extrusionOk="0" h="343" w="344">
                  <a:moveTo>
                    <a:pt x="343" y="232"/>
                  </a:moveTo>
                  <a:cubicBezTo>
                    <a:pt x="343" y="232"/>
                    <a:pt x="232" y="343"/>
                    <a:pt x="112" y="343"/>
                  </a:cubicBezTo>
                  <a:cubicBezTo>
                    <a:pt x="0" y="343"/>
                    <a:pt x="0" y="343"/>
                    <a:pt x="0" y="232"/>
                  </a:cubicBezTo>
                  <a:cubicBezTo>
                    <a:pt x="0" y="111"/>
                    <a:pt x="112" y="0"/>
                    <a:pt x="232" y="0"/>
                  </a:cubicBezTo>
                  <a:cubicBezTo>
                    <a:pt x="343" y="0"/>
                    <a:pt x="343" y="111"/>
                    <a:pt x="343"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5772225" y="1693825"/>
              <a:ext cx="11600" cy="11600"/>
            </a:xfrm>
            <a:custGeom>
              <a:rect b="b" l="l" r="r" t="t"/>
              <a:pathLst>
                <a:path extrusionOk="0" h="464" w="464">
                  <a:moveTo>
                    <a:pt x="0" y="343"/>
                  </a:moveTo>
                  <a:lnTo>
                    <a:pt x="0" y="232"/>
                  </a:lnTo>
                  <a:cubicBezTo>
                    <a:pt x="112" y="112"/>
                    <a:pt x="343" y="0"/>
                    <a:pt x="343" y="112"/>
                  </a:cubicBezTo>
                  <a:cubicBezTo>
                    <a:pt x="463" y="343"/>
                    <a:pt x="232" y="463"/>
                    <a:pt x="0"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5332375" y="1372500"/>
              <a:ext cx="5800" cy="8825"/>
            </a:xfrm>
            <a:custGeom>
              <a:rect b="b" l="l" r="r" t="t"/>
              <a:pathLst>
                <a:path extrusionOk="0" h="353" w="232">
                  <a:moveTo>
                    <a:pt x="232" y="121"/>
                  </a:moveTo>
                  <a:cubicBezTo>
                    <a:pt x="232" y="352"/>
                    <a:pt x="0" y="232"/>
                    <a:pt x="0" y="121"/>
                  </a:cubicBezTo>
                  <a:cubicBezTo>
                    <a:pt x="0" y="0"/>
                    <a:pt x="0" y="0"/>
                    <a:pt x="111" y="0"/>
                  </a:cubicBezTo>
                  <a:cubicBezTo>
                    <a:pt x="232" y="0"/>
                    <a:pt x="232" y="0"/>
                    <a:pt x="23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5650675" y="1413000"/>
              <a:ext cx="11600" cy="11600"/>
            </a:xfrm>
            <a:custGeom>
              <a:rect b="b" l="l" r="r" t="t"/>
              <a:pathLst>
                <a:path extrusionOk="0" h="464" w="464">
                  <a:moveTo>
                    <a:pt x="464" y="353"/>
                  </a:moveTo>
                  <a:cubicBezTo>
                    <a:pt x="344" y="353"/>
                    <a:pt x="344" y="464"/>
                    <a:pt x="232" y="353"/>
                  </a:cubicBezTo>
                  <a:cubicBezTo>
                    <a:pt x="1" y="353"/>
                    <a:pt x="112" y="1"/>
                    <a:pt x="344" y="121"/>
                  </a:cubicBezTo>
                  <a:cubicBezTo>
                    <a:pt x="344" y="121"/>
                    <a:pt x="464" y="232"/>
                    <a:pt x="464" y="3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5963225" y="1459300"/>
              <a:ext cx="8575" cy="8825"/>
            </a:xfrm>
            <a:custGeom>
              <a:rect b="b" l="l" r="r" t="t"/>
              <a:pathLst>
                <a:path extrusionOk="0" h="353" w="343">
                  <a:moveTo>
                    <a:pt x="343" y="232"/>
                  </a:moveTo>
                  <a:cubicBezTo>
                    <a:pt x="232" y="353"/>
                    <a:pt x="232" y="353"/>
                    <a:pt x="111" y="353"/>
                  </a:cubicBezTo>
                  <a:cubicBezTo>
                    <a:pt x="0" y="353"/>
                    <a:pt x="0" y="232"/>
                    <a:pt x="0" y="121"/>
                  </a:cubicBezTo>
                  <a:cubicBezTo>
                    <a:pt x="111" y="1"/>
                    <a:pt x="343" y="1"/>
                    <a:pt x="343"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5607150" y="1418800"/>
              <a:ext cx="8825" cy="8825"/>
            </a:xfrm>
            <a:custGeom>
              <a:rect b="b" l="l" r="r" t="t"/>
              <a:pathLst>
                <a:path extrusionOk="0" h="353" w="353">
                  <a:moveTo>
                    <a:pt x="1" y="232"/>
                  </a:moveTo>
                  <a:cubicBezTo>
                    <a:pt x="1" y="121"/>
                    <a:pt x="232" y="0"/>
                    <a:pt x="353" y="232"/>
                  </a:cubicBezTo>
                  <a:cubicBezTo>
                    <a:pt x="353" y="352"/>
                    <a:pt x="232" y="352"/>
                    <a:pt x="232" y="352"/>
                  </a:cubicBezTo>
                  <a:cubicBezTo>
                    <a:pt x="121" y="352"/>
                    <a:pt x="1" y="232"/>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4423700" y="544850"/>
              <a:ext cx="1099675" cy="876975"/>
            </a:xfrm>
            <a:custGeom>
              <a:rect b="b" l="l" r="r" t="t"/>
              <a:pathLst>
                <a:path extrusionOk="0" h="35079" w="43987">
                  <a:moveTo>
                    <a:pt x="11687" y="24892"/>
                  </a:moveTo>
                  <a:cubicBezTo>
                    <a:pt x="11919" y="25124"/>
                    <a:pt x="12271" y="25466"/>
                    <a:pt x="12502" y="25929"/>
                  </a:cubicBezTo>
                  <a:lnTo>
                    <a:pt x="1621" y="34384"/>
                  </a:lnTo>
                  <a:cubicBezTo>
                    <a:pt x="1390" y="34495"/>
                    <a:pt x="1269" y="34495"/>
                    <a:pt x="1158" y="34495"/>
                  </a:cubicBezTo>
                  <a:cubicBezTo>
                    <a:pt x="927" y="34495"/>
                    <a:pt x="806" y="34384"/>
                    <a:pt x="695" y="34264"/>
                  </a:cubicBezTo>
                  <a:cubicBezTo>
                    <a:pt x="575" y="34032"/>
                    <a:pt x="575" y="33921"/>
                    <a:pt x="575" y="33801"/>
                  </a:cubicBezTo>
                  <a:cubicBezTo>
                    <a:pt x="575" y="33569"/>
                    <a:pt x="695" y="33458"/>
                    <a:pt x="806" y="33338"/>
                  </a:cubicBezTo>
                  <a:close/>
                  <a:moveTo>
                    <a:pt x="12734" y="26393"/>
                  </a:moveTo>
                  <a:cubicBezTo>
                    <a:pt x="12965" y="26744"/>
                    <a:pt x="13076" y="27087"/>
                    <a:pt x="13197" y="27439"/>
                  </a:cubicBezTo>
                  <a:cubicBezTo>
                    <a:pt x="13771" y="29754"/>
                    <a:pt x="15160" y="28365"/>
                    <a:pt x="15623" y="27902"/>
                  </a:cubicBezTo>
                  <a:cubicBezTo>
                    <a:pt x="16086" y="28013"/>
                    <a:pt x="17938" y="28133"/>
                    <a:pt x="18632" y="26744"/>
                  </a:cubicBezTo>
                  <a:cubicBezTo>
                    <a:pt x="19216" y="26624"/>
                    <a:pt x="20716" y="26393"/>
                    <a:pt x="20605" y="25003"/>
                  </a:cubicBezTo>
                  <a:cubicBezTo>
                    <a:pt x="20947" y="25003"/>
                    <a:pt x="21531" y="24892"/>
                    <a:pt x="21873" y="24198"/>
                  </a:cubicBezTo>
                  <a:cubicBezTo>
                    <a:pt x="22336" y="24198"/>
                    <a:pt x="23725" y="23966"/>
                    <a:pt x="23725" y="22457"/>
                  </a:cubicBezTo>
                  <a:cubicBezTo>
                    <a:pt x="24309" y="22225"/>
                    <a:pt x="25698" y="21762"/>
                    <a:pt x="26040" y="20494"/>
                  </a:cubicBezTo>
                  <a:cubicBezTo>
                    <a:pt x="26624" y="20494"/>
                    <a:pt x="27893" y="20494"/>
                    <a:pt x="28356" y="19447"/>
                  </a:cubicBezTo>
                  <a:cubicBezTo>
                    <a:pt x="28819" y="19336"/>
                    <a:pt x="29976" y="18984"/>
                    <a:pt x="30096" y="17947"/>
                  </a:cubicBezTo>
                  <a:cubicBezTo>
                    <a:pt x="30791" y="17716"/>
                    <a:pt x="32754" y="17132"/>
                    <a:pt x="32754" y="15169"/>
                  </a:cubicBezTo>
                  <a:cubicBezTo>
                    <a:pt x="33217" y="15049"/>
                    <a:pt x="33912" y="14938"/>
                    <a:pt x="34264" y="14123"/>
                  </a:cubicBezTo>
                  <a:cubicBezTo>
                    <a:pt x="34838" y="14012"/>
                    <a:pt x="36347" y="13660"/>
                    <a:pt x="36579" y="12271"/>
                  </a:cubicBezTo>
                  <a:cubicBezTo>
                    <a:pt x="37042" y="12039"/>
                    <a:pt x="38662" y="11345"/>
                    <a:pt x="38662" y="10076"/>
                  </a:cubicBezTo>
                  <a:cubicBezTo>
                    <a:pt x="39125" y="9956"/>
                    <a:pt x="40051" y="9613"/>
                    <a:pt x="39931" y="8687"/>
                  </a:cubicBezTo>
                  <a:cubicBezTo>
                    <a:pt x="40514" y="8567"/>
                    <a:pt x="41903" y="7992"/>
                    <a:pt x="41783" y="6714"/>
                  </a:cubicBezTo>
                  <a:cubicBezTo>
                    <a:pt x="42246" y="6372"/>
                    <a:pt x="43292" y="5557"/>
                    <a:pt x="42709" y="4520"/>
                  </a:cubicBezTo>
                  <a:cubicBezTo>
                    <a:pt x="42598" y="4288"/>
                    <a:pt x="42477" y="4168"/>
                    <a:pt x="42477" y="3936"/>
                  </a:cubicBezTo>
                  <a:cubicBezTo>
                    <a:pt x="42477" y="3705"/>
                    <a:pt x="42477" y="3473"/>
                    <a:pt x="42598" y="3242"/>
                  </a:cubicBezTo>
                  <a:cubicBezTo>
                    <a:pt x="42598" y="3131"/>
                    <a:pt x="42829" y="3010"/>
                    <a:pt x="43061" y="2899"/>
                  </a:cubicBezTo>
                  <a:cubicBezTo>
                    <a:pt x="43172" y="2779"/>
                    <a:pt x="43292" y="2779"/>
                    <a:pt x="43403" y="2668"/>
                  </a:cubicBezTo>
                  <a:cubicBezTo>
                    <a:pt x="43755" y="2668"/>
                    <a:pt x="43987" y="2436"/>
                    <a:pt x="43987" y="2205"/>
                  </a:cubicBezTo>
                  <a:cubicBezTo>
                    <a:pt x="43987" y="1973"/>
                    <a:pt x="43987" y="1742"/>
                    <a:pt x="43755" y="1510"/>
                  </a:cubicBezTo>
                  <a:cubicBezTo>
                    <a:pt x="43635" y="1279"/>
                    <a:pt x="43403" y="1158"/>
                    <a:pt x="43061" y="927"/>
                  </a:cubicBezTo>
                  <a:cubicBezTo>
                    <a:pt x="42477" y="695"/>
                    <a:pt x="41672" y="695"/>
                    <a:pt x="40857" y="1279"/>
                  </a:cubicBezTo>
                  <a:cubicBezTo>
                    <a:pt x="40514" y="816"/>
                    <a:pt x="39699" y="1"/>
                    <a:pt x="38431" y="927"/>
                  </a:cubicBezTo>
                  <a:cubicBezTo>
                    <a:pt x="37968" y="816"/>
                    <a:pt x="36921" y="584"/>
                    <a:pt x="36227" y="2084"/>
                  </a:cubicBezTo>
                  <a:cubicBezTo>
                    <a:pt x="35884" y="2084"/>
                    <a:pt x="35190" y="2205"/>
                    <a:pt x="34958" y="2899"/>
                  </a:cubicBezTo>
                  <a:cubicBezTo>
                    <a:pt x="34495" y="2899"/>
                    <a:pt x="33569" y="3131"/>
                    <a:pt x="33106" y="4399"/>
                  </a:cubicBezTo>
                  <a:cubicBezTo>
                    <a:pt x="32643" y="4288"/>
                    <a:pt x="31597" y="4168"/>
                    <a:pt x="30902" y="5446"/>
                  </a:cubicBezTo>
                  <a:cubicBezTo>
                    <a:pt x="30439" y="6140"/>
                    <a:pt x="30096" y="6483"/>
                    <a:pt x="29865" y="6714"/>
                  </a:cubicBezTo>
                  <a:cubicBezTo>
                    <a:pt x="29513" y="6946"/>
                    <a:pt x="29170" y="7066"/>
                    <a:pt x="28707" y="7298"/>
                  </a:cubicBezTo>
                  <a:cubicBezTo>
                    <a:pt x="28013" y="7529"/>
                    <a:pt x="27430" y="7872"/>
                    <a:pt x="26967" y="8455"/>
                  </a:cubicBezTo>
                  <a:cubicBezTo>
                    <a:pt x="26504" y="8798"/>
                    <a:pt x="26161" y="9261"/>
                    <a:pt x="26040" y="9844"/>
                  </a:cubicBezTo>
                  <a:cubicBezTo>
                    <a:pt x="25466" y="9724"/>
                    <a:pt x="23957" y="9724"/>
                    <a:pt x="23494" y="11808"/>
                  </a:cubicBezTo>
                  <a:cubicBezTo>
                    <a:pt x="23383" y="12039"/>
                    <a:pt x="22568" y="12502"/>
                    <a:pt x="21531" y="12854"/>
                  </a:cubicBezTo>
                  <a:cubicBezTo>
                    <a:pt x="20836" y="13086"/>
                    <a:pt x="20484" y="13317"/>
                    <a:pt x="20142" y="13549"/>
                  </a:cubicBezTo>
                  <a:cubicBezTo>
                    <a:pt x="19910" y="13780"/>
                    <a:pt x="19790" y="14123"/>
                    <a:pt x="19790" y="14475"/>
                  </a:cubicBezTo>
                  <a:cubicBezTo>
                    <a:pt x="19216" y="14354"/>
                    <a:pt x="18290" y="14475"/>
                    <a:pt x="17595" y="16095"/>
                  </a:cubicBezTo>
                  <a:cubicBezTo>
                    <a:pt x="17132" y="16095"/>
                    <a:pt x="16317" y="16327"/>
                    <a:pt x="16086" y="17716"/>
                  </a:cubicBezTo>
                  <a:cubicBezTo>
                    <a:pt x="15512" y="17484"/>
                    <a:pt x="14354" y="17364"/>
                    <a:pt x="13308" y="18873"/>
                  </a:cubicBezTo>
                  <a:cubicBezTo>
                    <a:pt x="12734" y="19799"/>
                    <a:pt x="11919" y="20142"/>
                    <a:pt x="11456" y="20373"/>
                  </a:cubicBezTo>
                  <a:cubicBezTo>
                    <a:pt x="10761" y="20605"/>
                    <a:pt x="10298" y="20836"/>
                    <a:pt x="10298" y="21531"/>
                  </a:cubicBezTo>
                  <a:cubicBezTo>
                    <a:pt x="9956" y="21994"/>
                    <a:pt x="9029" y="23383"/>
                    <a:pt x="11224" y="24540"/>
                  </a:cubicBezTo>
                  <a:lnTo>
                    <a:pt x="464" y="32875"/>
                  </a:lnTo>
                  <a:cubicBezTo>
                    <a:pt x="232" y="33106"/>
                    <a:pt x="1" y="33338"/>
                    <a:pt x="1" y="33690"/>
                  </a:cubicBezTo>
                  <a:cubicBezTo>
                    <a:pt x="1" y="34032"/>
                    <a:pt x="1" y="34264"/>
                    <a:pt x="232" y="34616"/>
                  </a:cubicBezTo>
                  <a:cubicBezTo>
                    <a:pt x="464" y="34847"/>
                    <a:pt x="695" y="34958"/>
                    <a:pt x="1038" y="35079"/>
                  </a:cubicBezTo>
                  <a:cubicBezTo>
                    <a:pt x="1390" y="35079"/>
                    <a:pt x="1621" y="34958"/>
                    <a:pt x="1964" y="34847"/>
                  </a:cubicBezTo>
                  <a:close/>
                  <a:moveTo>
                    <a:pt x="11919" y="24309"/>
                  </a:moveTo>
                  <a:cubicBezTo>
                    <a:pt x="12271" y="24540"/>
                    <a:pt x="12734" y="25124"/>
                    <a:pt x="13076" y="25818"/>
                  </a:cubicBezTo>
                  <a:lnTo>
                    <a:pt x="13076" y="25818"/>
                  </a:lnTo>
                  <a:cubicBezTo>
                    <a:pt x="13308" y="26281"/>
                    <a:pt x="13539" y="26744"/>
                    <a:pt x="13771" y="27319"/>
                  </a:cubicBezTo>
                  <a:cubicBezTo>
                    <a:pt x="14123" y="28939"/>
                    <a:pt x="15280" y="27439"/>
                    <a:pt x="15280" y="27439"/>
                  </a:cubicBezTo>
                  <a:cubicBezTo>
                    <a:pt x="15280" y="27319"/>
                    <a:pt x="15391" y="27319"/>
                    <a:pt x="15512" y="27319"/>
                  </a:cubicBezTo>
                  <a:lnTo>
                    <a:pt x="15512" y="27319"/>
                  </a:lnTo>
                  <a:cubicBezTo>
                    <a:pt x="15512" y="27319"/>
                    <a:pt x="17595" y="27782"/>
                    <a:pt x="18290" y="26281"/>
                  </a:cubicBezTo>
                  <a:cubicBezTo>
                    <a:pt x="18290" y="26161"/>
                    <a:pt x="18401" y="26161"/>
                    <a:pt x="18521" y="26161"/>
                  </a:cubicBezTo>
                  <a:cubicBezTo>
                    <a:pt x="18632" y="26161"/>
                    <a:pt x="20373" y="26050"/>
                    <a:pt x="20021" y="24892"/>
                  </a:cubicBezTo>
                  <a:cubicBezTo>
                    <a:pt x="20021" y="24661"/>
                    <a:pt x="20021" y="24540"/>
                    <a:pt x="20253" y="24429"/>
                  </a:cubicBezTo>
                  <a:lnTo>
                    <a:pt x="20373" y="24429"/>
                  </a:lnTo>
                  <a:cubicBezTo>
                    <a:pt x="20484" y="24540"/>
                    <a:pt x="21068" y="24540"/>
                    <a:pt x="21410" y="23846"/>
                  </a:cubicBezTo>
                  <a:cubicBezTo>
                    <a:pt x="21410" y="23735"/>
                    <a:pt x="21531" y="23735"/>
                    <a:pt x="21642" y="23735"/>
                  </a:cubicBezTo>
                  <a:lnTo>
                    <a:pt x="21642" y="23735"/>
                  </a:lnTo>
                  <a:cubicBezTo>
                    <a:pt x="21642" y="23735"/>
                    <a:pt x="23383" y="23614"/>
                    <a:pt x="23151" y="22225"/>
                  </a:cubicBezTo>
                  <a:cubicBezTo>
                    <a:pt x="23151" y="22114"/>
                    <a:pt x="23262" y="21994"/>
                    <a:pt x="23383" y="21883"/>
                  </a:cubicBezTo>
                  <a:cubicBezTo>
                    <a:pt x="23614" y="21883"/>
                    <a:pt x="25346" y="21531"/>
                    <a:pt x="25577" y="20031"/>
                  </a:cubicBezTo>
                  <a:cubicBezTo>
                    <a:pt x="25577" y="19910"/>
                    <a:pt x="25809" y="19799"/>
                    <a:pt x="25929" y="19799"/>
                  </a:cubicBezTo>
                  <a:lnTo>
                    <a:pt x="25929" y="19910"/>
                  </a:lnTo>
                  <a:lnTo>
                    <a:pt x="25929" y="19910"/>
                  </a:lnTo>
                  <a:cubicBezTo>
                    <a:pt x="25929" y="19910"/>
                    <a:pt x="27430" y="20262"/>
                    <a:pt x="27893" y="19216"/>
                  </a:cubicBezTo>
                  <a:cubicBezTo>
                    <a:pt x="27893" y="19105"/>
                    <a:pt x="28013" y="18984"/>
                    <a:pt x="28124" y="18984"/>
                  </a:cubicBezTo>
                  <a:cubicBezTo>
                    <a:pt x="28244" y="18984"/>
                    <a:pt x="29633" y="18642"/>
                    <a:pt x="29513" y="17716"/>
                  </a:cubicBezTo>
                  <a:cubicBezTo>
                    <a:pt x="29513" y="17595"/>
                    <a:pt x="29633" y="17364"/>
                    <a:pt x="29745" y="17364"/>
                  </a:cubicBezTo>
                  <a:lnTo>
                    <a:pt x="29745" y="17364"/>
                  </a:lnTo>
                  <a:cubicBezTo>
                    <a:pt x="29976" y="17364"/>
                    <a:pt x="32291" y="16901"/>
                    <a:pt x="32180" y="14938"/>
                  </a:cubicBezTo>
                  <a:cubicBezTo>
                    <a:pt x="32180" y="14706"/>
                    <a:pt x="32291" y="14586"/>
                    <a:pt x="32412" y="14586"/>
                  </a:cubicBezTo>
                  <a:lnTo>
                    <a:pt x="32523" y="14586"/>
                  </a:lnTo>
                  <a:cubicBezTo>
                    <a:pt x="32643" y="14586"/>
                    <a:pt x="33449" y="14586"/>
                    <a:pt x="33801" y="13660"/>
                  </a:cubicBezTo>
                  <a:cubicBezTo>
                    <a:pt x="33912" y="13660"/>
                    <a:pt x="34032" y="13549"/>
                    <a:pt x="34032" y="13549"/>
                  </a:cubicBezTo>
                  <a:lnTo>
                    <a:pt x="34032" y="13549"/>
                  </a:lnTo>
                  <a:cubicBezTo>
                    <a:pt x="34143" y="13549"/>
                    <a:pt x="35884" y="13428"/>
                    <a:pt x="35995" y="12039"/>
                  </a:cubicBezTo>
                  <a:cubicBezTo>
                    <a:pt x="36116" y="11928"/>
                    <a:pt x="36116" y="11808"/>
                    <a:pt x="36227" y="11808"/>
                  </a:cubicBezTo>
                  <a:lnTo>
                    <a:pt x="36227" y="11808"/>
                  </a:lnTo>
                  <a:cubicBezTo>
                    <a:pt x="36227" y="11808"/>
                    <a:pt x="38310" y="11113"/>
                    <a:pt x="38079" y="9844"/>
                  </a:cubicBezTo>
                  <a:cubicBezTo>
                    <a:pt x="38079" y="9724"/>
                    <a:pt x="38199" y="9613"/>
                    <a:pt x="38310" y="9613"/>
                  </a:cubicBezTo>
                  <a:lnTo>
                    <a:pt x="38310" y="9613"/>
                  </a:lnTo>
                  <a:cubicBezTo>
                    <a:pt x="38310" y="9613"/>
                    <a:pt x="39588" y="9381"/>
                    <a:pt x="39357" y="8567"/>
                  </a:cubicBezTo>
                  <a:cubicBezTo>
                    <a:pt x="39357" y="8455"/>
                    <a:pt x="39468" y="8335"/>
                    <a:pt x="39588" y="8224"/>
                  </a:cubicBezTo>
                  <a:lnTo>
                    <a:pt x="39588" y="8224"/>
                  </a:lnTo>
                  <a:cubicBezTo>
                    <a:pt x="39820" y="8224"/>
                    <a:pt x="41440" y="7872"/>
                    <a:pt x="41209" y="6603"/>
                  </a:cubicBezTo>
                  <a:cubicBezTo>
                    <a:pt x="41209" y="6372"/>
                    <a:pt x="41320" y="6251"/>
                    <a:pt x="41440" y="6251"/>
                  </a:cubicBezTo>
                  <a:cubicBezTo>
                    <a:pt x="41551" y="6140"/>
                    <a:pt x="42598" y="5557"/>
                    <a:pt x="42135" y="4751"/>
                  </a:cubicBezTo>
                  <a:cubicBezTo>
                    <a:pt x="42014" y="4520"/>
                    <a:pt x="42014" y="4288"/>
                    <a:pt x="41903" y="4057"/>
                  </a:cubicBezTo>
                  <a:cubicBezTo>
                    <a:pt x="41903" y="3705"/>
                    <a:pt x="41903" y="3362"/>
                    <a:pt x="42014" y="3010"/>
                  </a:cubicBezTo>
                  <a:lnTo>
                    <a:pt x="42709" y="2316"/>
                  </a:lnTo>
                  <a:cubicBezTo>
                    <a:pt x="42940" y="2205"/>
                    <a:pt x="43172" y="2205"/>
                    <a:pt x="43292" y="2084"/>
                  </a:cubicBezTo>
                  <a:lnTo>
                    <a:pt x="43403" y="2084"/>
                  </a:lnTo>
                  <a:cubicBezTo>
                    <a:pt x="43403" y="2084"/>
                    <a:pt x="43403" y="1973"/>
                    <a:pt x="43292" y="1853"/>
                  </a:cubicBezTo>
                  <a:cubicBezTo>
                    <a:pt x="43172" y="1742"/>
                    <a:pt x="43061" y="1621"/>
                    <a:pt x="42829" y="1510"/>
                  </a:cubicBezTo>
                  <a:cubicBezTo>
                    <a:pt x="42366" y="1279"/>
                    <a:pt x="41672" y="1279"/>
                    <a:pt x="40977" y="1853"/>
                  </a:cubicBezTo>
                  <a:cubicBezTo>
                    <a:pt x="40857" y="1973"/>
                    <a:pt x="40625" y="1973"/>
                    <a:pt x="40514" y="1853"/>
                  </a:cubicBezTo>
                  <a:lnTo>
                    <a:pt x="40514" y="1853"/>
                  </a:lnTo>
                  <a:lnTo>
                    <a:pt x="40514" y="1853"/>
                  </a:lnTo>
                  <a:cubicBezTo>
                    <a:pt x="40514" y="1853"/>
                    <a:pt x="39820" y="464"/>
                    <a:pt x="38662" y="1390"/>
                  </a:cubicBezTo>
                  <a:cubicBezTo>
                    <a:pt x="38542" y="1510"/>
                    <a:pt x="38431" y="1510"/>
                    <a:pt x="38310" y="1390"/>
                  </a:cubicBezTo>
                  <a:cubicBezTo>
                    <a:pt x="38310" y="1390"/>
                    <a:pt x="37273" y="927"/>
                    <a:pt x="36690" y="2436"/>
                  </a:cubicBezTo>
                  <a:cubicBezTo>
                    <a:pt x="36579" y="2547"/>
                    <a:pt x="36458" y="2547"/>
                    <a:pt x="36347" y="2547"/>
                  </a:cubicBezTo>
                  <a:cubicBezTo>
                    <a:pt x="36227" y="2547"/>
                    <a:pt x="35532" y="2547"/>
                    <a:pt x="35421" y="3242"/>
                  </a:cubicBezTo>
                  <a:cubicBezTo>
                    <a:pt x="35421" y="3362"/>
                    <a:pt x="35190" y="3473"/>
                    <a:pt x="35069" y="3473"/>
                  </a:cubicBezTo>
                  <a:lnTo>
                    <a:pt x="35069" y="3473"/>
                  </a:lnTo>
                  <a:cubicBezTo>
                    <a:pt x="35069" y="3473"/>
                    <a:pt x="33912" y="3362"/>
                    <a:pt x="33569" y="4751"/>
                  </a:cubicBezTo>
                  <a:cubicBezTo>
                    <a:pt x="33569" y="4862"/>
                    <a:pt x="33338" y="4983"/>
                    <a:pt x="33217" y="4983"/>
                  </a:cubicBezTo>
                  <a:lnTo>
                    <a:pt x="33217" y="4983"/>
                  </a:lnTo>
                  <a:lnTo>
                    <a:pt x="33217" y="4983"/>
                  </a:lnTo>
                  <a:cubicBezTo>
                    <a:pt x="33217" y="4983"/>
                    <a:pt x="32060" y="4520"/>
                    <a:pt x="31365" y="5677"/>
                  </a:cubicBezTo>
                  <a:cubicBezTo>
                    <a:pt x="30902" y="6483"/>
                    <a:pt x="30559" y="6946"/>
                    <a:pt x="30208" y="7178"/>
                  </a:cubicBezTo>
                  <a:cubicBezTo>
                    <a:pt x="29865" y="7529"/>
                    <a:pt x="29402" y="7641"/>
                    <a:pt x="28819" y="7761"/>
                  </a:cubicBezTo>
                  <a:cubicBezTo>
                    <a:pt x="28356" y="7992"/>
                    <a:pt x="27781" y="8335"/>
                    <a:pt x="27318" y="8798"/>
                  </a:cubicBezTo>
                  <a:cubicBezTo>
                    <a:pt x="26967" y="9261"/>
                    <a:pt x="26624" y="9724"/>
                    <a:pt x="26504" y="10187"/>
                  </a:cubicBezTo>
                  <a:cubicBezTo>
                    <a:pt x="26504" y="10419"/>
                    <a:pt x="26392" y="10419"/>
                    <a:pt x="26161" y="10419"/>
                  </a:cubicBezTo>
                  <a:lnTo>
                    <a:pt x="26161" y="10419"/>
                  </a:lnTo>
                  <a:cubicBezTo>
                    <a:pt x="26040" y="10419"/>
                    <a:pt x="24420" y="9956"/>
                    <a:pt x="24077" y="12039"/>
                  </a:cubicBezTo>
                  <a:cubicBezTo>
                    <a:pt x="24077" y="12160"/>
                    <a:pt x="24077" y="12160"/>
                    <a:pt x="23957" y="12160"/>
                  </a:cubicBezTo>
                  <a:cubicBezTo>
                    <a:pt x="23846" y="12271"/>
                    <a:pt x="23031" y="12965"/>
                    <a:pt x="21762" y="13428"/>
                  </a:cubicBezTo>
                  <a:cubicBezTo>
                    <a:pt x="21179" y="13660"/>
                    <a:pt x="20716" y="13780"/>
                    <a:pt x="20605" y="14012"/>
                  </a:cubicBezTo>
                  <a:cubicBezTo>
                    <a:pt x="20373" y="14123"/>
                    <a:pt x="20373" y="14475"/>
                    <a:pt x="20373" y="14817"/>
                  </a:cubicBezTo>
                  <a:cubicBezTo>
                    <a:pt x="20373" y="14938"/>
                    <a:pt x="20253" y="15049"/>
                    <a:pt x="20021" y="15049"/>
                  </a:cubicBezTo>
                  <a:lnTo>
                    <a:pt x="19910" y="15049"/>
                  </a:lnTo>
                  <a:cubicBezTo>
                    <a:pt x="19790" y="15049"/>
                    <a:pt x="18753" y="14706"/>
                    <a:pt x="17938" y="16438"/>
                  </a:cubicBezTo>
                  <a:cubicBezTo>
                    <a:pt x="17938" y="16558"/>
                    <a:pt x="17827" y="16669"/>
                    <a:pt x="17706" y="16558"/>
                  </a:cubicBezTo>
                  <a:cubicBezTo>
                    <a:pt x="17595" y="16558"/>
                    <a:pt x="16669" y="16438"/>
                    <a:pt x="16669" y="18179"/>
                  </a:cubicBezTo>
                  <a:cubicBezTo>
                    <a:pt x="16549" y="18290"/>
                    <a:pt x="16438" y="18410"/>
                    <a:pt x="16317" y="18410"/>
                  </a:cubicBezTo>
                  <a:lnTo>
                    <a:pt x="16206" y="18410"/>
                  </a:lnTo>
                  <a:lnTo>
                    <a:pt x="16206" y="18410"/>
                  </a:lnTo>
                  <a:cubicBezTo>
                    <a:pt x="16206" y="18410"/>
                    <a:pt x="15049" y="17484"/>
                    <a:pt x="13771" y="19216"/>
                  </a:cubicBezTo>
                  <a:cubicBezTo>
                    <a:pt x="13076" y="20262"/>
                    <a:pt x="12271" y="20605"/>
                    <a:pt x="11576" y="20836"/>
                  </a:cubicBezTo>
                  <a:cubicBezTo>
                    <a:pt x="11113" y="21068"/>
                    <a:pt x="10882" y="21188"/>
                    <a:pt x="10882" y="21651"/>
                  </a:cubicBezTo>
                  <a:cubicBezTo>
                    <a:pt x="10882" y="21762"/>
                    <a:pt x="10882" y="21762"/>
                    <a:pt x="10761" y="21883"/>
                  </a:cubicBezTo>
                  <a:lnTo>
                    <a:pt x="10761" y="21883"/>
                  </a:lnTo>
                  <a:cubicBezTo>
                    <a:pt x="10761" y="21883"/>
                    <a:pt x="9604" y="23040"/>
                    <a:pt x="11576" y="23966"/>
                  </a:cubicBezTo>
                  <a:lnTo>
                    <a:pt x="11576" y="24077"/>
                  </a:lnTo>
                  <a:cubicBezTo>
                    <a:pt x="11576" y="24077"/>
                    <a:pt x="11687" y="24077"/>
                    <a:pt x="11919" y="2430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4724675" y="990500"/>
              <a:ext cx="130125" cy="130375"/>
            </a:xfrm>
            <a:custGeom>
              <a:rect b="b" l="l" r="r" t="t"/>
              <a:pathLst>
                <a:path extrusionOk="0" h="5215" w="5205">
                  <a:moveTo>
                    <a:pt x="2195" y="464"/>
                  </a:moveTo>
                  <a:lnTo>
                    <a:pt x="2426" y="353"/>
                  </a:lnTo>
                  <a:lnTo>
                    <a:pt x="2426" y="353"/>
                  </a:lnTo>
                  <a:lnTo>
                    <a:pt x="2547" y="353"/>
                  </a:lnTo>
                  <a:cubicBezTo>
                    <a:pt x="2658" y="353"/>
                    <a:pt x="2426" y="232"/>
                    <a:pt x="2547" y="353"/>
                  </a:cubicBezTo>
                  <a:lnTo>
                    <a:pt x="2547" y="353"/>
                  </a:lnTo>
                  <a:lnTo>
                    <a:pt x="2547" y="353"/>
                  </a:lnTo>
                  <a:cubicBezTo>
                    <a:pt x="2658" y="232"/>
                    <a:pt x="2778" y="232"/>
                    <a:pt x="2889" y="121"/>
                  </a:cubicBezTo>
                  <a:cubicBezTo>
                    <a:pt x="3010" y="121"/>
                    <a:pt x="3241" y="1"/>
                    <a:pt x="3352" y="1"/>
                  </a:cubicBezTo>
                  <a:cubicBezTo>
                    <a:pt x="3584" y="1"/>
                    <a:pt x="2889" y="232"/>
                    <a:pt x="2778" y="584"/>
                  </a:cubicBezTo>
                  <a:cubicBezTo>
                    <a:pt x="2658" y="695"/>
                    <a:pt x="2778" y="1047"/>
                    <a:pt x="2889" y="1279"/>
                  </a:cubicBezTo>
                  <a:cubicBezTo>
                    <a:pt x="3473" y="2316"/>
                    <a:pt x="3936" y="2547"/>
                    <a:pt x="4630" y="3473"/>
                  </a:cubicBezTo>
                  <a:cubicBezTo>
                    <a:pt x="4862" y="3705"/>
                    <a:pt x="4973" y="3936"/>
                    <a:pt x="4973" y="4168"/>
                  </a:cubicBezTo>
                  <a:cubicBezTo>
                    <a:pt x="5093" y="4399"/>
                    <a:pt x="5204" y="4862"/>
                    <a:pt x="4973" y="4862"/>
                  </a:cubicBezTo>
                  <a:cubicBezTo>
                    <a:pt x="4973" y="4862"/>
                    <a:pt x="4973" y="4983"/>
                    <a:pt x="4973" y="4862"/>
                  </a:cubicBezTo>
                  <a:cubicBezTo>
                    <a:pt x="4862" y="4399"/>
                    <a:pt x="4862" y="4168"/>
                    <a:pt x="4630" y="3825"/>
                  </a:cubicBezTo>
                  <a:cubicBezTo>
                    <a:pt x="4047" y="3131"/>
                    <a:pt x="3473" y="2899"/>
                    <a:pt x="2778" y="1742"/>
                  </a:cubicBezTo>
                  <a:cubicBezTo>
                    <a:pt x="2658" y="1510"/>
                    <a:pt x="2426" y="1047"/>
                    <a:pt x="2426" y="816"/>
                  </a:cubicBezTo>
                  <a:lnTo>
                    <a:pt x="2426" y="695"/>
                  </a:lnTo>
                  <a:lnTo>
                    <a:pt x="2426" y="584"/>
                  </a:lnTo>
                  <a:cubicBezTo>
                    <a:pt x="2315" y="816"/>
                    <a:pt x="2195" y="927"/>
                    <a:pt x="2084" y="1158"/>
                  </a:cubicBezTo>
                  <a:cubicBezTo>
                    <a:pt x="2084" y="1279"/>
                    <a:pt x="1963" y="1510"/>
                    <a:pt x="1963" y="1742"/>
                  </a:cubicBezTo>
                  <a:cubicBezTo>
                    <a:pt x="1963" y="2084"/>
                    <a:pt x="1963" y="2436"/>
                    <a:pt x="2195" y="2779"/>
                  </a:cubicBezTo>
                  <a:cubicBezTo>
                    <a:pt x="2426" y="3242"/>
                    <a:pt x="3936" y="4983"/>
                    <a:pt x="3815" y="5214"/>
                  </a:cubicBezTo>
                  <a:cubicBezTo>
                    <a:pt x="3704" y="5214"/>
                    <a:pt x="3584" y="4983"/>
                    <a:pt x="3473" y="4983"/>
                  </a:cubicBezTo>
                  <a:cubicBezTo>
                    <a:pt x="3121" y="4631"/>
                    <a:pt x="2778" y="3936"/>
                    <a:pt x="2426" y="3594"/>
                  </a:cubicBezTo>
                  <a:cubicBezTo>
                    <a:pt x="2084" y="3010"/>
                    <a:pt x="1732" y="2779"/>
                    <a:pt x="1732" y="2084"/>
                  </a:cubicBezTo>
                  <a:lnTo>
                    <a:pt x="1732" y="1853"/>
                  </a:lnTo>
                  <a:cubicBezTo>
                    <a:pt x="1500" y="2436"/>
                    <a:pt x="1158" y="3010"/>
                    <a:pt x="574" y="3362"/>
                  </a:cubicBezTo>
                  <a:cubicBezTo>
                    <a:pt x="463" y="3473"/>
                    <a:pt x="111" y="3594"/>
                    <a:pt x="0" y="3473"/>
                  </a:cubicBezTo>
                  <a:cubicBezTo>
                    <a:pt x="111" y="3362"/>
                    <a:pt x="232" y="3473"/>
                    <a:pt x="463" y="3242"/>
                  </a:cubicBezTo>
                  <a:cubicBezTo>
                    <a:pt x="806" y="2899"/>
                    <a:pt x="1158" y="2436"/>
                    <a:pt x="1269" y="2084"/>
                  </a:cubicBezTo>
                  <a:cubicBezTo>
                    <a:pt x="1500" y="1742"/>
                    <a:pt x="1500" y="1510"/>
                    <a:pt x="1621" y="1279"/>
                  </a:cubicBezTo>
                  <a:cubicBezTo>
                    <a:pt x="1732" y="1047"/>
                    <a:pt x="1852" y="927"/>
                    <a:pt x="1963" y="816"/>
                  </a:cubicBezTo>
                  <a:cubicBezTo>
                    <a:pt x="1963" y="816"/>
                    <a:pt x="1963" y="695"/>
                    <a:pt x="2084"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5014050" y="811100"/>
              <a:ext cx="95400" cy="182450"/>
            </a:xfrm>
            <a:custGeom>
              <a:rect b="b" l="l" r="r" t="t"/>
              <a:pathLst>
                <a:path extrusionOk="0" h="7298" w="3816">
                  <a:moveTo>
                    <a:pt x="2778" y="4630"/>
                  </a:moveTo>
                  <a:cubicBezTo>
                    <a:pt x="2547" y="4751"/>
                    <a:pt x="2195" y="4519"/>
                    <a:pt x="2084" y="4399"/>
                  </a:cubicBezTo>
                  <a:cubicBezTo>
                    <a:pt x="1852" y="4288"/>
                    <a:pt x="1621" y="4056"/>
                    <a:pt x="1389" y="3704"/>
                  </a:cubicBezTo>
                  <a:cubicBezTo>
                    <a:pt x="1037" y="3241"/>
                    <a:pt x="695" y="2778"/>
                    <a:pt x="463" y="2204"/>
                  </a:cubicBezTo>
                  <a:lnTo>
                    <a:pt x="463" y="2315"/>
                  </a:lnTo>
                  <a:cubicBezTo>
                    <a:pt x="463" y="2547"/>
                    <a:pt x="343" y="2899"/>
                    <a:pt x="343" y="3241"/>
                  </a:cubicBezTo>
                  <a:cubicBezTo>
                    <a:pt x="463" y="3936"/>
                    <a:pt x="806" y="4630"/>
                    <a:pt x="1269" y="5214"/>
                  </a:cubicBezTo>
                  <a:cubicBezTo>
                    <a:pt x="1389" y="5445"/>
                    <a:pt x="1621" y="5788"/>
                    <a:pt x="1852" y="5908"/>
                  </a:cubicBezTo>
                  <a:cubicBezTo>
                    <a:pt x="2547" y="6603"/>
                    <a:pt x="3584" y="6945"/>
                    <a:pt x="3816" y="7297"/>
                  </a:cubicBezTo>
                  <a:cubicBezTo>
                    <a:pt x="3704" y="7297"/>
                    <a:pt x="3473" y="7297"/>
                    <a:pt x="3353" y="7177"/>
                  </a:cubicBezTo>
                  <a:cubicBezTo>
                    <a:pt x="2890" y="6945"/>
                    <a:pt x="2315" y="6603"/>
                    <a:pt x="1852" y="6251"/>
                  </a:cubicBezTo>
                  <a:cubicBezTo>
                    <a:pt x="1500" y="6019"/>
                    <a:pt x="1269" y="5677"/>
                    <a:pt x="1037" y="5325"/>
                  </a:cubicBezTo>
                  <a:cubicBezTo>
                    <a:pt x="574" y="4630"/>
                    <a:pt x="0" y="3825"/>
                    <a:pt x="111" y="3130"/>
                  </a:cubicBezTo>
                  <a:lnTo>
                    <a:pt x="232" y="2084"/>
                  </a:lnTo>
                  <a:lnTo>
                    <a:pt x="232" y="1973"/>
                  </a:lnTo>
                  <a:lnTo>
                    <a:pt x="232" y="1510"/>
                  </a:lnTo>
                  <a:lnTo>
                    <a:pt x="232" y="1278"/>
                  </a:lnTo>
                  <a:cubicBezTo>
                    <a:pt x="232" y="1047"/>
                    <a:pt x="343" y="815"/>
                    <a:pt x="463" y="463"/>
                  </a:cubicBezTo>
                  <a:cubicBezTo>
                    <a:pt x="463" y="352"/>
                    <a:pt x="574" y="120"/>
                    <a:pt x="695" y="0"/>
                  </a:cubicBezTo>
                  <a:cubicBezTo>
                    <a:pt x="806" y="120"/>
                    <a:pt x="695" y="232"/>
                    <a:pt x="695" y="352"/>
                  </a:cubicBezTo>
                  <a:cubicBezTo>
                    <a:pt x="574" y="583"/>
                    <a:pt x="463" y="926"/>
                    <a:pt x="463" y="1158"/>
                  </a:cubicBezTo>
                  <a:cubicBezTo>
                    <a:pt x="574" y="2084"/>
                    <a:pt x="1158" y="2899"/>
                    <a:pt x="1732" y="3704"/>
                  </a:cubicBezTo>
                  <a:cubicBezTo>
                    <a:pt x="1852" y="3825"/>
                    <a:pt x="1963" y="4056"/>
                    <a:pt x="2195" y="4167"/>
                  </a:cubicBezTo>
                  <a:cubicBezTo>
                    <a:pt x="2315" y="4288"/>
                    <a:pt x="2658" y="4630"/>
                    <a:pt x="2778" y="463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5077700" y="770575"/>
              <a:ext cx="75275" cy="162075"/>
            </a:xfrm>
            <a:custGeom>
              <a:rect b="b" l="l" r="r" t="t"/>
              <a:pathLst>
                <a:path extrusionOk="0" h="6483" w="3011">
                  <a:moveTo>
                    <a:pt x="1270" y="2668"/>
                  </a:moveTo>
                  <a:cubicBezTo>
                    <a:pt x="1501" y="3131"/>
                    <a:pt x="1733" y="3362"/>
                    <a:pt x="2084" y="3705"/>
                  </a:cubicBezTo>
                  <a:cubicBezTo>
                    <a:pt x="2196" y="3825"/>
                    <a:pt x="3010" y="4288"/>
                    <a:pt x="2890" y="4520"/>
                  </a:cubicBezTo>
                  <a:cubicBezTo>
                    <a:pt x="2779" y="4520"/>
                    <a:pt x="2196" y="4168"/>
                    <a:pt x="2084" y="4057"/>
                  </a:cubicBezTo>
                  <a:cubicBezTo>
                    <a:pt x="1853" y="3825"/>
                    <a:pt x="1501" y="3594"/>
                    <a:pt x="1390" y="3362"/>
                  </a:cubicBezTo>
                  <a:cubicBezTo>
                    <a:pt x="807" y="2779"/>
                    <a:pt x="464" y="2204"/>
                    <a:pt x="232" y="1510"/>
                  </a:cubicBezTo>
                  <a:cubicBezTo>
                    <a:pt x="232" y="2204"/>
                    <a:pt x="232" y="2436"/>
                    <a:pt x="464" y="3131"/>
                  </a:cubicBezTo>
                  <a:cubicBezTo>
                    <a:pt x="695" y="3594"/>
                    <a:pt x="927" y="4520"/>
                    <a:pt x="1158" y="4862"/>
                  </a:cubicBezTo>
                  <a:lnTo>
                    <a:pt x="1390" y="5094"/>
                  </a:lnTo>
                  <a:cubicBezTo>
                    <a:pt x="1733" y="5677"/>
                    <a:pt x="2084" y="5909"/>
                    <a:pt x="2427" y="6483"/>
                  </a:cubicBezTo>
                  <a:lnTo>
                    <a:pt x="2316" y="6372"/>
                  </a:lnTo>
                  <a:cubicBezTo>
                    <a:pt x="1964" y="6140"/>
                    <a:pt x="1270" y="5446"/>
                    <a:pt x="1038" y="5214"/>
                  </a:cubicBezTo>
                  <a:cubicBezTo>
                    <a:pt x="575" y="4520"/>
                    <a:pt x="575" y="4399"/>
                    <a:pt x="344" y="3705"/>
                  </a:cubicBezTo>
                  <a:cubicBezTo>
                    <a:pt x="232" y="3010"/>
                    <a:pt x="1" y="2668"/>
                    <a:pt x="1" y="2084"/>
                  </a:cubicBezTo>
                  <a:cubicBezTo>
                    <a:pt x="1" y="1741"/>
                    <a:pt x="1" y="1510"/>
                    <a:pt x="112" y="1158"/>
                  </a:cubicBezTo>
                  <a:lnTo>
                    <a:pt x="112" y="927"/>
                  </a:lnTo>
                  <a:cubicBezTo>
                    <a:pt x="232" y="695"/>
                    <a:pt x="112" y="352"/>
                    <a:pt x="575" y="1"/>
                  </a:cubicBezTo>
                  <a:lnTo>
                    <a:pt x="695" y="1"/>
                  </a:lnTo>
                  <a:cubicBezTo>
                    <a:pt x="695" y="121"/>
                    <a:pt x="575" y="232"/>
                    <a:pt x="575" y="352"/>
                  </a:cubicBezTo>
                  <a:cubicBezTo>
                    <a:pt x="344" y="695"/>
                    <a:pt x="344" y="927"/>
                    <a:pt x="464" y="1278"/>
                  </a:cubicBezTo>
                  <a:cubicBezTo>
                    <a:pt x="575" y="1741"/>
                    <a:pt x="927" y="2316"/>
                    <a:pt x="1270" y="266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4924225" y="892125"/>
              <a:ext cx="98400" cy="156275"/>
            </a:xfrm>
            <a:custGeom>
              <a:rect b="b" l="l" r="r" t="t"/>
              <a:pathLst>
                <a:path extrusionOk="0" h="6251" w="3936">
                  <a:moveTo>
                    <a:pt x="3825" y="6251"/>
                  </a:moveTo>
                  <a:cubicBezTo>
                    <a:pt x="3704" y="6140"/>
                    <a:pt x="3593" y="5788"/>
                    <a:pt x="3473" y="5556"/>
                  </a:cubicBezTo>
                  <a:cubicBezTo>
                    <a:pt x="2547" y="4288"/>
                    <a:pt x="815" y="3130"/>
                    <a:pt x="463" y="1389"/>
                  </a:cubicBezTo>
                  <a:cubicBezTo>
                    <a:pt x="352" y="1158"/>
                    <a:pt x="352" y="926"/>
                    <a:pt x="352" y="815"/>
                  </a:cubicBezTo>
                  <a:lnTo>
                    <a:pt x="352" y="926"/>
                  </a:lnTo>
                  <a:lnTo>
                    <a:pt x="352" y="2436"/>
                  </a:lnTo>
                  <a:cubicBezTo>
                    <a:pt x="463" y="2667"/>
                    <a:pt x="463" y="3010"/>
                    <a:pt x="584" y="3241"/>
                  </a:cubicBezTo>
                  <a:cubicBezTo>
                    <a:pt x="584" y="3362"/>
                    <a:pt x="695" y="3473"/>
                    <a:pt x="695" y="3704"/>
                  </a:cubicBezTo>
                  <a:cubicBezTo>
                    <a:pt x="815" y="3825"/>
                    <a:pt x="815" y="3936"/>
                    <a:pt x="815" y="4056"/>
                  </a:cubicBezTo>
                  <a:cubicBezTo>
                    <a:pt x="695" y="4056"/>
                    <a:pt x="463" y="3704"/>
                    <a:pt x="463" y="3593"/>
                  </a:cubicBezTo>
                  <a:cubicBezTo>
                    <a:pt x="121" y="2899"/>
                    <a:pt x="0" y="1973"/>
                    <a:pt x="0" y="1158"/>
                  </a:cubicBezTo>
                  <a:lnTo>
                    <a:pt x="121" y="695"/>
                  </a:lnTo>
                  <a:cubicBezTo>
                    <a:pt x="121" y="584"/>
                    <a:pt x="121" y="352"/>
                    <a:pt x="232" y="232"/>
                  </a:cubicBezTo>
                  <a:lnTo>
                    <a:pt x="352" y="352"/>
                  </a:lnTo>
                  <a:lnTo>
                    <a:pt x="352" y="232"/>
                  </a:lnTo>
                  <a:cubicBezTo>
                    <a:pt x="352" y="121"/>
                    <a:pt x="352" y="121"/>
                    <a:pt x="463" y="0"/>
                  </a:cubicBezTo>
                  <a:cubicBezTo>
                    <a:pt x="463" y="121"/>
                    <a:pt x="584" y="695"/>
                    <a:pt x="584" y="815"/>
                  </a:cubicBezTo>
                  <a:cubicBezTo>
                    <a:pt x="584" y="1047"/>
                    <a:pt x="584" y="1278"/>
                    <a:pt x="695" y="1621"/>
                  </a:cubicBezTo>
                  <a:cubicBezTo>
                    <a:pt x="1047" y="2436"/>
                    <a:pt x="1741" y="3241"/>
                    <a:pt x="2436" y="3936"/>
                  </a:cubicBezTo>
                  <a:cubicBezTo>
                    <a:pt x="2899" y="4519"/>
                    <a:pt x="3593" y="5214"/>
                    <a:pt x="3825" y="5908"/>
                  </a:cubicBezTo>
                  <a:cubicBezTo>
                    <a:pt x="3825" y="6019"/>
                    <a:pt x="3936" y="6251"/>
                    <a:pt x="3825" y="625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5181875" y="657825"/>
              <a:ext cx="81075" cy="133150"/>
            </a:xfrm>
            <a:custGeom>
              <a:rect b="b" l="l" r="r" t="t"/>
              <a:pathLst>
                <a:path extrusionOk="0" h="5326" w="3243">
                  <a:moveTo>
                    <a:pt x="1621" y="3936"/>
                  </a:moveTo>
                  <a:cubicBezTo>
                    <a:pt x="1964" y="4279"/>
                    <a:pt x="2085" y="4511"/>
                    <a:pt x="2548" y="4742"/>
                  </a:cubicBezTo>
                  <a:cubicBezTo>
                    <a:pt x="2659" y="4862"/>
                    <a:pt x="3122" y="5094"/>
                    <a:pt x="3242" y="5325"/>
                  </a:cubicBezTo>
                  <a:lnTo>
                    <a:pt x="3122" y="5325"/>
                  </a:lnTo>
                  <a:cubicBezTo>
                    <a:pt x="2890" y="5325"/>
                    <a:pt x="2548" y="5094"/>
                    <a:pt x="2427" y="4974"/>
                  </a:cubicBezTo>
                  <a:cubicBezTo>
                    <a:pt x="1733" y="4511"/>
                    <a:pt x="1158" y="3816"/>
                    <a:pt x="807" y="3010"/>
                  </a:cubicBezTo>
                  <a:cubicBezTo>
                    <a:pt x="807" y="2779"/>
                    <a:pt x="695" y="2547"/>
                    <a:pt x="575" y="2316"/>
                  </a:cubicBezTo>
                  <a:lnTo>
                    <a:pt x="575" y="1964"/>
                  </a:lnTo>
                  <a:cubicBezTo>
                    <a:pt x="464" y="2084"/>
                    <a:pt x="464" y="2316"/>
                    <a:pt x="464" y="2427"/>
                  </a:cubicBezTo>
                  <a:cubicBezTo>
                    <a:pt x="344" y="2779"/>
                    <a:pt x="232" y="3122"/>
                    <a:pt x="232" y="3585"/>
                  </a:cubicBezTo>
                  <a:cubicBezTo>
                    <a:pt x="344" y="4511"/>
                    <a:pt x="927" y="5094"/>
                    <a:pt x="927" y="5325"/>
                  </a:cubicBezTo>
                  <a:cubicBezTo>
                    <a:pt x="807" y="5325"/>
                    <a:pt x="575" y="5094"/>
                    <a:pt x="464" y="4974"/>
                  </a:cubicBezTo>
                  <a:cubicBezTo>
                    <a:pt x="232" y="4631"/>
                    <a:pt x="1" y="4048"/>
                    <a:pt x="1" y="3585"/>
                  </a:cubicBezTo>
                  <a:cubicBezTo>
                    <a:pt x="1" y="3242"/>
                    <a:pt x="1" y="2779"/>
                    <a:pt x="232" y="2316"/>
                  </a:cubicBezTo>
                  <a:cubicBezTo>
                    <a:pt x="232" y="2195"/>
                    <a:pt x="344" y="1964"/>
                    <a:pt x="464" y="1732"/>
                  </a:cubicBezTo>
                  <a:cubicBezTo>
                    <a:pt x="464" y="1621"/>
                    <a:pt x="575" y="1501"/>
                    <a:pt x="575" y="1501"/>
                  </a:cubicBezTo>
                  <a:lnTo>
                    <a:pt x="575" y="1158"/>
                  </a:lnTo>
                  <a:cubicBezTo>
                    <a:pt x="695" y="927"/>
                    <a:pt x="807" y="806"/>
                    <a:pt x="1038" y="575"/>
                  </a:cubicBezTo>
                  <a:lnTo>
                    <a:pt x="1621" y="1"/>
                  </a:lnTo>
                  <a:cubicBezTo>
                    <a:pt x="1733" y="112"/>
                    <a:pt x="1733" y="112"/>
                    <a:pt x="1621" y="112"/>
                  </a:cubicBezTo>
                  <a:cubicBezTo>
                    <a:pt x="1621" y="232"/>
                    <a:pt x="1501" y="464"/>
                    <a:pt x="1390" y="464"/>
                  </a:cubicBezTo>
                  <a:cubicBezTo>
                    <a:pt x="1038" y="927"/>
                    <a:pt x="695" y="1158"/>
                    <a:pt x="807" y="1853"/>
                  </a:cubicBezTo>
                  <a:cubicBezTo>
                    <a:pt x="927" y="2427"/>
                    <a:pt x="1270" y="3473"/>
                    <a:pt x="1621" y="393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5265700" y="718500"/>
              <a:ext cx="121550" cy="92625"/>
            </a:xfrm>
            <a:custGeom>
              <a:rect b="b" l="l" r="r" t="t"/>
              <a:pathLst>
                <a:path extrusionOk="0" h="3705" w="4862">
                  <a:moveTo>
                    <a:pt x="121" y="232"/>
                  </a:moveTo>
                  <a:cubicBezTo>
                    <a:pt x="121" y="232"/>
                    <a:pt x="463" y="463"/>
                    <a:pt x="584" y="583"/>
                  </a:cubicBezTo>
                  <a:cubicBezTo>
                    <a:pt x="815" y="815"/>
                    <a:pt x="1621" y="1046"/>
                    <a:pt x="1973" y="1278"/>
                  </a:cubicBezTo>
                  <a:cubicBezTo>
                    <a:pt x="2204" y="1389"/>
                    <a:pt x="3473" y="1972"/>
                    <a:pt x="3704" y="1972"/>
                  </a:cubicBezTo>
                  <a:cubicBezTo>
                    <a:pt x="3704" y="2084"/>
                    <a:pt x="3704" y="2084"/>
                    <a:pt x="3825" y="2084"/>
                  </a:cubicBezTo>
                  <a:lnTo>
                    <a:pt x="3936" y="2084"/>
                  </a:lnTo>
                  <a:cubicBezTo>
                    <a:pt x="3704" y="1852"/>
                    <a:pt x="3010" y="1046"/>
                    <a:pt x="2667" y="695"/>
                  </a:cubicBezTo>
                  <a:cubicBezTo>
                    <a:pt x="2547" y="695"/>
                    <a:pt x="2084" y="0"/>
                    <a:pt x="2204" y="0"/>
                  </a:cubicBezTo>
                  <a:cubicBezTo>
                    <a:pt x="2315" y="0"/>
                    <a:pt x="2778" y="463"/>
                    <a:pt x="2778" y="583"/>
                  </a:cubicBezTo>
                  <a:cubicBezTo>
                    <a:pt x="3704" y="1389"/>
                    <a:pt x="4630" y="2315"/>
                    <a:pt x="4751" y="3361"/>
                  </a:cubicBezTo>
                  <a:cubicBezTo>
                    <a:pt x="4862" y="3704"/>
                    <a:pt x="4630" y="3704"/>
                    <a:pt x="4630" y="3593"/>
                  </a:cubicBezTo>
                  <a:lnTo>
                    <a:pt x="4630" y="3361"/>
                  </a:lnTo>
                  <a:cubicBezTo>
                    <a:pt x="4519" y="3361"/>
                    <a:pt x="4519" y="3241"/>
                    <a:pt x="4519" y="3241"/>
                  </a:cubicBezTo>
                  <a:cubicBezTo>
                    <a:pt x="4399" y="3010"/>
                    <a:pt x="4167" y="2667"/>
                    <a:pt x="3936" y="2435"/>
                  </a:cubicBezTo>
                  <a:cubicBezTo>
                    <a:pt x="3704" y="2315"/>
                    <a:pt x="3473" y="2204"/>
                    <a:pt x="3241" y="2204"/>
                  </a:cubicBezTo>
                  <a:cubicBezTo>
                    <a:pt x="3130" y="2084"/>
                    <a:pt x="2778" y="1972"/>
                    <a:pt x="2667" y="1852"/>
                  </a:cubicBezTo>
                  <a:cubicBezTo>
                    <a:pt x="2204" y="1741"/>
                    <a:pt x="926" y="1158"/>
                    <a:pt x="584" y="926"/>
                  </a:cubicBezTo>
                  <a:cubicBezTo>
                    <a:pt x="463" y="815"/>
                    <a:pt x="0" y="352"/>
                    <a:pt x="12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5138375" y="840025"/>
              <a:ext cx="127350" cy="78275"/>
            </a:xfrm>
            <a:custGeom>
              <a:rect b="b" l="l" r="r" t="t"/>
              <a:pathLst>
                <a:path extrusionOk="0" h="3131" w="5094">
                  <a:moveTo>
                    <a:pt x="926" y="1742"/>
                  </a:moveTo>
                  <a:lnTo>
                    <a:pt x="695" y="1390"/>
                  </a:lnTo>
                  <a:cubicBezTo>
                    <a:pt x="463" y="1158"/>
                    <a:pt x="0" y="232"/>
                    <a:pt x="0" y="1"/>
                  </a:cubicBezTo>
                  <a:cubicBezTo>
                    <a:pt x="120" y="1"/>
                    <a:pt x="120" y="121"/>
                    <a:pt x="232" y="232"/>
                  </a:cubicBezTo>
                  <a:cubicBezTo>
                    <a:pt x="463" y="464"/>
                    <a:pt x="583" y="816"/>
                    <a:pt x="815" y="1158"/>
                  </a:cubicBezTo>
                  <a:cubicBezTo>
                    <a:pt x="1158" y="1510"/>
                    <a:pt x="1621" y="2205"/>
                    <a:pt x="1972" y="2436"/>
                  </a:cubicBezTo>
                  <a:cubicBezTo>
                    <a:pt x="2204" y="2547"/>
                    <a:pt x="2547" y="2668"/>
                    <a:pt x="2898" y="2668"/>
                  </a:cubicBezTo>
                  <a:cubicBezTo>
                    <a:pt x="3010" y="2668"/>
                    <a:pt x="3010" y="2779"/>
                    <a:pt x="3130" y="2779"/>
                  </a:cubicBezTo>
                  <a:cubicBezTo>
                    <a:pt x="2778" y="2436"/>
                    <a:pt x="2778" y="2547"/>
                    <a:pt x="2547" y="2084"/>
                  </a:cubicBezTo>
                  <a:cubicBezTo>
                    <a:pt x="2315" y="1853"/>
                    <a:pt x="2084" y="1390"/>
                    <a:pt x="1852" y="1047"/>
                  </a:cubicBezTo>
                  <a:cubicBezTo>
                    <a:pt x="1852" y="927"/>
                    <a:pt x="1741" y="816"/>
                    <a:pt x="1852" y="816"/>
                  </a:cubicBezTo>
                  <a:cubicBezTo>
                    <a:pt x="1972" y="816"/>
                    <a:pt x="1972" y="927"/>
                    <a:pt x="2084" y="1047"/>
                  </a:cubicBezTo>
                  <a:cubicBezTo>
                    <a:pt x="2547" y="1621"/>
                    <a:pt x="3010" y="2547"/>
                    <a:pt x="3825" y="2779"/>
                  </a:cubicBezTo>
                  <a:lnTo>
                    <a:pt x="4630" y="2899"/>
                  </a:lnTo>
                  <a:cubicBezTo>
                    <a:pt x="5093" y="3010"/>
                    <a:pt x="4630" y="3131"/>
                    <a:pt x="4056" y="3131"/>
                  </a:cubicBezTo>
                  <a:cubicBezTo>
                    <a:pt x="3936" y="3010"/>
                    <a:pt x="3936" y="3010"/>
                    <a:pt x="3825" y="3010"/>
                  </a:cubicBezTo>
                  <a:cubicBezTo>
                    <a:pt x="3704" y="3131"/>
                    <a:pt x="3825" y="3131"/>
                    <a:pt x="3704" y="3131"/>
                  </a:cubicBezTo>
                  <a:lnTo>
                    <a:pt x="2667" y="2899"/>
                  </a:lnTo>
                  <a:cubicBezTo>
                    <a:pt x="1852" y="2779"/>
                    <a:pt x="1509" y="2436"/>
                    <a:pt x="926" y="174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4935800" y="999300"/>
              <a:ext cx="104200" cy="104200"/>
            </a:xfrm>
            <a:custGeom>
              <a:rect b="b" l="l" r="r" t="t"/>
              <a:pathLst>
                <a:path extrusionOk="0" h="4168" w="4168">
                  <a:moveTo>
                    <a:pt x="1278" y="3121"/>
                  </a:moveTo>
                  <a:cubicBezTo>
                    <a:pt x="1158" y="3010"/>
                    <a:pt x="1158" y="3010"/>
                    <a:pt x="1158" y="2890"/>
                  </a:cubicBezTo>
                  <a:cubicBezTo>
                    <a:pt x="1278" y="2890"/>
                    <a:pt x="1510" y="3010"/>
                    <a:pt x="1621" y="3121"/>
                  </a:cubicBezTo>
                  <a:cubicBezTo>
                    <a:pt x="1973" y="3473"/>
                    <a:pt x="2547" y="3816"/>
                    <a:pt x="2899" y="3816"/>
                  </a:cubicBezTo>
                  <a:cubicBezTo>
                    <a:pt x="2667" y="3584"/>
                    <a:pt x="2667" y="3584"/>
                    <a:pt x="2204" y="3242"/>
                  </a:cubicBezTo>
                  <a:cubicBezTo>
                    <a:pt x="1621" y="2658"/>
                    <a:pt x="1158" y="1964"/>
                    <a:pt x="695" y="1269"/>
                  </a:cubicBezTo>
                  <a:cubicBezTo>
                    <a:pt x="463" y="1038"/>
                    <a:pt x="0" y="343"/>
                    <a:pt x="0" y="112"/>
                  </a:cubicBezTo>
                  <a:cubicBezTo>
                    <a:pt x="121" y="1"/>
                    <a:pt x="463" y="575"/>
                    <a:pt x="584" y="695"/>
                  </a:cubicBezTo>
                  <a:lnTo>
                    <a:pt x="1621" y="2084"/>
                  </a:lnTo>
                  <a:cubicBezTo>
                    <a:pt x="1973" y="2547"/>
                    <a:pt x="2436" y="3242"/>
                    <a:pt x="3010" y="3473"/>
                  </a:cubicBezTo>
                  <a:cubicBezTo>
                    <a:pt x="3704" y="3816"/>
                    <a:pt x="3936" y="3473"/>
                    <a:pt x="4167" y="3584"/>
                  </a:cubicBezTo>
                  <a:cubicBezTo>
                    <a:pt x="4167" y="3705"/>
                    <a:pt x="3936" y="3816"/>
                    <a:pt x="3825" y="3816"/>
                  </a:cubicBezTo>
                  <a:cubicBezTo>
                    <a:pt x="3704" y="3936"/>
                    <a:pt x="3825" y="3936"/>
                    <a:pt x="3704" y="3936"/>
                  </a:cubicBezTo>
                  <a:cubicBezTo>
                    <a:pt x="3130" y="4168"/>
                    <a:pt x="2436" y="4047"/>
                    <a:pt x="1973" y="3705"/>
                  </a:cubicBezTo>
                  <a:cubicBezTo>
                    <a:pt x="1741" y="3584"/>
                    <a:pt x="1389" y="3353"/>
                    <a:pt x="1278" y="3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5346725" y="669400"/>
              <a:ext cx="104200" cy="89625"/>
            </a:xfrm>
            <a:custGeom>
              <a:rect b="b" l="l" r="r" t="t"/>
              <a:pathLst>
                <a:path extrusionOk="0" h="3585" w="4168">
                  <a:moveTo>
                    <a:pt x="2084" y="2890"/>
                  </a:moveTo>
                  <a:cubicBezTo>
                    <a:pt x="1852" y="2547"/>
                    <a:pt x="1852" y="2196"/>
                    <a:pt x="1741" y="1853"/>
                  </a:cubicBezTo>
                  <a:cubicBezTo>
                    <a:pt x="1741" y="1501"/>
                    <a:pt x="1741" y="1158"/>
                    <a:pt x="1621" y="806"/>
                  </a:cubicBezTo>
                  <a:cubicBezTo>
                    <a:pt x="1510" y="464"/>
                    <a:pt x="1278" y="112"/>
                    <a:pt x="1389" y="1"/>
                  </a:cubicBezTo>
                  <a:cubicBezTo>
                    <a:pt x="1741" y="1"/>
                    <a:pt x="1973" y="1158"/>
                    <a:pt x="1973" y="1390"/>
                  </a:cubicBezTo>
                  <a:cubicBezTo>
                    <a:pt x="2084" y="1853"/>
                    <a:pt x="2084" y="2196"/>
                    <a:pt x="2315" y="2779"/>
                  </a:cubicBezTo>
                  <a:cubicBezTo>
                    <a:pt x="2547" y="3122"/>
                    <a:pt x="2547" y="3122"/>
                    <a:pt x="2778" y="3242"/>
                  </a:cubicBezTo>
                  <a:cubicBezTo>
                    <a:pt x="3010" y="3242"/>
                    <a:pt x="3362" y="3353"/>
                    <a:pt x="3473" y="3242"/>
                  </a:cubicBezTo>
                  <a:cubicBezTo>
                    <a:pt x="3704" y="3242"/>
                    <a:pt x="3704" y="3122"/>
                    <a:pt x="3936" y="3122"/>
                  </a:cubicBezTo>
                  <a:cubicBezTo>
                    <a:pt x="4167" y="2890"/>
                    <a:pt x="3936" y="3585"/>
                    <a:pt x="3130" y="3585"/>
                  </a:cubicBezTo>
                  <a:cubicBezTo>
                    <a:pt x="3010" y="3585"/>
                    <a:pt x="2899" y="3473"/>
                    <a:pt x="2778" y="3473"/>
                  </a:cubicBezTo>
                  <a:cubicBezTo>
                    <a:pt x="2778" y="3473"/>
                    <a:pt x="2667" y="3585"/>
                    <a:pt x="2547" y="3473"/>
                  </a:cubicBezTo>
                  <a:cubicBezTo>
                    <a:pt x="2436" y="3353"/>
                    <a:pt x="2084" y="3242"/>
                    <a:pt x="1852" y="3122"/>
                  </a:cubicBezTo>
                  <a:cubicBezTo>
                    <a:pt x="1621" y="3010"/>
                    <a:pt x="1389" y="2779"/>
                    <a:pt x="1158" y="2659"/>
                  </a:cubicBezTo>
                  <a:cubicBezTo>
                    <a:pt x="1047" y="2547"/>
                    <a:pt x="815" y="2427"/>
                    <a:pt x="584" y="2196"/>
                  </a:cubicBezTo>
                  <a:cubicBezTo>
                    <a:pt x="463" y="2196"/>
                    <a:pt x="352" y="2084"/>
                    <a:pt x="232" y="1964"/>
                  </a:cubicBezTo>
                  <a:cubicBezTo>
                    <a:pt x="232" y="1964"/>
                    <a:pt x="0" y="1621"/>
                    <a:pt x="121" y="1732"/>
                  </a:cubicBezTo>
                  <a:cubicBezTo>
                    <a:pt x="352" y="1732"/>
                    <a:pt x="1278" y="2316"/>
                    <a:pt x="1389" y="2547"/>
                  </a:cubicBezTo>
                  <a:cubicBezTo>
                    <a:pt x="1510" y="2547"/>
                    <a:pt x="1973" y="2890"/>
                    <a:pt x="2084" y="28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4831625" y="964575"/>
              <a:ext cx="55125" cy="110000"/>
            </a:xfrm>
            <a:custGeom>
              <a:rect b="b" l="l" r="r" t="t"/>
              <a:pathLst>
                <a:path extrusionOk="0" h="4400" w="2205">
                  <a:moveTo>
                    <a:pt x="1741" y="4168"/>
                  </a:moveTo>
                  <a:cubicBezTo>
                    <a:pt x="1278" y="3584"/>
                    <a:pt x="695" y="2658"/>
                    <a:pt x="463" y="1853"/>
                  </a:cubicBezTo>
                  <a:lnTo>
                    <a:pt x="352" y="1621"/>
                  </a:lnTo>
                  <a:lnTo>
                    <a:pt x="352" y="2427"/>
                  </a:lnTo>
                  <a:cubicBezTo>
                    <a:pt x="352" y="2658"/>
                    <a:pt x="463" y="3242"/>
                    <a:pt x="352" y="3242"/>
                  </a:cubicBezTo>
                  <a:cubicBezTo>
                    <a:pt x="232" y="3242"/>
                    <a:pt x="232" y="3242"/>
                    <a:pt x="232" y="3121"/>
                  </a:cubicBezTo>
                  <a:lnTo>
                    <a:pt x="121" y="2890"/>
                  </a:lnTo>
                  <a:lnTo>
                    <a:pt x="121" y="2427"/>
                  </a:lnTo>
                  <a:cubicBezTo>
                    <a:pt x="0" y="1853"/>
                    <a:pt x="121" y="1621"/>
                    <a:pt x="121" y="1158"/>
                  </a:cubicBezTo>
                  <a:lnTo>
                    <a:pt x="121" y="1038"/>
                  </a:lnTo>
                  <a:cubicBezTo>
                    <a:pt x="121" y="343"/>
                    <a:pt x="232" y="575"/>
                    <a:pt x="232" y="343"/>
                  </a:cubicBezTo>
                  <a:cubicBezTo>
                    <a:pt x="352" y="232"/>
                    <a:pt x="463" y="1"/>
                    <a:pt x="584" y="1"/>
                  </a:cubicBezTo>
                  <a:cubicBezTo>
                    <a:pt x="695" y="232"/>
                    <a:pt x="0" y="232"/>
                    <a:pt x="926" y="2316"/>
                  </a:cubicBezTo>
                  <a:cubicBezTo>
                    <a:pt x="1158" y="2658"/>
                    <a:pt x="1389" y="3121"/>
                    <a:pt x="1621" y="3473"/>
                  </a:cubicBezTo>
                  <a:cubicBezTo>
                    <a:pt x="1621" y="3584"/>
                    <a:pt x="2204" y="4399"/>
                    <a:pt x="1973" y="439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5155725" y="721500"/>
              <a:ext cx="69475" cy="153275"/>
            </a:xfrm>
            <a:custGeom>
              <a:rect b="b" l="l" r="r" t="t"/>
              <a:pathLst>
                <a:path extrusionOk="0" h="6131" w="2779">
                  <a:moveTo>
                    <a:pt x="695" y="112"/>
                  </a:moveTo>
                  <a:cubicBezTo>
                    <a:pt x="584" y="232"/>
                    <a:pt x="352" y="112"/>
                    <a:pt x="352" y="926"/>
                  </a:cubicBezTo>
                  <a:cubicBezTo>
                    <a:pt x="352" y="1621"/>
                    <a:pt x="584" y="2315"/>
                    <a:pt x="695" y="3010"/>
                  </a:cubicBezTo>
                  <a:cubicBezTo>
                    <a:pt x="927" y="3584"/>
                    <a:pt x="1158" y="3816"/>
                    <a:pt x="1510" y="4399"/>
                  </a:cubicBezTo>
                  <a:cubicBezTo>
                    <a:pt x="1741" y="4631"/>
                    <a:pt x="2667" y="5668"/>
                    <a:pt x="2779" y="6020"/>
                  </a:cubicBezTo>
                  <a:lnTo>
                    <a:pt x="2779" y="6131"/>
                  </a:lnTo>
                  <a:cubicBezTo>
                    <a:pt x="2667" y="6131"/>
                    <a:pt x="2084" y="5436"/>
                    <a:pt x="1973" y="5325"/>
                  </a:cubicBezTo>
                  <a:cubicBezTo>
                    <a:pt x="1621" y="4862"/>
                    <a:pt x="1390" y="4510"/>
                    <a:pt x="927" y="4047"/>
                  </a:cubicBezTo>
                  <a:cubicBezTo>
                    <a:pt x="584" y="3584"/>
                    <a:pt x="352" y="2658"/>
                    <a:pt x="232" y="2084"/>
                  </a:cubicBezTo>
                  <a:cubicBezTo>
                    <a:pt x="121" y="1621"/>
                    <a:pt x="1" y="463"/>
                    <a:pt x="352" y="112"/>
                  </a:cubicBezTo>
                  <a:cubicBezTo>
                    <a:pt x="584" y="0"/>
                    <a:pt x="815" y="112"/>
                    <a:pt x="695"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5233975" y="654825"/>
              <a:ext cx="89625" cy="133150"/>
            </a:xfrm>
            <a:custGeom>
              <a:rect b="b" l="l" r="r" t="t"/>
              <a:pathLst>
                <a:path extrusionOk="0" h="5326" w="3585">
                  <a:moveTo>
                    <a:pt x="1" y="121"/>
                  </a:moveTo>
                  <a:cubicBezTo>
                    <a:pt x="112" y="0"/>
                    <a:pt x="232" y="121"/>
                    <a:pt x="343" y="232"/>
                  </a:cubicBezTo>
                  <a:cubicBezTo>
                    <a:pt x="464" y="232"/>
                    <a:pt x="575" y="352"/>
                    <a:pt x="695" y="584"/>
                  </a:cubicBezTo>
                  <a:cubicBezTo>
                    <a:pt x="927" y="1047"/>
                    <a:pt x="695" y="2084"/>
                    <a:pt x="927" y="3010"/>
                  </a:cubicBezTo>
                  <a:cubicBezTo>
                    <a:pt x="1038" y="3936"/>
                    <a:pt x="1853" y="4631"/>
                    <a:pt x="2779" y="4982"/>
                  </a:cubicBezTo>
                  <a:cubicBezTo>
                    <a:pt x="2890" y="4982"/>
                    <a:pt x="3121" y="5094"/>
                    <a:pt x="3353" y="5094"/>
                  </a:cubicBezTo>
                  <a:cubicBezTo>
                    <a:pt x="3353" y="5094"/>
                    <a:pt x="3584" y="5214"/>
                    <a:pt x="3473" y="5214"/>
                  </a:cubicBezTo>
                  <a:cubicBezTo>
                    <a:pt x="3353" y="5325"/>
                    <a:pt x="2779" y="5214"/>
                    <a:pt x="2658" y="5214"/>
                  </a:cubicBezTo>
                  <a:cubicBezTo>
                    <a:pt x="1390" y="4751"/>
                    <a:pt x="575" y="3825"/>
                    <a:pt x="575" y="2436"/>
                  </a:cubicBezTo>
                  <a:lnTo>
                    <a:pt x="575" y="2084"/>
                  </a:lnTo>
                  <a:cubicBezTo>
                    <a:pt x="575" y="1621"/>
                    <a:pt x="695" y="695"/>
                    <a:pt x="343" y="352"/>
                  </a:cubicBezTo>
                  <a:cubicBezTo>
                    <a:pt x="232" y="352"/>
                    <a:pt x="1" y="232"/>
                    <a:pt x="1"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4837400" y="1149775"/>
              <a:ext cx="86850" cy="60700"/>
            </a:xfrm>
            <a:custGeom>
              <a:rect b="b" l="l" r="r" t="t"/>
              <a:pathLst>
                <a:path extrusionOk="0" h="2428" w="3474">
                  <a:moveTo>
                    <a:pt x="2205" y="2084"/>
                  </a:moveTo>
                  <a:cubicBezTo>
                    <a:pt x="2205" y="2196"/>
                    <a:pt x="2316" y="2196"/>
                    <a:pt x="2205" y="2316"/>
                  </a:cubicBezTo>
                  <a:lnTo>
                    <a:pt x="2084" y="2316"/>
                  </a:lnTo>
                  <a:cubicBezTo>
                    <a:pt x="1742" y="2316"/>
                    <a:pt x="1510" y="2196"/>
                    <a:pt x="1158" y="2084"/>
                  </a:cubicBezTo>
                  <a:cubicBezTo>
                    <a:pt x="1047" y="1964"/>
                    <a:pt x="816" y="1853"/>
                    <a:pt x="695" y="1732"/>
                  </a:cubicBezTo>
                  <a:cubicBezTo>
                    <a:pt x="584" y="1621"/>
                    <a:pt x="232" y="1390"/>
                    <a:pt x="232" y="1269"/>
                  </a:cubicBezTo>
                  <a:cubicBezTo>
                    <a:pt x="353" y="1158"/>
                    <a:pt x="464" y="1269"/>
                    <a:pt x="584" y="1390"/>
                  </a:cubicBezTo>
                  <a:cubicBezTo>
                    <a:pt x="816" y="1501"/>
                    <a:pt x="927" y="1501"/>
                    <a:pt x="1047" y="1621"/>
                  </a:cubicBezTo>
                  <a:cubicBezTo>
                    <a:pt x="1279" y="1732"/>
                    <a:pt x="1621" y="1964"/>
                    <a:pt x="1853" y="1964"/>
                  </a:cubicBezTo>
                  <a:cubicBezTo>
                    <a:pt x="1742" y="1964"/>
                    <a:pt x="1621" y="1964"/>
                    <a:pt x="1621" y="1853"/>
                  </a:cubicBezTo>
                  <a:cubicBezTo>
                    <a:pt x="1510" y="1853"/>
                    <a:pt x="1390" y="1732"/>
                    <a:pt x="1390" y="1621"/>
                  </a:cubicBezTo>
                  <a:cubicBezTo>
                    <a:pt x="927" y="1390"/>
                    <a:pt x="695" y="927"/>
                    <a:pt x="464" y="575"/>
                  </a:cubicBezTo>
                  <a:cubicBezTo>
                    <a:pt x="353" y="464"/>
                    <a:pt x="1" y="112"/>
                    <a:pt x="121" y="1"/>
                  </a:cubicBezTo>
                  <a:cubicBezTo>
                    <a:pt x="584" y="1"/>
                    <a:pt x="1510" y="2427"/>
                    <a:pt x="3010" y="1732"/>
                  </a:cubicBezTo>
                  <a:cubicBezTo>
                    <a:pt x="3131" y="1732"/>
                    <a:pt x="3362" y="1621"/>
                    <a:pt x="3473" y="1621"/>
                  </a:cubicBezTo>
                  <a:lnTo>
                    <a:pt x="3473" y="1732"/>
                  </a:lnTo>
                  <a:cubicBezTo>
                    <a:pt x="3131" y="2084"/>
                    <a:pt x="2668" y="2196"/>
                    <a:pt x="2205"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4747825" y="1126625"/>
              <a:ext cx="98400" cy="118575"/>
            </a:xfrm>
            <a:custGeom>
              <a:rect b="b" l="l" r="r" t="t"/>
              <a:pathLst>
                <a:path extrusionOk="0" h="4743" w="3936">
                  <a:moveTo>
                    <a:pt x="2658" y="3816"/>
                  </a:moveTo>
                  <a:cubicBezTo>
                    <a:pt x="2778" y="4048"/>
                    <a:pt x="3121" y="4399"/>
                    <a:pt x="3473" y="4511"/>
                  </a:cubicBezTo>
                  <a:cubicBezTo>
                    <a:pt x="3704" y="4511"/>
                    <a:pt x="3584" y="4399"/>
                    <a:pt x="3704" y="4399"/>
                  </a:cubicBezTo>
                  <a:cubicBezTo>
                    <a:pt x="3936" y="4511"/>
                    <a:pt x="3584" y="4742"/>
                    <a:pt x="3121" y="4511"/>
                  </a:cubicBezTo>
                  <a:cubicBezTo>
                    <a:pt x="2195" y="4168"/>
                    <a:pt x="1732" y="2658"/>
                    <a:pt x="1269" y="1964"/>
                  </a:cubicBezTo>
                  <a:cubicBezTo>
                    <a:pt x="1037" y="1621"/>
                    <a:pt x="806" y="1269"/>
                    <a:pt x="574" y="1038"/>
                  </a:cubicBezTo>
                  <a:cubicBezTo>
                    <a:pt x="463" y="806"/>
                    <a:pt x="0" y="232"/>
                    <a:pt x="0" y="112"/>
                  </a:cubicBezTo>
                  <a:cubicBezTo>
                    <a:pt x="111" y="1"/>
                    <a:pt x="343" y="232"/>
                    <a:pt x="463" y="343"/>
                  </a:cubicBezTo>
                  <a:cubicBezTo>
                    <a:pt x="926" y="1038"/>
                    <a:pt x="1389" y="1621"/>
                    <a:pt x="1732" y="2316"/>
                  </a:cubicBezTo>
                  <a:cubicBezTo>
                    <a:pt x="2084" y="3010"/>
                    <a:pt x="2084" y="3242"/>
                    <a:pt x="2658" y="381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4918425" y="1091900"/>
              <a:ext cx="84075" cy="57900"/>
            </a:xfrm>
            <a:custGeom>
              <a:rect b="b" l="l" r="r" t="t"/>
              <a:pathLst>
                <a:path extrusionOk="0" h="2316" w="3363">
                  <a:moveTo>
                    <a:pt x="232" y="927"/>
                  </a:moveTo>
                  <a:cubicBezTo>
                    <a:pt x="232" y="806"/>
                    <a:pt x="584" y="927"/>
                    <a:pt x="695" y="1038"/>
                  </a:cubicBezTo>
                  <a:cubicBezTo>
                    <a:pt x="695" y="927"/>
                    <a:pt x="232" y="464"/>
                    <a:pt x="121" y="112"/>
                  </a:cubicBezTo>
                  <a:cubicBezTo>
                    <a:pt x="1" y="112"/>
                    <a:pt x="1" y="112"/>
                    <a:pt x="121" y="1"/>
                  </a:cubicBezTo>
                  <a:lnTo>
                    <a:pt x="232" y="112"/>
                  </a:lnTo>
                  <a:lnTo>
                    <a:pt x="816" y="695"/>
                  </a:lnTo>
                  <a:cubicBezTo>
                    <a:pt x="1279" y="1158"/>
                    <a:pt x="2205" y="1964"/>
                    <a:pt x="2779" y="1964"/>
                  </a:cubicBezTo>
                  <a:cubicBezTo>
                    <a:pt x="3010" y="1964"/>
                    <a:pt x="3010" y="1732"/>
                    <a:pt x="3242" y="1732"/>
                  </a:cubicBezTo>
                  <a:cubicBezTo>
                    <a:pt x="3362" y="1732"/>
                    <a:pt x="3131" y="1964"/>
                    <a:pt x="3010" y="2084"/>
                  </a:cubicBezTo>
                  <a:cubicBezTo>
                    <a:pt x="2779" y="2316"/>
                    <a:pt x="2436" y="2195"/>
                    <a:pt x="2205" y="2084"/>
                  </a:cubicBezTo>
                  <a:lnTo>
                    <a:pt x="1973" y="2084"/>
                  </a:lnTo>
                  <a:cubicBezTo>
                    <a:pt x="1621" y="1964"/>
                    <a:pt x="1279" y="1732"/>
                    <a:pt x="927" y="1501"/>
                  </a:cubicBezTo>
                  <a:cubicBezTo>
                    <a:pt x="816" y="1390"/>
                    <a:pt x="695" y="1269"/>
                    <a:pt x="584" y="1269"/>
                  </a:cubicBezTo>
                  <a:cubicBezTo>
                    <a:pt x="464" y="1158"/>
                    <a:pt x="232" y="1038"/>
                    <a:pt x="232"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5364075" y="637450"/>
              <a:ext cx="110000" cy="75275"/>
            </a:xfrm>
            <a:custGeom>
              <a:rect b="b" l="l" r="r" t="t"/>
              <a:pathLst>
                <a:path extrusionOk="0" h="3011" w="4400">
                  <a:moveTo>
                    <a:pt x="4168" y="2779"/>
                  </a:moveTo>
                  <a:cubicBezTo>
                    <a:pt x="3825" y="3010"/>
                    <a:pt x="3362" y="2779"/>
                    <a:pt x="3010" y="2547"/>
                  </a:cubicBezTo>
                  <a:cubicBezTo>
                    <a:pt x="2316" y="1853"/>
                    <a:pt x="1742" y="816"/>
                    <a:pt x="816" y="353"/>
                  </a:cubicBezTo>
                  <a:lnTo>
                    <a:pt x="584" y="353"/>
                  </a:lnTo>
                  <a:lnTo>
                    <a:pt x="121" y="232"/>
                  </a:lnTo>
                  <a:lnTo>
                    <a:pt x="1" y="232"/>
                  </a:lnTo>
                  <a:lnTo>
                    <a:pt x="1" y="121"/>
                  </a:lnTo>
                  <a:cubicBezTo>
                    <a:pt x="1" y="1"/>
                    <a:pt x="232" y="1"/>
                    <a:pt x="232" y="1"/>
                  </a:cubicBezTo>
                  <a:cubicBezTo>
                    <a:pt x="353" y="121"/>
                    <a:pt x="464" y="121"/>
                    <a:pt x="584" y="121"/>
                  </a:cubicBezTo>
                  <a:cubicBezTo>
                    <a:pt x="695" y="121"/>
                    <a:pt x="927" y="121"/>
                    <a:pt x="1158" y="232"/>
                  </a:cubicBezTo>
                  <a:cubicBezTo>
                    <a:pt x="2316" y="927"/>
                    <a:pt x="3131" y="2547"/>
                    <a:pt x="3705" y="2668"/>
                  </a:cubicBezTo>
                  <a:cubicBezTo>
                    <a:pt x="4057" y="2668"/>
                    <a:pt x="4057" y="2436"/>
                    <a:pt x="4399" y="2316"/>
                  </a:cubicBezTo>
                  <a:cubicBezTo>
                    <a:pt x="4399" y="2436"/>
                    <a:pt x="4399" y="2436"/>
                    <a:pt x="4288" y="2547"/>
                  </a:cubicBezTo>
                  <a:cubicBezTo>
                    <a:pt x="4288" y="2547"/>
                    <a:pt x="4288" y="2668"/>
                    <a:pt x="4168" y="27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4863575" y="935650"/>
              <a:ext cx="72250" cy="115775"/>
            </a:xfrm>
            <a:custGeom>
              <a:rect b="b" l="l" r="r" t="t"/>
              <a:pathLst>
                <a:path extrusionOk="0" h="4631" w="2890">
                  <a:moveTo>
                    <a:pt x="1621" y="2889"/>
                  </a:moveTo>
                  <a:cubicBezTo>
                    <a:pt x="1852" y="3241"/>
                    <a:pt x="2084" y="3473"/>
                    <a:pt x="2315" y="3815"/>
                  </a:cubicBezTo>
                  <a:cubicBezTo>
                    <a:pt x="2426" y="3936"/>
                    <a:pt x="2889" y="4399"/>
                    <a:pt x="2889" y="4510"/>
                  </a:cubicBezTo>
                  <a:cubicBezTo>
                    <a:pt x="2778" y="4630"/>
                    <a:pt x="2315" y="4167"/>
                    <a:pt x="2195" y="4047"/>
                  </a:cubicBezTo>
                  <a:cubicBezTo>
                    <a:pt x="1500" y="3241"/>
                    <a:pt x="0" y="1389"/>
                    <a:pt x="232" y="343"/>
                  </a:cubicBezTo>
                  <a:cubicBezTo>
                    <a:pt x="343" y="232"/>
                    <a:pt x="343" y="111"/>
                    <a:pt x="463" y="0"/>
                  </a:cubicBezTo>
                  <a:cubicBezTo>
                    <a:pt x="574" y="111"/>
                    <a:pt x="463" y="343"/>
                    <a:pt x="463" y="695"/>
                  </a:cubicBezTo>
                  <a:cubicBezTo>
                    <a:pt x="574" y="1389"/>
                    <a:pt x="1269" y="2315"/>
                    <a:pt x="1621" y="288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5109425" y="730075"/>
              <a:ext cx="55125" cy="109975"/>
            </a:xfrm>
            <a:custGeom>
              <a:rect b="b" l="l" r="r" t="t"/>
              <a:pathLst>
                <a:path extrusionOk="0" h="4399" w="2205">
                  <a:moveTo>
                    <a:pt x="1510" y="120"/>
                  </a:moveTo>
                  <a:cubicBezTo>
                    <a:pt x="1390" y="232"/>
                    <a:pt x="695" y="463"/>
                    <a:pt x="584" y="1158"/>
                  </a:cubicBezTo>
                  <a:cubicBezTo>
                    <a:pt x="464" y="1509"/>
                    <a:pt x="584" y="1972"/>
                    <a:pt x="695" y="2315"/>
                  </a:cubicBezTo>
                  <a:cubicBezTo>
                    <a:pt x="815" y="2667"/>
                    <a:pt x="1158" y="3361"/>
                    <a:pt x="1390" y="3593"/>
                  </a:cubicBezTo>
                  <a:cubicBezTo>
                    <a:pt x="1621" y="3824"/>
                    <a:pt x="2204" y="4167"/>
                    <a:pt x="2084" y="4288"/>
                  </a:cubicBezTo>
                  <a:cubicBezTo>
                    <a:pt x="2084" y="4399"/>
                    <a:pt x="1390" y="3936"/>
                    <a:pt x="1278" y="3824"/>
                  </a:cubicBezTo>
                  <a:cubicBezTo>
                    <a:pt x="1047" y="3704"/>
                    <a:pt x="1047" y="3593"/>
                    <a:pt x="815" y="3241"/>
                  </a:cubicBezTo>
                  <a:cubicBezTo>
                    <a:pt x="464" y="2547"/>
                    <a:pt x="1" y="1621"/>
                    <a:pt x="352" y="815"/>
                  </a:cubicBezTo>
                  <a:cubicBezTo>
                    <a:pt x="464" y="583"/>
                    <a:pt x="584" y="463"/>
                    <a:pt x="815" y="352"/>
                  </a:cubicBezTo>
                  <a:cubicBezTo>
                    <a:pt x="1047" y="232"/>
                    <a:pt x="1390" y="0"/>
                    <a:pt x="1510" y="12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5097850" y="932625"/>
              <a:ext cx="101425" cy="57900"/>
            </a:xfrm>
            <a:custGeom>
              <a:rect b="b" l="l" r="r" t="t"/>
              <a:pathLst>
                <a:path extrusionOk="0" h="2316" w="4057">
                  <a:moveTo>
                    <a:pt x="1" y="1"/>
                  </a:moveTo>
                  <a:cubicBezTo>
                    <a:pt x="232" y="1"/>
                    <a:pt x="352" y="353"/>
                    <a:pt x="464" y="464"/>
                  </a:cubicBezTo>
                  <a:cubicBezTo>
                    <a:pt x="815" y="927"/>
                    <a:pt x="1510" y="1390"/>
                    <a:pt x="1973" y="1510"/>
                  </a:cubicBezTo>
                  <a:cubicBezTo>
                    <a:pt x="2316" y="1742"/>
                    <a:pt x="2547" y="1742"/>
                    <a:pt x="3010" y="1853"/>
                  </a:cubicBezTo>
                  <a:cubicBezTo>
                    <a:pt x="3473" y="1853"/>
                    <a:pt x="3825" y="1621"/>
                    <a:pt x="4056" y="1621"/>
                  </a:cubicBezTo>
                  <a:cubicBezTo>
                    <a:pt x="4056" y="1853"/>
                    <a:pt x="3705" y="1973"/>
                    <a:pt x="3473" y="1973"/>
                  </a:cubicBezTo>
                  <a:cubicBezTo>
                    <a:pt x="2436" y="2316"/>
                    <a:pt x="815" y="1390"/>
                    <a:pt x="232" y="584"/>
                  </a:cubicBezTo>
                  <a:cubicBezTo>
                    <a:pt x="232" y="464"/>
                    <a:pt x="1" y="121"/>
                    <a:pt x="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5011025" y="990500"/>
              <a:ext cx="95650" cy="66700"/>
            </a:xfrm>
            <a:custGeom>
              <a:rect b="b" l="l" r="r" t="t"/>
              <a:pathLst>
                <a:path extrusionOk="0" h="2668" w="3826">
                  <a:moveTo>
                    <a:pt x="3825" y="2205"/>
                  </a:moveTo>
                  <a:cubicBezTo>
                    <a:pt x="3825" y="2316"/>
                    <a:pt x="3705" y="2316"/>
                    <a:pt x="3594" y="2316"/>
                  </a:cubicBezTo>
                  <a:cubicBezTo>
                    <a:pt x="3474" y="2316"/>
                    <a:pt x="3474" y="2436"/>
                    <a:pt x="3362" y="2436"/>
                  </a:cubicBezTo>
                  <a:cubicBezTo>
                    <a:pt x="2899" y="2668"/>
                    <a:pt x="2316" y="2316"/>
                    <a:pt x="1853" y="2084"/>
                  </a:cubicBezTo>
                  <a:cubicBezTo>
                    <a:pt x="1390" y="1742"/>
                    <a:pt x="1279" y="1621"/>
                    <a:pt x="927" y="1158"/>
                  </a:cubicBezTo>
                  <a:cubicBezTo>
                    <a:pt x="816" y="1047"/>
                    <a:pt x="1" y="1"/>
                    <a:pt x="232" y="1"/>
                  </a:cubicBezTo>
                  <a:cubicBezTo>
                    <a:pt x="353" y="1"/>
                    <a:pt x="464" y="232"/>
                    <a:pt x="584" y="232"/>
                  </a:cubicBezTo>
                  <a:cubicBezTo>
                    <a:pt x="816" y="584"/>
                    <a:pt x="1158" y="1047"/>
                    <a:pt x="1390" y="1390"/>
                  </a:cubicBezTo>
                  <a:cubicBezTo>
                    <a:pt x="1621" y="1510"/>
                    <a:pt x="1742" y="1621"/>
                    <a:pt x="1853" y="1742"/>
                  </a:cubicBezTo>
                  <a:cubicBezTo>
                    <a:pt x="2205" y="1973"/>
                    <a:pt x="2547" y="2084"/>
                    <a:pt x="2899" y="2205"/>
                  </a:cubicBezTo>
                  <a:cubicBezTo>
                    <a:pt x="3011" y="2316"/>
                    <a:pt x="3131" y="2316"/>
                    <a:pt x="3362" y="2205"/>
                  </a:cubicBezTo>
                  <a:cubicBezTo>
                    <a:pt x="3474" y="2205"/>
                    <a:pt x="3825" y="2084"/>
                    <a:pt x="3825" y="220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5225175" y="814100"/>
              <a:ext cx="78275" cy="81050"/>
            </a:xfrm>
            <a:custGeom>
              <a:rect b="b" l="l" r="r" t="t"/>
              <a:pathLst>
                <a:path extrusionOk="0" h="3242" w="3131">
                  <a:moveTo>
                    <a:pt x="3131" y="2890"/>
                  </a:moveTo>
                  <a:cubicBezTo>
                    <a:pt x="3131" y="3010"/>
                    <a:pt x="3010" y="3010"/>
                    <a:pt x="2899" y="3121"/>
                  </a:cubicBezTo>
                  <a:cubicBezTo>
                    <a:pt x="2668" y="3242"/>
                    <a:pt x="2436" y="3242"/>
                    <a:pt x="2205" y="3121"/>
                  </a:cubicBezTo>
                  <a:cubicBezTo>
                    <a:pt x="1853" y="3010"/>
                    <a:pt x="1390" y="2779"/>
                    <a:pt x="1158" y="2547"/>
                  </a:cubicBezTo>
                  <a:cubicBezTo>
                    <a:pt x="816" y="2084"/>
                    <a:pt x="232" y="927"/>
                    <a:pt x="1" y="343"/>
                  </a:cubicBezTo>
                  <a:cubicBezTo>
                    <a:pt x="1" y="232"/>
                    <a:pt x="1" y="0"/>
                    <a:pt x="232" y="463"/>
                  </a:cubicBezTo>
                  <a:cubicBezTo>
                    <a:pt x="584" y="927"/>
                    <a:pt x="816" y="1501"/>
                    <a:pt x="1158" y="2084"/>
                  </a:cubicBezTo>
                  <a:cubicBezTo>
                    <a:pt x="1510" y="2547"/>
                    <a:pt x="1621" y="2547"/>
                    <a:pt x="2084" y="2779"/>
                  </a:cubicBezTo>
                  <a:cubicBezTo>
                    <a:pt x="2205" y="2890"/>
                    <a:pt x="2436" y="3010"/>
                    <a:pt x="2547" y="3010"/>
                  </a:cubicBezTo>
                  <a:cubicBezTo>
                    <a:pt x="2668" y="3010"/>
                    <a:pt x="3010" y="2779"/>
                    <a:pt x="3131" y="289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4976300" y="857400"/>
              <a:ext cx="34750" cy="104200"/>
            </a:xfrm>
            <a:custGeom>
              <a:rect b="b" l="l" r="r" t="t"/>
              <a:pathLst>
                <a:path extrusionOk="0" h="4168" w="1390">
                  <a:moveTo>
                    <a:pt x="927" y="3362"/>
                  </a:moveTo>
                  <a:cubicBezTo>
                    <a:pt x="1047" y="3473"/>
                    <a:pt x="1390" y="3936"/>
                    <a:pt x="1390" y="4167"/>
                  </a:cubicBezTo>
                  <a:cubicBezTo>
                    <a:pt x="1390" y="4167"/>
                    <a:pt x="1158" y="3936"/>
                    <a:pt x="1047" y="3936"/>
                  </a:cubicBezTo>
                  <a:cubicBezTo>
                    <a:pt x="816" y="3704"/>
                    <a:pt x="816" y="3593"/>
                    <a:pt x="584" y="3362"/>
                  </a:cubicBezTo>
                  <a:cubicBezTo>
                    <a:pt x="121" y="2778"/>
                    <a:pt x="121" y="2204"/>
                    <a:pt x="121" y="1741"/>
                  </a:cubicBezTo>
                  <a:cubicBezTo>
                    <a:pt x="1" y="1047"/>
                    <a:pt x="1" y="584"/>
                    <a:pt x="584" y="121"/>
                  </a:cubicBezTo>
                  <a:cubicBezTo>
                    <a:pt x="695" y="121"/>
                    <a:pt x="695" y="0"/>
                    <a:pt x="816" y="121"/>
                  </a:cubicBezTo>
                  <a:cubicBezTo>
                    <a:pt x="816" y="121"/>
                    <a:pt x="695" y="352"/>
                    <a:pt x="584" y="463"/>
                  </a:cubicBezTo>
                  <a:cubicBezTo>
                    <a:pt x="232" y="926"/>
                    <a:pt x="353" y="1389"/>
                    <a:pt x="353" y="2084"/>
                  </a:cubicBezTo>
                  <a:cubicBezTo>
                    <a:pt x="464" y="2547"/>
                    <a:pt x="464" y="2778"/>
                    <a:pt x="927" y="336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5271475" y="811100"/>
              <a:ext cx="92625" cy="40525"/>
            </a:xfrm>
            <a:custGeom>
              <a:rect b="b" l="l" r="r" t="t"/>
              <a:pathLst>
                <a:path extrusionOk="0" h="1621" w="3705">
                  <a:moveTo>
                    <a:pt x="3473" y="1158"/>
                  </a:moveTo>
                  <a:cubicBezTo>
                    <a:pt x="3010" y="1621"/>
                    <a:pt x="2205" y="1389"/>
                    <a:pt x="1853" y="1278"/>
                  </a:cubicBezTo>
                  <a:cubicBezTo>
                    <a:pt x="1279" y="1158"/>
                    <a:pt x="695" y="926"/>
                    <a:pt x="232" y="352"/>
                  </a:cubicBezTo>
                  <a:cubicBezTo>
                    <a:pt x="121" y="232"/>
                    <a:pt x="1" y="120"/>
                    <a:pt x="121" y="0"/>
                  </a:cubicBezTo>
                  <a:cubicBezTo>
                    <a:pt x="232" y="0"/>
                    <a:pt x="353" y="232"/>
                    <a:pt x="464" y="352"/>
                  </a:cubicBezTo>
                  <a:cubicBezTo>
                    <a:pt x="927" y="695"/>
                    <a:pt x="1510" y="926"/>
                    <a:pt x="2084" y="1047"/>
                  </a:cubicBezTo>
                  <a:cubicBezTo>
                    <a:pt x="2436" y="1158"/>
                    <a:pt x="3131" y="1278"/>
                    <a:pt x="3473" y="926"/>
                  </a:cubicBezTo>
                  <a:cubicBezTo>
                    <a:pt x="3594" y="926"/>
                    <a:pt x="3705" y="463"/>
                    <a:pt x="3705" y="815"/>
                  </a:cubicBezTo>
                  <a:cubicBezTo>
                    <a:pt x="3705" y="926"/>
                    <a:pt x="3705" y="1047"/>
                    <a:pt x="3473"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5424975" y="628900"/>
              <a:ext cx="66450" cy="60675"/>
            </a:xfrm>
            <a:custGeom>
              <a:rect b="b" l="l" r="r" t="t"/>
              <a:pathLst>
                <a:path extrusionOk="0" h="2427" w="2658">
                  <a:moveTo>
                    <a:pt x="111" y="0"/>
                  </a:moveTo>
                  <a:cubicBezTo>
                    <a:pt x="232" y="0"/>
                    <a:pt x="343" y="232"/>
                    <a:pt x="463" y="232"/>
                  </a:cubicBezTo>
                  <a:cubicBezTo>
                    <a:pt x="574" y="343"/>
                    <a:pt x="695" y="574"/>
                    <a:pt x="806" y="695"/>
                  </a:cubicBezTo>
                  <a:cubicBezTo>
                    <a:pt x="1037" y="926"/>
                    <a:pt x="1963" y="1852"/>
                    <a:pt x="2315" y="1852"/>
                  </a:cubicBezTo>
                  <a:cubicBezTo>
                    <a:pt x="2547" y="1852"/>
                    <a:pt x="2547" y="1389"/>
                    <a:pt x="2426" y="1269"/>
                  </a:cubicBezTo>
                  <a:cubicBezTo>
                    <a:pt x="2426" y="1158"/>
                    <a:pt x="2426" y="1158"/>
                    <a:pt x="2547" y="1158"/>
                  </a:cubicBezTo>
                  <a:cubicBezTo>
                    <a:pt x="2658" y="1158"/>
                    <a:pt x="2658" y="1500"/>
                    <a:pt x="2658" y="1621"/>
                  </a:cubicBezTo>
                  <a:cubicBezTo>
                    <a:pt x="2658" y="1732"/>
                    <a:pt x="2658" y="1963"/>
                    <a:pt x="2547" y="2084"/>
                  </a:cubicBezTo>
                  <a:cubicBezTo>
                    <a:pt x="1963" y="2426"/>
                    <a:pt x="695" y="926"/>
                    <a:pt x="343" y="463"/>
                  </a:cubicBezTo>
                  <a:cubicBezTo>
                    <a:pt x="232" y="343"/>
                    <a:pt x="0" y="111"/>
                    <a:pt x="111"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4689950" y="1065750"/>
              <a:ext cx="52100" cy="84050"/>
            </a:xfrm>
            <a:custGeom>
              <a:rect b="b" l="l" r="r" t="t"/>
              <a:pathLst>
                <a:path extrusionOk="0" h="3362" w="2084">
                  <a:moveTo>
                    <a:pt x="2084" y="3362"/>
                  </a:moveTo>
                  <a:lnTo>
                    <a:pt x="1963" y="3241"/>
                  </a:lnTo>
                  <a:cubicBezTo>
                    <a:pt x="1963" y="3130"/>
                    <a:pt x="1732" y="2547"/>
                    <a:pt x="1621" y="2436"/>
                  </a:cubicBezTo>
                  <a:cubicBezTo>
                    <a:pt x="1158" y="1741"/>
                    <a:pt x="463" y="1510"/>
                    <a:pt x="232" y="926"/>
                  </a:cubicBezTo>
                  <a:cubicBezTo>
                    <a:pt x="0" y="463"/>
                    <a:pt x="232" y="232"/>
                    <a:pt x="232" y="0"/>
                  </a:cubicBezTo>
                  <a:lnTo>
                    <a:pt x="343" y="0"/>
                  </a:lnTo>
                  <a:cubicBezTo>
                    <a:pt x="463" y="0"/>
                    <a:pt x="343" y="352"/>
                    <a:pt x="343" y="463"/>
                  </a:cubicBezTo>
                  <a:cubicBezTo>
                    <a:pt x="343" y="584"/>
                    <a:pt x="343" y="695"/>
                    <a:pt x="463" y="815"/>
                  </a:cubicBezTo>
                  <a:cubicBezTo>
                    <a:pt x="574" y="1158"/>
                    <a:pt x="1037" y="1389"/>
                    <a:pt x="1269" y="1621"/>
                  </a:cubicBezTo>
                  <a:cubicBezTo>
                    <a:pt x="1732" y="1973"/>
                    <a:pt x="1963" y="2315"/>
                    <a:pt x="2084" y="2899"/>
                  </a:cubicBezTo>
                  <a:lnTo>
                    <a:pt x="2084" y="3130"/>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5286075" y="611525"/>
              <a:ext cx="81050" cy="69475"/>
            </a:xfrm>
            <a:custGeom>
              <a:rect b="b" l="l" r="r" t="t"/>
              <a:pathLst>
                <a:path extrusionOk="0" h="2779" w="3242">
                  <a:moveTo>
                    <a:pt x="926" y="1"/>
                  </a:moveTo>
                  <a:lnTo>
                    <a:pt x="926" y="112"/>
                  </a:lnTo>
                  <a:cubicBezTo>
                    <a:pt x="806" y="575"/>
                    <a:pt x="806" y="806"/>
                    <a:pt x="1158" y="1269"/>
                  </a:cubicBezTo>
                  <a:cubicBezTo>
                    <a:pt x="1500" y="1732"/>
                    <a:pt x="2315" y="2084"/>
                    <a:pt x="2889" y="2427"/>
                  </a:cubicBezTo>
                  <a:cubicBezTo>
                    <a:pt x="3241" y="2658"/>
                    <a:pt x="3121" y="2779"/>
                    <a:pt x="2195" y="2427"/>
                  </a:cubicBezTo>
                  <a:cubicBezTo>
                    <a:pt x="0" y="1269"/>
                    <a:pt x="695" y="1"/>
                    <a:pt x="926"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4875150" y="1129400"/>
              <a:ext cx="86825" cy="40550"/>
            </a:xfrm>
            <a:custGeom>
              <a:rect b="b" l="l" r="r" t="t"/>
              <a:pathLst>
                <a:path extrusionOk="0" h="1622" w="3473">
                  <a:moveTo>
                    <a:pt x="3352" y="927"/>
                  </a:moveTo>
                  <a:cubicBezTo>
                    <a:pt x="3473" y="1047"/>
                    <a:pt x="3352" y="1279"/>
                    <a:pt x="3121" y="1390"/>
                  </a:cubicBezTo>
                  <a:cubicBezTo>
                    <a:pt x="2778" y="1621"/>
                    <a:pt x="2195" y="1510"/>
                    <a:pt x="1852" y="1390"/>
                  </a:cubicBezTo>
                  <a:cubicBezTo>
                    <a:pt x="1500" y="1279"/>
                    <a:pt x="1269" y="1158"/>
                    <a:pt x="926" y="927"/>
                  </a:cubicBezTo>
                  <a:cubicBezTo>
                    <a:pt x="806" y="816"/>
                    <a:pt x="232" y="353"/>
                    <a:pt x="111" y="232"/>
                  </a:cubicBezTo>
                  <a:cubicBezTo>
                    <a:pt x="0" y="1"/>
                    <a:pt x="463" y="232"/>
                    <a:pt x="463" y="232"/>
                  </a:cubicBezTo>
                  <a:cubicBezTo>
                    <a:pt x="926" y="584"/>
                    <a:pt x="1269" y="816"/>
                    <a:pt x="1732" y="1047"/>
                  </a:cubicBezTo>
                  <a:cubicBezTo>
                    <a:pt x="2195" y="1158"/>
                    <a:pt x="2778" y="1390"/>
                    <a:pt x="3121" y="1158"/>
                  </a:cubicBezTo>
                  <a:cubicBezTo>
                    <a:pt x="3241" y="1047"/>
                    <a:pt x="3241" y="1047"/>
                    <a:pt x="3241" y="927"/>
                  </a:cubicBezTo>
                  <a:cubicBezTo>
                    <a:pt x="3241" y="816"/>
                    <a:pt x="3352" y="816"/>
                    <a:pt x="3352"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5384450" y="568000"/>
              <a:ext cx="43325" cy="78275"/>
            </a:xfrm>
            <a:custGeom>
              <a:rect b="b" l="l" r="r" t="t"/>
              <a:pathLst>
                <a:path extrusionOk="0" h="3131" w="1733">
                  <a:moveTo>
                    <a:pt x="927" y="2084"/>
                  </a:moveTo>
                  <a:cubicBezTo>
                    <a:pt x="1158" y="2316"/>
                    <a:pt x="1158" y="2436"/>
                    <a:pt x="1501" y="2668"/>
                  </a:cubicBezTo>
                  <a:cubicBezTo>
                    <a:pt x="1501" y="2779"/>
                    <a:pt x="1732" y="2899"/>
                    <a:pt x="1732" y="3010"/>
                  </a:cubicBezTo>
                  <a:lnTo>
                    <a:pt x="1732" y="3010"/>
                  </a:lnTo>
                  <a:cubicBezTo>
                    <a:pt x="1621" y="3131"/>
                    <a:pt x="1390" y="2899"/>
                    <a:pt x="1269" y="2779"/>
                  </a:cubicBezTo>
                  <a:cubicBezTo>
                    <a:pt x="695" y="2436"/>
                    <a:pt x="232" y="1742"/>
                    <a:pt x="112" y="1047"/>
                  </a:cubicBezTo>
                  <a:cubicBezTo>
                    <a:pt x="1" y="464"/>
                    <a:pt x="464" y="1"/>
                    <a:pt x="575" y="121"/>
                  </a:cubicBezTo>
                  <a:cubicBezTo>
                    <a:pt x="575" y="232"/>
                    <a:pt x="464" y="353"/>
                    <a:pt x="343" y="584"/>
                  </a:cubicBezTo>
                  <a:cubicBezTo>
                    <a:pt x="343" y="1047"/>
                    <a:pt x="695" y="1742"/>
                    <a:pt x="927" y="20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5164525" y="926850"/>
              <a:ext cx="75250" cy="34750"/>
            </a:xfrm>
            <a:custGeom>
              <a:rect b="b" l="l" r="r" t="t"/>
              <a:pathLst>
                <a:path extrusionOk="0" h="1390" w="3010">
                  <a:moveTo>
                    <a:pt x="2779" y="584"/>
                  </a:moveTo>
                  <a:cubicBezTo>
                    <a:pt x="3010" y="815"/>
                    <a:pt x="2779" y="1389"/>
                    <a:pt x="1621" y="1158"/>
                  </a:cubicBezTo>
                  <a:cubicBezTo>
                    <a:pt x="1158" y="1047"/>
                    <a:pt x="463" y="695"/>
                    <a:pt x="112" y="352"/>
                  </a:cubicBezTo>
                  <a:cubicBezTo>
                    <a:pt x="112" y="232"/>
                    <a:pt x="0" y="121"/>
                    <a:pt x="0" y="121"/>
                  </a:cubicBezTo>
                  <a:cubicBezTo>
                    <a:pt x="112" y="0"/>
                    <a:pt x="463" y="232"/>
                    <a:pt x="575" y="352"/>
                  </a:cubicBezTo>
                  <a:cubicBezTo>
                    <a:pt x="806" y="584"/>
                    <a:pt x="1038" y="695"/>
                    <a:pt x="1389" y="695"/>
                  </a:cubicBezTo>
                  <a:cubicBezTo>
                    <a:pt x="1621" y="815"/>
                    <a:pt x="2195" y="1047"/>
                    <a:pt x="2547" y="926"/>
                  </a:cubicBezTo>
                  <a:cubicBezTo>
                    <a:pt x="2779" y="815"/>
                    <a:pt x="2658" y="584"/>
                    <a:pt x="2779"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5257125" y="637450"/>
              <a:ext cx="43325" cy="72500"/>
            </a:xfrm>
            <a:custGeom>
              <a:rect b="b" l="l" r="r" t="t"/>
              <a:pathLst>
                <a:path extrusionOk="0" h="2900" w="1733">
                  <a:moveTo>
                    <a:pt x="575" y="1742"/>
                  </a:moveTo>
                  <a:lnTo>
                    <a:pt x="1501" y="2668"/>
                  </a:lnTo>
                  <a:cubicBezTo>
                    <a:pt x="1732" y="2779"/>
                    <a:pt x="1732" y="2779"/>
                    <a:pt x="1621" y="2899"/>
                  </a:cubicBezTo>
                  <a:cubicBezTo>
                    <a:pt x="1390" y="2779"/>
                    <a:pt x="695" y="2205"/>
                    <a:pt x="464" y="1973"/>
                  </a:cubicBezTo>
                  <a:cubicBezTo>
                    <a:pt x="232" y="1742"/>
                    <a:pt x="1" y="1390"/>
                    <a:pt x="1" y="1047"/>
                  </a:cubicBezTo>
                  <a:lnTo>
                    <a:pt x="1" y="584"/>
                  </a:lnTo>
                  <a:cubicBezTo>
                    <a:pt x="1" y="584"/>
                    <a:pt x="112" y="353"/>
                    <a:pt x="112" y="232"/>
                  </a:cubicBezTo>
                  <a:cubicBezTo>
                    <a:pt x="343" y="1"/>
                    <a:pt x="232" y="464"/>
                    <a:pt x="232" y="464"/>
                  </a:cubicBezTo>
                  <a:lnTo>
                    <a:pt x="232" y="927"/>
                  </a:lnTo>
                  <a:cubicBezTo>
                    <a:pt x="232" y="1158"/>
                    <a:pt x="464" y="1510"/>
                    <a:pt x="575" y="174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5083500" y="996300"/>
              <a:ext cx="69475" cy="31975"/>
            </a:xfrm>
            <a:custGeom>
              <a:rect b="b" l="l" r="r" t="t"/>
              <a:pathLst>
                <a:path extrusionOk="0" h="1279" w="2779">
                  <a:moveTo>
                    <a:pt x="2658" y="1047"/>
                  </a:moveTo>
                  <a:cubicBezTo>
                    <a:pt x="2195" y="1278"/>
                    <a:pt x="1621" y="1158"/>
                    <a:pt x="1269" y="926"/>
                  </a:cubicBezTo>
                  <a:cubicBezTo>
                    <a:pt x="1038" y="926"/>
                    <a:pt x="0" y="352"/>
                    <a:pt x="0" y="121"/>
                  </a:cubicBezTo>
                  <a:cubicBezTo>
                    <a:pt x="112" y="0"/>
                    <a:pt x="575" y="232"/>
                    <a:pt x="695" y="352"/>
                  </a:cubicBezTo>
                  <a:cubicBezTo>
                    <a:pt x="1158" y="584"/>
                    <a:pt x="1621" y="815"/>
                    <a:pt x="2084" y="926"/>
                  </a:cubicBezTo>
                  <a:lnTo>
                    <a:pt x="2427" y="926"/>
                  </a:lnTo>
                  <a:cubicBezTo>
                    <a:pt x="2547" y="815"/>
                    <a:pt x="2658" y="815"/>
                    <a:pt x="2778" y="695"/>
                  </a:cubicBezTo>
                  <a:lnTo>
                    <a:pt x="2778" y="926"/>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5436550" y="579575"/>
              <a:ext cx="25950" cy="55125"/>
            </a:xfrm>
            <a:custGeom>
              <a:rect b="b" l="l" r="r" t="t"/>
              <a:pathLst>
                <a:path extrusionOk="0" h="2205" w="1038">
                  <a:moveTo>
                    <a:pt x="1037" y="2205"/>
                  </a:moveTo>
                  <a:cubicBezTo>
                    <a:pt x="574" y="1973"/>
                    <a:pt x="232" y="816"/>
                    <a:pt x="111" y="232"/>
                  </a:cubicBezTo>
                  <a:cubicBezTo>
                    <a:pt x="0" y="121"/>
                    <a:pt x="0" y="121"/>
                    <a:pt x="111" y="1"/>
                  </a:cubicBezTo>
                  <a:cubicBezTo>
                    <a:pt x="343" y="121"/>
                    <a:pt x="574" y="816"/>
                    <a:pt x="574" y="1047"/>
                  </a:cubicBezTo>
                  <a:lnTo>
                    <a:pt x="1037" y="1973"/>
                  </a:lnTo>
                  <a:lnTo>
                    <a:pt x="1037" y="2084"/>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5335150" y="582600"/>
              <a:ext cx="20400" cy="46325"/>
            </a:xfrm>
            <a:custGeom>
              <a:rect b="b" l="l" r="r" t="t"/>
              <a:pathLst>
                <a:path extrusionOk="0" h="1853" w="816">
                  <a:moveTo>
                    <a:pt x="352" y="1732"/>
                  </a:moveTo>
                  <a:cubicBezTo>
                    <a:pt x="121" y="1389"/>
                    <a:pt x="0" y="1158"/>
                    <a:pt x="0" y="806"/>
                  </a:cubicBezTo>
                  <a:cubicBezTo>
                    <a:pt x="0" y="695"/>
                    <a:pt x="121" y="111"/>
                    <a:pt x="352" y="0"/>
                  </a:cubicBezTo>
                  <a:cubicBezTo>
                    <a:pt x="463" y="111"/>
                    <a:pt x="463" y="232"/>
                    <a:pt x="352" y="232"/>
                  </a:cubicBezTo>
                  <a:cubicBezTo>
                    <a:pt x="121" y="1269"/>
                    <a:pt x="815" y="1621"/>
                    <a:pt x="584" y="1852"/>
                  </a:cubicBezTo>
                  <a:cubicBezTo>
                    <a:pt x="584" y="1852"/>
                    <a:pt x="463" y="1732"/>
                    <a:pt x="352" y="17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5474050" y="1910750"/>
              <a:ext cx="124575" cy="127350"/>
            </a:xfrm>
            <a:custGeom>
              <a:rect b="b" l="l" r="r" t="t"/>
              <a:pathLst>
                <a:path extrusionOk="0" h="5094" w="4983">
                  <a:moveTo>
                    <a:pt x="1510" y="232"/>
                  </a:moveTo>
                  <a:cubicBezTo>
                    <a:pt x="2204" y="0"/>
                    <a:pt x="2899" y="0"/>
                    <a:pt x="3473" y="232"/>
                  </a:cubicBezTo>
                  <a:cubicBezTo>
                    <a:pt x="4056" y="463"/>
                    <a:pt x="4519" y="926"/>
                    <a:pt x="4751" y="1621"/>
                  </a:cubicBezTo>
                  <a:cubicBezTo>
                    <a:pt x="4982" y="2204"/>
                    <a:pt x="4982" y="2899"/>
                    <a:pt x="4751" y="3473"/>
                  </a:cubicBezTo>
                  <a:cubicBezTo>
                    <a:pt x="4519" y="4056"/>
                    <a:pt x="4056" y="4519"/>
                    <a:pt x="3473" y="4751"/>
                  </a:cubicBezTo>
                  <a:cubicBezTo>
                    <a:pt x="2778" y="5093"/>
                    <a:pt x="2084" y="5093"/>
                    <a:pt x="1510" y="4751"/>
                  </a:cubicBezTo>
                  <a:cubicBezTo>
                    <a:pt x="926" y="4519"/>
                    <a:pt x="463" y="4056"/>
                    <a:pt x="232" y="3473"/>
                  </a:cubicBezTo>
                  <a:cubicBezTo>
                    <a:pt x="0" y="2899"/>
                    <a:pt x="0" y="2204"/>
                    <a:pt x="232" y="1621"/>
                  </a:cubicBezTo>
                  <a:cubicBezTo>
                    <a:pt x="463" y="1047"/>
                    <a:pt x="926" y="463"/>
                    <a:pt x="1510" y="232"/>
                  </a:cubicBezTo>
                  <a:close/>
                  <a:moveTo>
                    <a:pt x="2547" y="584"/>
                  </a:moveTo>
                  <a:lnTo>
                    <a:pt x="3010" y="1047"/>
                  </a:lnTo>
                  <a:lnTo>
                    <a:pt x="3010" y="1852"/>
                  </a:lnTo>
                  <a:cubicBezTo>
                    <a:pt x="2899" y="2084"/>
                    <a:pt x="2667" y="2315"/>
                    <a:pt x="2436" y="2436"/>
                  </a:cubicBezTo>
                  <a:lnTo>
                    <a:pt x="1621" y="2436"/>
                  </a:lnTo>
                  <a:cubicBezTo>
                    <a:pt x="1389" y="2315"/>
                    <a:pt x="1278" y="2084"/>
                    <a:pt x="1158" y="1852"/>
                  </a:cubicBezTo>
                  <a:cubicBezTo>
                    <a:pt x="1047" y="1621"/>
                    <a:pt x="1047" y="1389"/>
                    <a:pt x="1047" y="1278"/>
                  </a:cubicBezTo>
                  <a:cubicBezTo>
                    <a:pt x="926" y="1389"/>
                    <a:pt x="815" y="1621"/>
                    <a:pt x="695" y="1852"/>
                  </a:cubicBezTo>
                  <a:cubicBezTo>
                    <a:pt x="584" y="2204"/>
                    <a:pt x="584" y="2778"/>
                    <a:pt x="695" y="3241"/>
                  </a:cubicBezTo>
                  <a:cubicBezTo>
                    <a:pt x="926" y="3704"/>
                    <a:pt x="1278" y="4056"/>
                    <a:pt x="1741" y="4288"/>
                  </a:cubicBezTo>
                  <a:cubicBezTo>
                    <a:pt x="2204" y="4519"/>
                    <a:pt x="2778" y="4519"/>
                    <a:pt x="3241" y="4288"/>
                  </a:cubicBezTo>
                  <a:cubicBezTo>
                    <a:pt x="3704" y="4056"/>
                    <a:pt x="4056" y="3704"/>
                    <a:pt x="4288" y="3241"/>
                  </a:cubicBezTo>
                  <a:cubicBezTo>
                    <a:pt x="4399" y="2778"/>
                    <a:pt x="4399" y="2315"/>
                    <a:pt x="4288" y="1741"/>
                  </a:cubicBezTo>
                  <a:cubicBezTo>
                    <a:pt x="4056" y="1278"/>
                    <a:pt x="3704" y="926"/>
                    <a:pt x="3241" y="815"/>
                  </a:cubicBezTo>
                  <a:cubicBezTo>
                    <a:pt x="3010" y="695"/>
                    <a:pt x="2778" y="584"/>
                    <a:pt x="2547" y="584"/>
                  </a:cubicBezTo>
                  <a:close/>
                  <a:moveTo>
                    <a:pt x="2315" y="926"/>
                  </a:moveTo>
                  <a:cubicBezTo>
                    <a:pt x="2084" y="815"/>
                    <a:pt x="1973" y="815"/>
                    <a:pt x="1852" y="926"/>
                  </a:cubicBezTo>
                  <a:cubicBezTo>
                    <a:pt x="1621" y="926"/>
                    <a:pt x="1510" y="1047"/>
                    <a:pt x="1510" y="1278"/>
                  </a:cubicBezTo>
                  <a:cubicBezTo>
                    <a:pt x="1389" y="1389"/>
                    <a:pt x="1389" y="1510"/>
                    <a:pt x="1510" y="1741"/>
                  </a:cubicBezTo>
                  <a:cubicBezTo>
                    <a:pt x="1510" y="1852"/>
                    <a:pt x="1621" y="1973"/>
                    <a:pt x="1852" y="2084"/>
                  </a:cubicBezTo>
                  <a:lnTo>
                    <a:pt x="2315" y="2084"/>
                  </a:lnTo>
                  <a:lnTo>
                    <a:pt x="2667" y="1741"/>
                  </a:lnTo>
                  <a:lnTo>
                    <a:pt x="2667" y="1278"/>
                  </a:lnTo>
                  <a:cubicBezTo>
                    <a:pt x="2547" y="1047"/>
                    <a:pt x="2436" y="926"/>
                    <a:pt x="2315"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5494425" y="1925325"/>
              <a:ext cx="81050" cy="86850"/>
            </a:xfrm>
            <a:custGeom>
              <a:rect b="b" l="l" r="r" t="t"/>
              <a:pathLst>
                <a:path extrusionOk="0" h="3474" w="3242">
                  <a:moveTo>
                    <a:pt x="2426" y="3121"/>
                  </a:moveTo>
                  <a:cubicBezTo>
                    <a:pt x="2426" y="3121"/>
                    <a:pt x="2547" y="3121"/>
                    <a:pt x="2778" y="3010"/>
                  </a:cubicBezTo>
                  <a:cubicBezTo>
                    <a:pt x="2889" y="2890"/>
                    <a:pt x="2889" y="2779"/>
                    <a:pt x="3010" y="2779"/>
                  </a:cubicBezTo>
                  <a:cubicBezTo>
                    <a:pt x="3010" y="2658"/>
                    <a:pt x="3121" y="2547"/>
                    <a:pt x="3121" y="2427"/>
                  </a:cubicBezTo>
                  <a:lnTo>
                    <a:pt x="3121" y="2084"/>
                  </a:lnTo>
                  <a:cubicBezTo>
                    <a:pt x="3241" y="1964"/>
                    <a:pt x="3241" y="1964"/>
                    <a:pt x="3121" y="1732"/>
                  </a:cubicBezTo>
                  <a:lnTo>
                    <a:pt x="3121" y="1501"/>
                  </a:lnTo>
                  <a:lnTo>
                    <a:pt x="3010" y="1390"/>
                  </a:lnTo>
                  <a:cubicBezTo>
                    <a:pt x="3010" y="1269"/>
                    <a:pt x="2889" y="1158"/>
                    <a:pt x="2889" y="1038"/>
                  </a:cubicBezTo>
                  <a:cubicBezTo>
                    <a:pt x="2889" y="1038"/>
                    <a:pt x="2658" y="806"/>
                    <a:pt x="2658" y="927"/>
                  </a:cubicBezTo>
                  <a:cubicBezTo>
                    <a:pt x="2547" y="927"/>
                    <a:pt x="2658" y="927"/>
                    <a:pt x="2658" y="1038"/>
                  </a:cubicBezTo>
                  <a:cubicBezTo>
                    <a:pt x="2778" y="1158"/>
                    <a:pt x="2778" y="1158"/>
                    <a:pt x="2889" y="1501"/>
                  </a:cubicBezTo>
                  <a:lnTo>
                    <a:pt x="3010" y="1732"/>
                  </a:lnTo>
                  <a:cubicBezTo>
                    <a:pt x="3010" y="1964"/>
                    <a:pt x="3010" y="2316"/>
                    <a:pt x="2889" y="2427"/>
                  </a:cubicBezTo>
                  <a:lnTo>
                    <a:pt x="2889" y="2547"/>
                  </a:lnTo>
                  <a:cubicBezTo>
                    <a:pt x="2778" y="2779"/>
                    <a:pt x="2547" y="2890"/>
                    <a:pt x="2547" y="3010"/>
                  </a:cubicBezTo>
                  <a:lnTo>
                    <a:pt x="2547" y="3010"/>
                  </a:lnTo>
                  <a:close/>
                  <a:moveTo>
                    <a:pt x="1621" y="806"/>
                  </a:moveTo>
                  <a:lnTo>
                    <a:pt x="1621" y="695"/>
                  </a:lnTo>
                  <a:lnTo>
                    <a:pt x="1621" y="695"/>
                  </a:lnTo>
                  <a:cubicBezTo>
                    <a:pt x="1621" y="695"/>
                    <a:pt x="1732" y="575"/>
                    <a:pt x="1732" y="464"/>
                  </a:cubicBezTo>
                  <a:lnTo>
                    <a:pt x="1621" y="464"/>
                  </a:lnTo>
                  <a:cubicBezTo>
                    <a:pt x="1621" y="464"/>
                    <a:pt x="1621" y="575"/>
                    <a:pt x="1500" y="575"/>
                  </a:cubicBezTo>
                  <a:lnTo>
                    <a:pt x="1389" y="806"/>
                  </a:lnTo>
                  <a:cubicBezTo>
                    <a:pt x="1269" y="806"/>
                    <a:pt x="1269" y="806"/>
                    <a:pt x="1269" y="927"/>
                  </a:cubicBezTo>
                  <a:lnTo>
                    <a:pt x="1037" y="1269"/>
                  </a:lnTo>
                  <a:lnTo>
                    <a:pt x="926" y="1390"/>
                  </a:lnTo>
                  <a:lnTo>
                    <a:pt x="926" y="1501"/>
                  </a:lnTo>
                  <a:lnTo>
                    <a:pt x="926" y="1621"/>
                  </a:lnTo>
                  <a:cubicBezTo>
                    <a:pt x="926" y="1621"/>
                    <a:pt x="1037" y="1621"/>
                    <a:pt x="1037" y="1501"/>
                  </a:cubicBezTo>
                  <a:lnTo>
                    <a:pt x="1269" y="1269"/>
                  </a:lnTo>
                  <a:lnTo>
                    <a:pt x="1269" y="1269"/>
                  </a:lnTo>
                  <a:lnTo>
                    <a:pt x="1269" y="1269"/>
                  </a:lnTo>
                  <a:cubicBezTo>
                    <a:pt x="1269" y="1158"/>
                    <a:pt x="1621" y="806"/>
                    <a:pt x="1621" y="806"/>
                  </a:cubicBezTo>
                  <a:close/>
                  <a:moveTo>
                    <a:pt x="463" y="1501"/>
                  </a:moveTo>
                  <a:lnTo>
                    <a:pt x="463" y="1390"/>
                  </a:lnTo>
                  <a:lnTo>
                    <a:pt x="463" y="1390"/>
                  </a:lnTo>
                  <a:lnTo>
                    <a:pt x="463" y="1390"/>
                  </a:lnTo>
                  <a:lnTo>
                    <a:pt x="574" y="1158"/>
                  </a:lnTo>
                  <a:lnTo>
                    <a:pt x="695" y="1038"/>
                  </a:lnTo>
                  <a:lnTo>
                    <a:pt x="695" y="927"/>
                  </a:lnTo>
                  <a:lnTo>
                    <a:pt x="926" y="575"/>
                  </a:lnTo>
                  <a:cubicBezTo>
                    <a:pt x="926" y="464"/>
                    <a:pt x="926" y="464"/>
                    <a:pt x="1037" y="343"/>
                  </a:cubicBezTo>
                  <a:cubicBezTo>
                    <a:pt x="1037" y="343"/>
                    <a:pt x="1037" y="232"/>
                    <a:pt x="1158" y="232"/>
                  </a:cubicBezTo>
                  <a:cubicBezTo>
                    <a:pt x="1158" y="112"/>
                    <a:pt x="1269" y="1"/>
                    <a:pt x="1269" y="112"/>
                  </a:cubicBezTo>
                  <a:cubicBezTo>
                    <a:pt x="1389" y="112"/>
                    <a:pt x="1389" y="112"/>
                    <a:pt x="1269" y="232"/>
                  </a:cubicBezTo>
                  <a:lnTo>
                    <a:pt x="1269" y="343"/>
                  </a:lnTo>
                  <a:cubicBezTo>
                    <a:pt x="1158" y="464"/>
                    <a:pt x="926" y="927"/>
                    <a:pt x="806" y="1038"/>
                  </a:cubicBezTo>
                  <a:lnTo>
                    <a:pt x="574" y="1390"/>
                  </a:lnTo>
                  <a:lnTo>
                    <a:pt x="574" y="1501"/>
                  </a:lnTo>
                  <a:close/>
                  <a:moveTo>
                    <a:pt x="1500" y="464"/>
                  </a:moveTo>
                  <a:lnTo>
                    <a:pt x="1500" y="464"/>
                  </a:lnTo>
                  <a:lnTo>
                    <a:pt x="926" y="1390"/>
                  </a:lnTo>
                  <a:lnTo>
                    <a:pt x="806" y="1501"/>
                  </a:lnTo>
                  <a:lnTo>
                    <a:pt x="806" y="1501"/>
                  </a:lnTo>
                  <a:cubicBezTo>
                    <a:pt x="695" y="1621"/>
                    <a:pt x="695" y="1501"/>
                    <a:pt x="806" y="1390"/>
                  </a:cubicBezTo>
                  <a:lnTo>
                    <a:pt x="806" y="1158"/>
                  </a:lnTo>
                  <a:cubicBezTo>
                    <a:pt x="926" y="1038"/>
                    <a:pt x="1037" y="806"/>
                    <a:pt x="1158" y="575"/>
                  </a:cubicBezTo>
                  <a:lnTo>
                    <a:pt x="1389" y="343"/>
                  </a:lnTo>
                  <a:lnTo>
                    <a:pt x="1389" y="232"/>
                  </a:lnTo>
                  <a:lnTo>
                    <a:pt x="1389" y="232"/>
                  </a:lnTo>
                  <a:lnTo>
                    <a:pt x="1389" y="232"/>
                  </a:lnTo>
                  <a:cubicBezTo>
                    <a:pt x="1389" y="232"/>
                    <a:pt x="1500" y="232"/>
                    <a:pt x="1500" y="112"/>
                  </a:cubicBezTo>
                  <a:cubicBezTo>
                    <a:pt x="1500" y="112"/>
                    <a:pt x="1621" y="112"/>
                    <a:pt x="1621" y="343"/>
                  </a:cubicBezTo>
                  <a:lnTo>
                    <a:pt x="1500" y="343"/>
                  </a:lnTo>
                  <a:lnTo>
                    <a:pt x="1500" y="464"/>
                  </a:lnTo>
                  <a:close/>
                  <a:moveTo>
                    <a:pt x="1732" y="1158"/>
                  </a:moveTo>
                  <a:lnTo>
                    <a:pt x="1732" y="1269"/>
                  </a:lnTo>
                  <a:lnTo>
                    <a:pt x="1500" y="1501"/>
                  </a:lnTo>
                  <a:cubicBezTo>
                    <a:pt x="1500" y="1501"/>
                    <a:pt x="1389" y="1621"/>
                    <a:pt x="1389" y="1732"/>
                  </a:cubicBezTo>
                  <a:lnTo>
                    <a:pt x="1269" y="1732"/>
                  </a:lnTo>
                  <a:lnTo>
                    <a:pt x="1269" y="1621"/>
                  </a:lnTo>
                  <a:lnTo>
                    <a:pt x="1269" y="1501"/>
                  </a:lnTo>
                  <a:cubicBezTo>
                    <a:pt x="1389" y="1390"/>
                    <a:pt x="1852" y="806"/>
                    <a:pt x="1852" y="575"/>
                  </a:cubicBezTo>
                  <a:lnTo>
                    <a:pt x="1963" y="575"/>
                  </a:lnTo>
                  <a:cubicBezTo>
                    <a:pt x="2084" y="575"/>
                    <a:pt x="1963" y="695"/>
                    <a:pt x="1963" y="806"/>
                  </a:cubicBezTo>
                  <a:lnTo>
                    <a:pt x="1852" y="1038"/>
                  </a:lnTo>
                  <a:cubicBezTo>
                    <a:pt x="1732" y="1158"/>
                    <a:pt x="1852" y="1158"/>
                    <a:pt x="1732" y="1158"/>
                  </a:cubicBezTo>
                  <a:close/>
                  <a:moveTo>
                    <a:pt x="2084" y="3353"/>
                  </a:moveTo>
                  <a:cubicBezTo>
                    <a:pt x="2195" y="3353"/>
                    <a:pt x="2195" y="3242"/>
                    <a:pt x="2084" y="3242"/>
                  </a:cubicBezTo>
                  <a:cubicBezTo>
                    <a:pt x="2084" y="3121"/>
                    <a:pt x="1963" y="3121"/>
                    <a:pt x="1963" y="3242"/>
                  </a:cubicBezTo>
                  <a:cubicBezTo>
                    <a:pt x="1852" y="3242"/>
                    <a:pt x="1852" y="3473"/>
                    <a:pt x="2084" y="3353"/>
                  </a:cubicBezTo>
                  <a:close/>
                  <a:moveTo>
                    <a:pt x="2084" y="1964"/>
                  </a:moveTo>
                  <a:lnTo>
                    <a:pt x="2195" y="1964"/>
                  </a:lnTo>
                  <a:cubicBezTo>
                    <a:pt x="2315" y="2084"/>
                    <a:pt x="2315" y="1853"/>
                    <a:pt x="2315" y="1732"/>
                  </a:cubicBezTo>
                  <a:cubicBezTo>
                    <a:pt x="2315" y="1732"/>
                    <a:pt x="2084" y="1732"/>
                    <a:pt x="2084" y="1853"/>
                  </a:cubicBezTo>
                  <a:close/>
                  <a:moveTo>
                    <a:pt x="232" y="2890"/>
                  </a:moveTo>
                  <a:cubicBezTo>
                    <a:pt x="343" y="3010"/>
                    <a:pt x="343" y="3121"/>
                    <a:pt x="463" y="3010"/>
                  </a:cubicBezTo>
                  <a:cubicBezTo>
                    <a:pt x="463" y="3010"/>
                    <a:pt x="574" y="3010"/>
                    <a:pt x="574" y="2890"/>
                  </a:cubicBezTo>
                  <a:lnTo>
                    <a:pt x="463" y="2890"/>
                  </a:lnTo>
                  <a:cubicBezTo>
                    <a:pt x="463" y="2779"/>
                    <a:pt x="463" y="2658"/>
                    <a:pt x="343" y="2779"/>
                  </a:cubicBezTo>
                  <a:cubicBezTo>
                    <a:pt x="232" y="2779"/>
                    <a:pt x="232" y="2890"/>
                    <a:pt x="232" y="2890"/>
                  </a:cubicBezTo>
                  <a:close/>
                  <a:moveTo>
                    <a:pt x="111" y="2427"/>
                  </a:moveTo>
                  <a:lnTo>
                    <a:pt x="232" y="2427"/>
                  </a:lnTo>
                  <a:cubicBezTo>
                    <a:pt x="232" y="2427"/>
                    <a:pt x="232" y="2084"/>
                    <a:pt x="111" y="1853"/>
                  </a:cubicBezTo>
                  <a:lnTo>
                    <a:pt x="111" y="1732"/>
                  </a:lnTo>
                  <a:cubicBezTo>
                    <a:pt x="0" y="1732"/>
                    <a:pt x="0" y="1964"/>
                    <a:pt x="0" y="1964"/>
                  </a:cubicBezTo>
                  <a:cubicBezTo>
                    <a:pt x="0" y="2195"/>
                    <a:pt x="0" y="2316"/>
                    <a:pt x="111" y="2427"/>
                  </a:cubicBezTo>
                  <a:close/>
                  <a:moveTo>
                    <a:pt x="2426" y="2427"/>
                  </a:moveTo>
                  <a:cubicBezTo>
                    <a:pt x="2315" y="2316"/>
                    <a:pt x="2658" y="2316"/>
                    <a:pt x="2547" y="1732"/>
                  </a:cubicBezTo>
                  <a:lnTo>
                    <a:pt x="2547" y="1501"/>
                  </a:lnTo>
                  <a:lnTo>
                    <a:pt x="2547" y="1501"/>
                  </a:lnTo>
                  <a:lnTo>
                    <a:pt x="2547" y="1390"/>
                  </a:lnTo>
                  <a:lnTo>
                    <a:pt x="2547" y="1501"/>
                  </a:lnTo>
                  <a:lnTo>
                    <a:pt x="2658" y="1501"/>
                  </a:lnTo>
                  <a:cubicBezTo>
                    <a:pt x="2778" y="1732"/>
                    <a:pt x="2778" y="1964"/>
                    <a:pt x="2778" y="2195"/>
                  </a:cubicBezTo>
                  <a:cubicBezTo>
                    <a:pt x="2658" y="2316"/>
                    <a:pt x="2658" y="2195"/>
                    <a:pt x="2658" y="2316"/>
                  </a:cubicBezTo>
                  <a:cubicBezTo>
                    <a:pt x="2658" y="2427"/>
                    <a:pt x="2547" y="2547"/>
                    <a:pt x="2426" y="25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5997950" y="1667650"/>
              <a:ext cx="124325" cy="127375"/>
            </a:xfrm>
            <a:custGeom>
              <a:rect b="b" l="l" r="r" t="t"/>
              <a:pathLst>
                <a:path extrusionOk="0" h="5095" w="4973">
                  <a:moveTo>
                    <a:pt x="2195" y="121"/>
                  </a:moveTo>
                  <a:cubicBezTo>
                    <a:pt x="2889" y="1"/>
                    <a:pt x="3584" y="232"/>
                    <a:pt x="4047" y="584"/>
                  </a:cubicBezTo>
                  <a:cubicBezTo>
                    <a:pt x="4510" y="1047"/>
                    <a:pt x="4862" y="1622"/>
                    <a:pt x="4862" y="2316"/>
                  </a:cubicBezTo>
                  <a:cubicBezTo>
                    <a:pt x="4973" y="3011"/>
                    <a:pt x="4741" y="3594"/>
                    <a:pt x="4399" y="4057"/>
                  </a:cubicBezTo>
                  <a:cubicBezTo>
                    <a:pt x="3936" y="4631"/>
                    <a:pt x="3352" y="4863"/>
                    <a:pt x="2658" y="4983"/>
                  </a:cubicBezTo>
                  <a:cubicBezTo>
                    <a:pt x="1963" y="5094"/>
                    <a:pt x="1389" y="4863"/>
                    <a:pt x="926" y="4400"/>
                  </a:cubicBezTo>
                  <a:cubicBezTo>
                    <a:pt x="343" y="4057"/>
                    <a:pt x="111" y="3474"/>
                    <a:pt x="0" y="2779"/>
                  </a:cubicBezTo>
                  <a:cubicBezTo>
                    <a:pt x="0" y="2085"/>
                    <a:pt x="111" y="1390"/>
                    <a:pt x="574" y="927"/>
                  </a:cubicBezTo>
                  <a:cubicBezTo>
                    <a:pt x="926" y="464"/>
                    <a:pt x="1500" y="121"/>
                    <a:pt x="2195" y="121"/>
                  </a:cubicBezTo>
                  <a:close/>
                  <a:moveTo>
                    <a:pt x="3121" y="696"/>
                  </a:moveTo>
                  <a:cubicBezTo>
                    <a:pt x="3241" y="927"/>
                    <a:pt x="3352" y="1047"/>
                    <a:pt x="3352" y="1279"/>
                  </a:cubicBezTo>
                  <a:cubicBezTo>
                    <a:pt x="3352" y="1622"/>
                    <a:pt x="3241" y="1853"/>
                    <a:pt x="3121" y="1973"/>
                  </a:cubicBezTo>
                  <a:cubicBezTo>
                    <a:pt x="2889" y="2205"/>
                    <a:pt x="2658" y="2316"/>
                    <a:pt x="2426" y="2316"/>
                  </a:cubicBezTo>
                  <a:cubicBezTo>
                    <a:pt x="2195" y="2436"/>
                    <a:pt x="1963" y="2316"/>
                    <a:pt x="1732" y="2085"/>
                  </a:cubicBezTo>
                  <a:cubicBezTo>
                    <a:pt x="1500" y="1973"/>
                    <a:pt x="1389" y="1742"/>
                    <a:pt x="1389" y="1510"/>
                  </a:cubicBezTo>
                  <a:cubicBezTo>
                    <a:pt x="1389" y="1279"/>
                    <a:pt x="1389" y="1047"/>
                    <a:pt x="1500" y="927"/>
                  </a:cubicBezTo>
                  <a:cubicBezTo>
                    <a:pt x="1269" y="927"/>
                    <a:pt x="1158" y="1159"/>
                    <a:pt x="1037" y="1279"/>
                  </a:cubicBezTo>
                  <a:cubicBezTo>
                    <a:pt x="695" y="1742"/>
                    <a:pt x="463" y="2205"/>
                    <a:pt x="574" y="2668"/>
                  </a:cubicBezTo>
                  <a:cubicBezTo>
                    <a:pt x="574" y="3242"/>
                    <a:pt x="926" y="3705"/>
                    <a:pt x="1269" y="3937"/>
                  </a:cubicBezTo>
                  <a:cubicBezTo>
                    <a:pt x="1621" y="4288"/>
                    <a:pt x="2084" y="4520"/>
                    <a:pt x="2658" y="4400"/>
                  </a:cubicBezTo>
                  <a:cubicBezTo>
                    <a:pt x="3121" y="4400"/>
                    <a:pt x="3584" y="4168"/>
                    <a:pt x="3936" y="3705"/>
                  </a:cubicBezTo>
                  <a:cubicBezTo>
                    <a:pt x="4278" y="3362"/>
                    <a:pt x="4399" y="2899"/>
                    <a:pt x="4399" y="2316"/>
                  </a:cubicBezTo>
                  <a:cubicBezTo>
                    <a:pt x="4278" y="1853"/>
                    <a:pt x="4047" y="1390"/>
                    <a:pt x="3704" y="1047"/>
                  </a:cubicBezTo>
                  <a:cubicBezTo>
                    <a:pt x="3473" y="927"/>
                    <a:pt x="3241" y="816"/>
                    <a:pt x="3121" y="696"/>
                  </a:cubicBezTo>
                  <a:close/>
                  <a:moveTo>
                    <a:pt x="2778" y="927"/>
                  </a:moveTo>
                  <a:cubicBezTo>
                    <a:pt x="2658" y="816"/>
                    <a:pt x="2426" y="816"/>
                    <a:pt x="2315" y="816"/>
                  </a:cubicBezTo>
                  <a:cubicBezTo>
                    <a:pt x="2084" y="816"/>
                    <a:pt x="1963" y="927"/>
                    <a:pt x="1852" y="1047"/>
                  </a:cubicBezTo>
                  <a:cubicBezTo>
                    <a:pt x="1732" y="1159"/>
                    <a:pt x="1732" y="1279"/>
                    <a:pt x="1732" y="1390"/>
                  </a:cubicBezTo>
                  <a:cubicBezTo>
                    <a:pt x="1732" y="1622"/>
                    <a:pt x="1852" y="1742"/>
                    <a:pt x="1963" y="1853"/>
                  </a:cubicBezTo>
                  <a:cubicBezTo>
                    <a:pt x="2084" y="1973"/>
                    <a:pt x="2195" y="1973"/>
                    <a:pt x="2426" y="1973"/>
                  </a:cubicBezTo>
                  <a:cubicBezTo>
                    <a:pt x="2547" y="1973"/>
                    <a:pt x="2658" y="1853"/>
                    <a:pt x="2778" y="1742"/>
                  </a:cubicBezTo>
                  <a:cubicBezTo>
                    <a:pt x="2889" y="1622"/>
                    <a:pt x="3010" y="1510"/>
                    <a:pt x="3010" y="1390"/>
                  </a:cubicBezTo>
                  <a:cubicBezTo>
                    <a:pt x="2889" y="1159"/>
                    <a:pt x="2889" y="1047"/>
                    <a:pt x="2778"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6018075" y="1682250"/>
              <a:ext cx="78275" cy="86825"/>
            </a:xfrm>
            <a:custGeom>
              <a:rect b="b" l="l" r="r" t="t"/>
              <a:pathLst>
                <a:path extrusionOk="0" h="3473" w="3131">
                  <a:moveTo>
                    <a:pt x="2084" y="3241"/>
                  </a:moveTo>
                  <a:cubicBezTo>
                    <a:pt x="1973" y="3241"/>
                    <a:pt x="2084" y="3353"/>
                    <a:pt x="2436" y="3241"/>
                  </a:cubicBezTo>
                  <a:cubicBezTo>
                    <a:pt x="2436" y="3241"/>
                    <a:pt x="2547" y="3121"/>
                    <a:pt x="2668" y="3121"/>
                  </a:cubicBezTo>
                  <a:cubicBezTo>
                    <a:pt x="2779" y="3010"/>
                    <a:pt x="2779" y="2890"/>
                    <a:pt x="2899" y="2890"/>
                  </a:cubicBezTo>
                  <a:cubicBezTo>
                    <a:pt x="2899" y="2778"/>
                    <a:pt x="3010" y="2658"/>
                    <a:pt x="3010" y="2547"/>
                  </a:cubicBezTo>
                  <a:cubicBezTo>
                    <a:pt x="3131" y="2427"/>
                    <a:pt x="3131" y="2427"/>
                    <a:pt x="3131" y="2195"/>
                  </a:cubicBezTo>
                  <a:lnTo>
                    <a:pt x="3131" y="1852"/>
                  </a:lnTo>
                  <a:lnTo>
                    <a:pt x="3131" y="1732"/>
                  </a:lnTo>
                  <a:cubicBezTo>
                    <a:pt x="3131" y="1621"/>
                    <a:pt x="3131" y="1501"/>
                    <a:pt x="3010" y="1501"/>
                  </a:cubicBezTo>
                  <a:cubicBezTo>
                    <a:pt x="3010" y="1389"/>
                    <a:pt x="2899" y="1158"/>
                    <a:pt x="2899" y="1158"/>
                  </a:cubicBezTo>
                  <a:cubicBezTo>
                    <a:pt x="2779" y="1158"/>
                    <a:pt x="2899" y="1269"/>
                    <a:pt x="2899" y="1389"/>
                  </a:cubicBezTo>
                  <a:cubicBezTo>
                    <a:pt x="2899" y="1621"/>
                    <a:pt x="2899" y="1501"/>
                    <a:pt x="3010" y="1852"/>
                  </a:cubicBezTo>
                  <a:lnTo>
                    <a:pt x="3010" y="2195"/>
                  </a:lnTo>
                  <a:cubicBezTo>
                    <a:pt x="2899" y="2315"/>
                    <a:pt x="2779" y="2658"/>
                    <a:pt x="2668" y="2778"/>
                  </a:cubicBezTo>
                  <a:lnTo>
                    <a:pt x="2668" y="2890"/>
                  </a:lnTo>
                  <a:cubicBezTo>
                    <a:pt x="2436" y="3121"/>
                    <a:pt x="2205" y="3121"/>
                    <a:pt x="2205" y="3241"/>
                  </a:cubicBezTo>
                  <a:lnTo>
                    <a:pt x="2084" y="3241"/>
                  </a:lnTo>
                  <a:close/>
                  <a:moveTo>
                    <a:pt x="1973" y="806"/>
                  </a:moveTo>
                  <a:cubicBezTo>
                    <a:pt x="1853" y="806"/>
                    <a:pt x="1510" y="1038"/>
                    <a:pt x="1510" y="1158"/>
                  </a:cubicBezTo>
                  <a:lnTo>
                    <a:pt x="1510" y="1158"/>
                  </a:lnTo>
                  <a:lnTo>
                    <a:pt x="1390" y="1158"/>
                  </a:lnTo>
                  <a:lnTo>
                    <a:pt x="1158" y="1269"/>
                  </a:lnTo>
                  <a:cubicBezTo>
                    <a:pt x="1158" y="1389"/>
                    <a:pt x="1047" y="1389"/>
                    <a:pt x="1047" y="1389"/>
                  </a:cubicBezTo>
                  <a:lnTo>
                    <a:pt x="1047" y="1269"/>
                  </a:lnTo>
                  <a:lnTo>
                    <a:pt x="1047" y="1158"/>
                  </a:lnTo>
                  <a:cubicBezTo>
                    <a:pt x="1158" y="1158"/>
                    <a:pt x="1158" y="1158"/>
                    <a:pt x="1279" y="1038"/>
                  </a:cubicBezTo>
                  <a:lnTo>
                    <a:pt x="1621" y="806"/>
                  </a:lnTo>
                  <a:lnTo>
                    <a:pt x="1621" y="806"/>
                  </a:lnTo>
                  <a:lnTo>
                    <a:pt x="1973" y="575"/>
                  </a:lnTo>
                  <a:lnTo>
                    <a:pt x="2084" y="463"/>
                  </a:lnTo>
                  <a:cubicBezTo>
                    <a:pt x="2084" y="575"/>
                    <a:pt x="2084" y="575"/>
                    <a:pt x="2205" y="575"/>
                  </a:cubicBezTo>
                  <a:cubicBezTo>
                    <a:pt x="2205" y="575"/>
                    <a:pt x="1973" y="695"/>
                    <a:pt x="1973" y="806"/>
                  </a:cubicBezTo>
                  <a:lnTo>
                    <a:pt x="1973" y="806"/>
                  </a:lnTo>
                  <a:close/>
                  <a:moveTo>
                    <a:pt x="695" y="1158"/>
                  </a:moveTo>
                  <a:lnTo>
                    <a:pt x="695" y="1158"/>
                  </a:lnTo>
                  <a:lnTo>
                    <a:pt x="816" y="1158"/>
                  </a:lnTo>
                  <a:lnTo>
                    <a:pt x="1047" y="806"/>
                  </a:lnTo>
                  <a:cubicBezTo>
                    <a:pt x="1279" y="695"/>
                    <a:pt x="1621" y="463"/>
                    <a:pt x="1742" y="232"/>
                  </a:cubicBezTo>
                  <a:lnTo>
                    <a:pt x="1853" y="112"/>
                  </a:lnTo>
                  <a:lnTo>
                    <a:pt x="1853" y="0"/>
                  </a:lnTo>
                  <a:cubicBezTo>
                    <a:pt x="1742" y="0"/>
                    <a:pt x="1742" y="0"/>
                    <a:pt x="1621" y="112"/>
                  </a:cubicBezTo>
                  <a:lnTo>
                    <a:pt x="1510" y="232"/>
                  </a:lnTo>
                  <a:cubicBezTo>
                    <a:pt x="1390" y="343"/>
                    <a:pt x="1390" y="343"/>
                    <a:pt x="1279" y="343"/>
                  </a:cubicBezTo>
                  <a:lnTo>
                    <a:pt x="1047" y="695"/>
                  </a:lnTo>
                  <a:lnTo>
                    <a:pt x="927" y="695"/>
                  </a:lnTo>
                  <a:lnTo>
                    <a:pt x="816" y="806"/>
                  </a:lnTo>
                  <a:cubicBezTo>
                    <a:pt x="816" y="926"/>
                    <a:pt x="695" y="1038"/>
                    <a:pt x="695" y="1038"/>
                  </a:cubicBezTo>
                  <a:lnTo>
                    <a:pt x="695" y="1158"/>
                  </a:lnTo>
                  <a:lnTo>
                    <a:pt x="695" y="1158"/>
                  </a:lnTo>
                  <a:close/>
                  <a:moveTo>
                    <a:pt x="1853" y="463"/>
                  </a:moveTo>
                  <a:lnTo>
                    <a:pt x="1853" y="463"/>
                  </a:lnTo>
                  <a:lnTo>
                    <a:pt x="1047" y="1269"/>
                  </a:lnTo>
                  <a:lnTo>
                    <a:pt x="1047" y="1269"/>
                  </a:lnTo>
                  <a:lnTo>
                    <a:pt x="1047" y="1269"/>
                  </a:lnTo>
                  <a:cubicBezTo>
                    <a:pt x="816" y="1269"/>
                    <a:pt x="816" y="1158"/>
                    <a:pt x="927" y="1158"/>
                  </a:cubicBezTo>
                  <a:cubicBezTo>
                    <a:pt x="927" y="1038"/>
                    <a:pt x="1047" y="1038"/>
                    <a:pt x="1047" y="926"/>
                  </a:cubicBezTo>
                  <a:cubicBezTo>
                    <a:pt x="1158" y="806"/>
                    <a:pt x="1510" y="575"/>
                    <a:pt x="1621" y="575"/>
                  </a:cubicBezTo>
                  <a:lnTo>
                    <a:pt x="1853" y="232"/>
                  </a:lnTo>
                  <a:lnTo>
                    <a:pt x="1853" y="232"/>
                  </a:lnTo>
                  <a:lnTo>
                    <a:pt x="1853" y="232"/>
                  </a:lnTo>
                  <a:lnTo>
                    <a:pt x="1853" y="232"/>
                  </a:lnTo>
                  <a:lnTo>
                    <a:pt x="1973" y="232"/>
                  </a:lnTo>
                  <a:cubicBezTo>
                    <a:pt x="2084" y="232"/>
                    <a:pt x="2205" y="232"/>
                    <a:pt x="2084" y="343"/>
                  </a:cubicBezTo>
                  <a:cubicBezTo>
                    <a:pt x="1973" y="343"/>
                    <a:pt x="1973" y="463"/>
                    <a:pt x="1973" y="463"/>
                  </a:cubicBezTo>
                  <a:lnTo>
                    <a:pt x="1973" y="463"/>
                  </a:lnTo>
                  <a:close/>
                  <a:moveTo>
                    <a:pt x="1973" y="1158"/>
                  </a:moveTo>
                  <a:cubicBezTo>
                    <a:pt x="1973" y="1269"/>
                    <a:pt x="1853" y="1269"/>
                    <a:pt x="1853" y="1269"/>
                  </a:cubicBezTo>
                  <a:lnTo>
                    <a:pt x="1621" y="1389"/>
                  </a:lnTo>
                  <a:cubicBezTo>
                    <a:pt x="1621" y="1501"/>
                    <a:pt x="1510" y="1621"/>
                    <a:pt x="1390" y="1621"/>
                  </a:cubicBezTo>
                  <a:lnTo>
                    <a:pt x="1279" y="1621"/>
                  </a:lnTo>
                  <a:cubicBezTo>
                    <a:pt x="1279" y="1501"/>
                    <a:pt x="1279" y="1501"/>
                    <a:pt x="1390" y="1501"/>
                  </a:cubicBezTo>
                  <a:lnTo>
                    <a:pt x="1510" y="1389"/>
                  </a:lnTo>
                  <a:cubicBezTo>
                    <a:pt x="1510" y="1269"/>
                    <a:pt x="2084" y="806"/>
                    <a:pt x="2205" y="695"/>
                  </a:cubicBezTo>
                  <a:lnTo>
                    <a:pt x="2436" y="695"/>
                  </a:lnTo>
                  <a:cubicBezTo>
                    <a:pt x="2436" y="806"/>
                    <a:pt x="2316" y="926"/>
                    <a:pt x="2316" y="926"/>
                  </a:cubicBezTo>
                  <a:cubicBezTo>
                    <a:pt x="2316" y="926"/>
                    <a:pt x="2084" y="1158"/>
                    <a:pt x="1973" y="1158"/>
                  </a:cubicBezTo>
                  <a:lnTo>
                    <a:pt x="1973" y="1158"/>
                  </a:lnTo>
                  <a:close/>
                  <a:moveTo>
                    <a:pt x="1621" y="3353"/>
                  </a:moveTo>
                  <a:cubicBezTo>
                    <a:pt x="1742" y="3353"/>
                    <a:pt x="1742" y="3353"/>
                    <a:pt x="1742" y="3241"/>
                  </a:cubicBezTo>
                  <a:lnTo>
                    <a:pt x="1510" y="3241"/>
                  </a:lnTo>
                  <a:cubicBezTo>
                    <a:pt x="1510" y="3241"/>
                    <a:pt x="1390" y="3473"/>
                    <a:pt x="1621" y="3353"/>
                  </a:cubicBezTo>
                  <a:close/>
                  <a:moveTo>
                    <a:pt x="2084" y="2084"/>
                  </a:moveTo>
                  <a:lnTo>
                    <a:pt x="2084" y="1964"/>
                  </a:lnTo>
                  <a:cubicBezTo>
                    <a:pt x="2205" y="1852"/>
                    <a:pt x="2316" y="1964"/>
                    <a:pt x="2316" y="1964"/>
                  </a:cubicBezTo>
                  <a:cubicBezTo>
                    <a:pt x="2316" y="2084"/>
                    <a:pt x="2205" y="2195"/>
                    <a:pt x="2084" y="2195"/>
                  </a:cubicBezTo>
                  <a:close/>
                  <a:moveTo>
                    <a:pt x="1" y="2427"/>
                  </a:moveTo>
                  <a:cubicBezTo>
                    <a:pt x="1" y="2547"/>
                    <a:pt x="121" y="2658"/>
                    <a:pt x="232" y="2658"/>
                  </a:cubicBezTo>
                  <a:lnTo>
                    <a:pt x="232" y="2547"/>
                  </a:lnTo>
                  <a:lnTo>
                    <a:pt x="232" y="2427"/>
                  </a:lnTo>
                  <a:cubicBezTo>
                    <a:pt x="232" y="2315"/>
                    <a:pt x="232" y="2315"/>
                    <a:pt x="121" y="2315"/>
                  </a:cubicBezTo>
                  <a:cubicBezTo>
                    <a:pt x="1" y="2315"/>
                    <a:pt x="1" y="2427"/>
                    <a:pt x="1" y="2427"/>
                  </a:cubicBezTo>
                  <a:close/>
                  <a:moveTo>
                    <a:pt x="1" y="1964"/>
                  </a:moveTo>
                  <a:lnTo>
                    <a:pt x="121" y="1964"/>
                  </a:lnTo>
                  <a:cubicBezTo>
                    <a:pt x="121" y="1964"/>
                    <a:pt x="232" y="1621"/>
                    <a:pt x="232" y="1501"/>
                  </a:cubicBezTo>
                  <a:cubicBezTo>
                    <a:pt x="232" y="1389"/>
                    <a:pt x="353" y="1158"/>
                    <a:pt x="232" y="1269"/>
                  </a:cubicBezTo>
                  <a:cubicBezTo>
                    <a:pt x="121" y="1269"/>
                    <a:pt x="1" y="1389"/>
                    <a:pt x="1" y="1501"/>
                  </a:cubicBezTo>
                  <a:close/>
                  <a:moveTo>
                    <a:pt x="2205" y="2658"/>
                  </a:moveTo>
                  <a:cubicBezTo>
                    <a:pt x="2205" y="2547"/>
                    <a:pt x="2436" y="2547"/>
                    <a:pt x="2547" y="1964"/>
                  </a:cubicBezTo>
                  <a:lnTo>
                    <a:pt x="2547" y="1732"/>
                  </a:lnTo>
                  <a:lnTo>
                    <a:pt x="2547" y="1732"/>
                  </a:lnTo>
                  <a:lnTo>
                    <a:pt x="2668" y="1732"/>
                  </a:lnTo>
                  <a:lnTo>
                    <a:pt x="2668" y="1732"/>
                  </a:lnTo>
                  <a:lnTo>
                    <a:pt x="2668" y="1852"/>
                  </a:lnTo>
                  <a:cubicBezTo>
                    <a:pt x="2668" y="2084"/>
                    <a:pt x="2668" y="2315"/>
                    <a:pt x="2547" y="2427"/>
                  </a:cubicBezTo>
                  <a:cubicBezTo>
                    <a:pt x="2547" y="2547"/>
                    <a:pt x="2547" y="2547"/>
                    <a:pt x="2436" y="2547"/>
                  </a:cubicBezTo>
                  <a:cubicBezTo>
                    <a:pt x="2436" y="2658"/>
                    <a:pt x="2316" y="2778"/>
                    <a:pt x="2205"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6050025" y="935650"/>
              <a:ext cx="127350" cy="127350"/>
            </a:xfrm>
            <a:custGeom>
              <a:rect b="b" l="l" r="r" t="t"/>
              <a:pathLst>
                <a:path extrusionOk="0" h="5094" w="5094">
                  <a:moveTo>
                    <a:pt x="3121" y="111"/>
                  </a:moveTo>
                  <a:cubicBezTo>
                    <a:pt x="3816" y="343"/>
                    <a:pt x="4279" y="695"/>
                    <a:pt x="4631" y="1269"/>
                  </a:cubicBezTo>
                  <a:cubicBezTo>
                    <a:pt x="4973" y="1852"/>
                    <a:pt x="5094" y="2426"/>
                    <a:pt x="4862" y="3121"/>
                  </a:cubicBezTo>
                  <a:cubicBezTo>
                    <a:pt x="4742" y="3815"/>
                    <a:pt x="4279" y="4278"/>
                    <a:pt x="3816" y="4630"/>
                  </a:cubicBezTo>
                  <a:cubicBezTo>
                    <a:pt x="3242" y="4973"/>
                    <a:pt x="2547" y="5093"/>
                    <a:pt x="1964" y="4862"/>
                  </a:cubicBezTo>
                  <a:cubicBezTo>
                    <a:pt x="1269" y="4741"/>
                    <a:pt x="695" y="4278"/>
                    <a:pt x="464" y="3815"/>
                  </a:cubicBezTo>
                  <a:cubicBezTo>
                    <a:pt x="112" y="3241"/>
                    <a:pt x="1" y="2547"/>
                    <a:pt x="112" y="1963"/>
                  </a:cubicBezTo>
                  <a:cubicBezTo>
                    <a:pt x="343" y="1269"/>
                    <a:pt x="695" y="695"/>
                    <a:pt x="1269" y="463"/>
                  </a:cubicBezTo>
                  <a:cubicBezTo>
                    <a:pt x="1853" y="111"/>
                    <a:pt x="2427" y="0"/>
                    <a:pt x="3121" y="111"/>
                  </a:cubicBezTo>
                  <a:close/>
                  <a:moveTo>
                    <a:pt x="3705" y="1037"/>
                  </a:moveTo>
                  <a:cubicBezTo>
                    <a:pt x="3816" y="1269"/>
                    <a:pt x="3816" y="1500"/>
                    <a:pt x="3705" y="1621"/>
                  </a:cubicBezTo>
                  <a:cubicBezTo>
                    <a:pt x="3705" y="1963"/>
                    <a:pt x="3473" y="2084"/>
                    <a:pt x="3353" y="2315"/>
                  </a:cubicBezTo>
                  <a:cubicBezTo>
                    <a:pt x="3121" y="2426"/>
                    <a:pt x="2779" y="2426"/>
                    <a:pt x="2547" y="2426"/>
                  </a:cubicBezTo>
                  <a:cubicBezTo>
                    <a:pt x="2316" y="2315"/>
                    <a:pt x="2084" y="2084"/>
                    <a:pt x="1964" y="1963"/>
                  </a:cubicBezTo>
                  <a:cubicBezTo>
                    <a:pt x="1853" y="1732"/>
                    <a:pt x="1732" y="1389"/>
                    <a:pt x="1853" y="1158"/>
                  </a:cubicBezTo>
                  <a:cubicBezTo>
                    <a:pt x="1964" y="926"/>
                    <a:pt x="2084" y="806"/>
                    <a:pt x="2195" y="695"/>
                  </a:cubicBezTo>
                  <a:cubicBezTo>
                    <a:pt x="1964" y="695"/>
                    <a:pt x="1732" y="806"/>
                    <a:pt x="1501" y="926"/>
                  </a:cubicBezTo>
                  <a:cubicBezTo>
                    <a:pt x="1158" y="1158"/>
                    <a:pt x="806" y="1500"/>
                    <a:pt x="695" y="2084"/>
                  </a:cubicBezTo>
                  <a:cubicBezTo>
                    <a:pt x="575" y="2547"/>
                    <a:pt x="695" y="3121"/>
                    <a:pt x="927" y="3473"/>
                  </a:cubicBezTo>
                  <a:cubicBezTo>
                    <a:pt x="1158" y="3936"/>
                    <a:pt x="1501" y="4278"/>
                    <a:pt x="2084" y="4399"/>
                  </a:cubicBezTo>
                  <a:cubicBezTo>
                    <a:pt x="2547" y="4510"/>
                    <a:pt x="3121" y="4399"/>
                    <a:pt x="3473" y="4167"/>
                  </a:cubicBezTo>
                  <a:cubicBezTo>
                    <a:pt x="3936" y="3936"/>
                    <a:pt x="4279" y="3473"/>
                    <a:pt x="4399" y="3010"/>
                  </a:cubicBezTo>
                  <a:cubicBezTo>
                    <a:pt x="4510" y="2547"/>
                    <a:pt x="4399" y="1963"/>
                    <a:pt x="4168" y="1500"/>
                  </a:cubicBezTo>
                  <a:cubicBezTo>
                    <a:pt x="4047" y="1389"/>
                    <a:pt x="3936" y="1158"/>
                    <a:pt x="3705" y="1037"/>
                  </a:cubicBezTo>
                  <a:close/>
                  <a:moveTo>
                    <a:pt x="3353" y="1158"/>
                  </a:moveTo>
                  <a:cubicBezTo>
                    <a:pt x="3242" y="926"/>
                    <a:pt x="3121" y="926"/>
                    <a:pt x="3010" y="806"/>
                  </a:cubicBezTo>
                  <a:cubicBezTo>
                    <a:pt x="2779" y="806"/>
                    <a:pt x="2658" y="806"/>
                    <a:pt x="2547" y="926"/>
                  </a:cubicBezTo>
                  <a:cubicBezTo>
                    <a:pt x="2316" y="926"/>
                    <a:pt x="2316" y="1158"/>
                    <a:pt x="2195" y="1269"/>
                  </a:cubicBezTo>
                  <a:cubicBezTo>
                    <a:pt x="2195" y="1389"/>
                    <a:pt x="2195" y="1621"/>
                    <a:pt x="2316" y="1732"/>
                  </a:cubicBezTo>
                  <a:cubicBezTo>
                    <a:pt x="2316" y="1852"/>
                    <a:pt x="2547" y="1963"/>
                    <a:pt x="2658" y="1963"/>
                  </a:cubicBezTo>
                  <a:cubicBezTo>
                    <a:pt x="2779" y="2084"/>
                    <a:pt x="3010" y="1963"/>
                    <a:pt x="3121" y="1963"/>
                  </a:cubicBezTo>
                  <a:cubicBezTo>
                    <a:pt x="3242" y="1852"/>
                    <a:pt x="3353" y="1732"/>
                    <a:pt x="3353" y="1621"/>
                  </a:cubicBezTo>
                  <a:cubicBezTo>
                    <a:pt x="3473" y="1389"/>
                    <a:pt x="3353" y="1269"/>
                    <a:pt x="3353"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6070175" y="953000"/>
              <a:ext cx="81050" cy="83825"/>
            </a:xfrm>
            <a:custGeom>
              <a:rect b="b" l="l" r="r" t="t"/>
              <a:pathLst>
                <a:path extrusionOk="0" h="3353" w="3242">
                  <a:moveTo>
                    <a:pt x="1621" y="3242"/>
                  </a:moveTo>
                  <a:cubicBezTo>
                    <a:pt x="1621" y="3242"/>
                    <a:pt x="1621" y="3353"/>
                    <a:pt x="1973" y="3353"/>
                  </a:cubicBezTo>
                  <a:cubicBezTo>
                    <a:pt x="2084" y="3353"/>
                    <a:pt x="2204" y="3353"/>
                    <a:pt x="2315" y="3242"/>
                  </a:cubicBezTo>
                  <a:cubicBezTo>
                    <a:pt x="2436" y="3242"/>
                    <a:pt x="2547" y="3121"/>
                    <a:pt x="2547" y="3121"/>
                  </a:cubicBezTo>
                  <a:cubicBezTo>
                    <a:pt x="2667" y="3010"/>
                    <a:pt x="2778" y="3010"/>
                    <a:pt x="2778" y="2890"/>
                  </a:cubicBezTo>
                  <a:lnTo>
                    <a:pt x="3010" y="2658"/>
                  </a:lnTo>
                  <a:cubicBezTo>
                    <a:pt x="3130" y="2547"/>
                    <a:pt x="3130" y="2427"/>
                    <a:pt x="3130" y="2316"/>
                  </a:cubicBezTo>
                  <a:lnTo>
                    <a:pt x="3130" y="2195"/>
                  </a:lnTo>
                  <a:cubicBezTo>
                    <a:pt x="3241" y="2084"/>
                    <a:pt x="3241" y="1964"/>
                    <a:pt x="3241" y="1853"/>
                  </a:cubicBezTo>
                  <a:cubicBezTo>
                    <a:pt x="3241" y="1732"/>
                    <a:pt x="3241" y="1621"/>
                    <a:pt x="3130" y="1501"/>
                  </a:cubicBezTo>
                  <a:cubicBezTo>
                    <a:pt x="3010" y="1501"/>
                    <a:pt x="3010" y="1621"/>
                    <a:pt x="3010" y="1732"/>
                  </a:cubicBezTo>
                  <a:lnTo>
                    <a:pt x="3010" y="2195"/>
                  </a:lnTo>
                  <a:cubicBezTo>
                    <a:pt x="3010" y="2316"/>
                    <a:pt x="2899" y="2427"/>
                    <a:pt x="2899" y="2427"/>
                  </a:cubicBezTo>
                  <a:cubicBezTo>
                    <a:pt x="2778" y="2658"/>
                    <a:pt x="2547" y="2890"/>
                    <a:pt x="2436" y="3010"/>
                  </a:cubicBezTo>
                  <a:lnTo>
                    <a:pt x="2315" y="3010"/>
                  </a:lnTo>
                  <a:cubicBezTo>
                    <a:pt x="2084" y="3242"/>
                    <a:pt x="1852" y="3121"/>
                    <a:pt x="1741" y="3242"/>
                  </a:cubicBezTo>
                  <a:lnTo>
                    <a:pt x="1741" y="3242"/>
                  </a:lnTo>
                  <a:close/>
                  <a:moveTo>
                    <a:pt x="2315" y="806"/>
                  </a:moveTo>
                  <a:lnTo>
                    <a:pt x="2436" y="806"/>
                  </a:lnTo>
                  <a:lnTo>
                    <a:pt x="2436" y="806"/>
                  </a:lnTo>
                  <a:cubicBezTo>
                    <a:pt x="2436" y="806"/>
                    <a:pt x="2667" y="806"/>
                    <a:pt x="2667" y="695"/>
                  </a:cubicBezTo>
                  <a:lnTo>
                    <a:pt x="2547" y="695"/>
                  </a:lnTo>
                  <a:cubicBezTo>
                    <a:pt x="2547" y="575"/>
                    <a:pt x="2436" y="695"/>
                    <a:pt x="2436" y="695"/>
                  </a:cubicBezTo>
                  <a:lnTo>
                    <a:pt x="2084" y="695"/>
                  </a:lnTo>
                  <a:lnTo>
                    <a:pt x="2084" y="806"/>
                  </a:lnTo>
                  <a:lnTo>
                    <a:pt x="1621" y="927"/>
                  </a:lnTo>
                  <a:lnTo>
                    <a:pt x="1389" y="927"/>
                  </a:lnTo>
                  <a:lnTo>
                    <a:pt x="1389" y="1038"/>
                  </a:lnTo>
                  <a:lnTo>
                    <a:pt x="1278" y="1038"/>
                  </a:lnTo>
                  <a:cubicBezTo>
                    <a:pt x="1389" y="1158"/>
                    <a:pt x="1389" y="1158"/>
                    <a:pt x="1510" y="1038"/>
                  </a:cubicBezTo>
                  <a:lnTo>
                    <a:pt x="1741" y="1038"/>
                  </a:lnTo>
                  <a:lnTo>
                    <a:pt x="1852" y="1038"/>
                  </a:lnTo>
                  <a:lnTo>
                    <a:pt x="1852" y="1038"/>
                  </a:lnTo>
                  <a:cubicBezTo>
                    <a:pt x="1852" y="1038"/>
                    <a:pt x="2315" y="927"/>
                    <a:pt x="2315" y="806"/>
                  </a:cubicBezTo>
                  <a:close/>
                  <a:moveTo>
                    <a:pt x="1047" y="695"/>
                  </a:moveTo>
                  <a:lnTo>
                    <a:pt x="1047" y="695"/>
                  </a:lnTo>
                  <a:lnTo>
                    <a:pt x="1047" y="695"/>
                  </a:lnTo>
                  <a:lnTo>
                    <a:pt x="1047" y="695"/>
                  </a:lnTo>
                  <a:cubicBezTo>
                    <a:pt x="1047" y="575"/>
                    <a:pt x="1278" y="575"/>
                    <a:pt x="1278" y="575"/>
                  </a:cubicBezTo>
                  <a:lnTo>
                    <a:pt x="1510" y="464"/>
                  </a:lnTo>
                  <a:lnTo>
                    <a:pt x="1510" y="464"/>
                  </a:lnTo>
                  <a:lnTo>
                    <a:pt x="1973" y="232"/>
                  </a:lnTo>
                  <a:lnTo>
                    <a:pt x="2084" y="232"/>
                  </a:lnTo>
                  <a:cubicBezTo>
                    <a:pt x="2204" y="112"/>
                    <a:pt x="2204" y="112"/>
                    <a:pt x="2315" y="112"/>
                  </a:cubicBezTo>
                  <a:cubicBezTo>
                    <a:pt x="2436" y="112"/>
                    <a:pt x="2547" y="1"/>
                    <a:pt x="2547" y="112"/>
                  </a:cubicBezTo>
                  <a:cubicBezTo>
                    <a:pt x="2547" y="232"/>
                    <a:pt x="2547" y="232"/>
                    <a:pt x="2436" y="232"/>
                  </a:cubicBezTo>
                  <a:lnTo>
                    <a:pt x="2315" y="232"/>
                  </a:lnTo>
                  <a:cubicBezTo>
                    <a:pt x="2204" y="343"/>
                    <a:pt x="1741" y="575"/>
                    <a:pt x="1510" y="575"/>
                  </a:cubicBezTo>
                  <a:lnTo>
                    <a:pt x="1158" y="806"/>
                  </a:lnTo>
                  <a:lnTo>
                    <a:pt x="1158" y="806"/>
                  </a:lnTo>
                  <a:cubicBezTo>
                    <a:pt x="1047" y="806"/>
                    <a:pt x="1047" y="806"/>
                    <a:pt x="1047" y="695"/>
                  </a:cubicBezTo>
                  <a:close/>
                  <a:moveTo>
                    <a:pt x="2436" y="575"/>
                  </a:moveTo>
                  <a:lnTo>
                    <a:pt x="2436" y="575"/>
                  </a:lnTo>
                  <a:lnTo>
                    <a:pt x="1389" y="927"/>
                  </a:lnTo>
                  <a:lnTo>
                    <a:pt x="1389" y="927"/>
                  </a:lnTo>
                  <a:lnTo>
                    <a:pt x="1278" y="927"/>
                  </a:lnTo>
                  <a:cubicBezTo>
                    <a:pt x="1158" y="1038"/>
                    <a:pt x="1278" y="806"/>
                    <a:pt x="1278" y="806"/>
                  </a:cubicBezTo>
                  <a:cubicBezTo>
                    <a:pt x="1389" y="806"/>
                    <a:pt x="1510" y="806"/>
                    <a:pt x="1510" y="695"/>
                  </a:cubicBezTo>
                  <a:cubicBezTo>
                    <a:pt x="1621" y="695"/>
                    <a:pt x="1973" y="575"/>
                    <a:pt x="2084" y="464"/>
                  </a:cubicBezTo>
                  <a:lnTo>
                    <a:pt x="2436" y="343"/>
                  </a:lnTo>
                  <a:lnTo>
                    <a:pt x="2436" y="343"/>
                  </a:lnTo>
                  <a:lnTo>
                    <a:pt x="2547" y="343"/>
                  </a:lnTo>
                  <a:lnTo>
                    <a:pt x="2547" y="343"/>
                  </a:lnTo>
                  <a:lnTo>
                    <a:pt x="2667" y="343"/>
                  </a:lnTo>
                  <a:cubicBezTo>
                    <a:pt x="2667" y="343"/>
                    <a:pt x="2778" y="343"/>
                    <a:pt x="2667" y="464"/>
                  </a:cubicBezTo>
                  <a:lnTo>
                    <a:pt x="2547" y="464"/>
                  </a:lnTo>
                  <a:cubicBezTo>
                    <a:pt x="2547" y="575"/>
                    <a:pt x="2547" y="464"/>
                    <a:pt x="2436" y="575"/>
                  </a:cubicBezTo>
                  <a:close/>
                  <a:moveTo>
                    <a:pt x="2204" y="1269"/>
                  </a:moveTo>
                  <a:lnTo>
                    <a:pt x="2204" y="1269"/>
                  </a:lnTo>
                  <a:lnTo>
                    <a:pt x="1852" y="1390"/>
                  </a:lnTo>
                  <a:lnTo>
                    <a:pt x="1621" y="1390"/>
                  </a:lnTo>
                  <a:lnTo>
                    <a:pt x="1510" y="1390"/>
                  </a:lnTo>
                  <a:cubicBezTo>
                    <a:pt x="1510" y="1390"/>
                    <a:pt x="1510" y="1269"/>
                    <a:pt x="1621" y="1269"/>
                  </a:cubicBezTo>
                  <a:lnTo>
                    <a:pt x="1741" y="1269"/>
                  </a:lnTo>
                  <a:cubicBezTo>
                    <a:pt x="1852" y="1158"/>
                    <a:pt x="2547" y="927"/>
                    <a:pt x="2667" y="927"/>
                  </a:cubicBezTo>
                  <a:lnTo>
                    <a:pt x="2778" y="927"/>
                  </a:lnTo>
                  <a:cubicBezTo>
                    <a:pt x="2899" y="1038"/>
                    <a:pt x="2667" y="1038"/>
                    <a:pt x="2667" y="1038"/>
                  </a:cubicBezTo>
                  <a:cubicBezTo>
                    <a:pt x="2667" y="1158"/>
                    <a:pt x="2315" y="1269"/>
                    <a:pt x="2315" y="1269"/>
                  </a:cubicBezTo>
                  <a:lnTo>
                    <a:pt x="2315" y="1269"/>
                  </a:lnTo>
                  <a:close/>
                  <a:moveTo>
                    <a:pt x="1158" y="3242"/>
                  </a:moveTo>
                  <a:cubicBezTo>
                    <a:pt x="1278" y="3242"/>
                    <a:pt x="1278" y="3242"/>
                    <a:pt x="1389" y="3121"/>
                  </a:cubicBezTo>
                  <a:cubicBezTo>
                    <a:pt x="1389" y="3010"/>
                    <a:pt x="1278" y="3010"/>
                    <a:pt x="1158" y="3010"/>
                  </a:cubicBezTo>
                  <a:cubicBezTo>
                    <a:pt x="1158" y="3010"/>
                    <a:pt x="1047" y="3121"/>
                    <a:pt x="1158" y="3242"/>
                  </a:cubicBezTo>
                  <a:close/>
                  <a:moveTo>
                    <a:pt x="2084" y="2084"/>
                  </a:moveTo>
                  <a:lnTo>
                    <a:pt x="2084" y="1964"/>
                  </a:lnTo>
                  <a:cubicBezTo>
                    <a:pt x="2204" y="1964"/>
                    <a:pt x="2315" y="1964"/>
                    <a:pt x="2315" y="2084"/>
                  </a:cubicBezTo>
                  <a:cubicBezTo>
                    <a:pt x="2315" y="2195"/>
                    <a:pt x="2204" y="2316"/>
                    <a:pt x="2084" y="2195"/>
                  </a:cubicBezTo>
                  <a:close/>
                  <a:moveTo>
                    <a:pt x="0" y="1732"/>
                  </a:moveTo>
                  <a:cubicBezTo>
                    <a:pt x="0" y="1853"/>
                    <a:pt x="0" y="1964"/>
                    <a:pt x="121" y="1964"/>
                  </a:cubicBezTo>
                  <a:lnTo>
                    <a:pt x="232" y="1964"/>
                  </a:lnTo>
                  <a:lnTo>
                    <a:pt x="232" y="1853"/>
                  </a:lnTo>
                  <a:cubicBezTo>
                    <a:pt x="232" y="1732"/>
                    <a:pt x="232" y="1621"/>
                    <a:pt x="121" y="1621"/>
                  </a:cubicBezTo>
                  <a:close/>
                  <a:moveTo>
                    <a:pt x="121" y="1269"/>
                  </a:moveTo>
                  <a:cubicBezTo>
                    <a:pt x="121" y="1269"/>
                    <a:pt x="121" y="1390"/>
                    <a:pt x="232" y="1390"/>
                  </a:cubicBezTo>
                  <a:cubicBezTo>
                    <a:pt x="352" y="1390"/>
                    <a:pt x="463" y="1038"/>
                    <a:pt x="584" y="927"/>
                  </a:cubicBezTo>
                  <a:cubicBezTo>
                    <a:pt x="584" y="806"/>
                    <a:pt x="695" y="695"/>
                    <a:pt x="584" y="695"/>
                  </a:cubicBezTo>
                  <a:cubicBezTo>
                    <a:pt x="463" y="695"/>
                    <a:pt x="352" y="806"/>
                    <a:pt x="352" y="927"/>
                  </a:cubicBezTo>
                  <a:cubicBezTo>
                    <a:pt x="232" y="1038"/>
                    <a:pt x="232" y="1158"/>
                    <a:pt x="121" y="1269"/>
                  </a:cubicBezTo>
                  <a:close/>
                  <a:moveTo>
                    <a:pt x="1973" y="2658"/>
                  </a:moveTo>
                  <a:cubicBezTo>
                    <a:pt x="2084" y="2547"/>
                    <a:pt x="2315" y="2658"/>
                    <a:pt x="2547" y="2195"/>
                  </a:cubicBezTo>
                  <a:cubicBezTo>
                    <a:pt x="2547" y="2084"/>
                    <a:pt x="2547" y="2084"/>
                    <a:pt x="2667" y="1964"/>
                  </a:cubicBezTo>
                  <a:lnTo>
                    <a:pt x="2667" y="1964"/>
                  </a:lnTo>
                  <a:lnTo>
                    <a:pt x="2667" y="1964"/>
                  </a:lnTo>
                  <a:lnTo>
                    <a:pt x="2778" y="1964"/>
                  </a:lnTo>
                  <a:lnTo>
                    <a:pt x="2778" y="2084"/>
                  </a:lnTo>
                  <a:cubicBezTo>
                    <a:pt x="2667" y="2316"/>
                    <a:pt x="2547" y="2547"/>
                    <a:pt x="2436" y="2658"/>
                  </a:cubicBezTo>
                  <a:cubicBezTo>
                    <a:pt x="2315" y="2658"/>
                    <a:pt x="2436" y="2658"/>
                    <a:pt x="2315" y="2779"/>
                  </a:cubicBezTo>
                  <a:lnTo>
                    <a:pt x="1973" y="2779"/>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5520350" y="866200"/>
              <a:ext cx="118775" cy="72250"/>
            </a:xfrm>
            <a:custGeom>
              <a:rect b="b" l="l" r="r" t="t"/>
              <a:pathLst>
                <a:path extrusionOk="0" h="2890" w="4751">
                  <a:moveTo>
                    <a:pt x="2899" y="232"/>
                  </a:moveTo>
                  <a:cubicBezTo>
                    <a:pt x="3593" y="343"/>
                    <a:pt x="4056" y="806"/>
                    <a:pt x="4399" y="1389"/>
                  </a:cubicBezTo>
                  <a:cubicBezTo>
                    <a:pt x="4630" y="1732"/>
                    <a:pt x="4751" y="2315"/>
                    <a:pt x="4751" y="2778"/>
                  </a:cubicBezTo>
                  <a:cubicBezTo>
                    <a:pt x="4519" y="2889"/>
                    <a:pt x="4399" y="2889"/>
                    <a:pt x="4167" y="2889"/>
                  </a:cubicBezTo>
                  <a:cubicBezTo>
                    <a:pt x="4288" y="2426"/>
                    <a:pt x="4167" y="1963"/>
                    <a:pt x="3936" y="1621"/>
                  </a:cubicBezTo>
                  <a:cubicBezTo>
                    <a:pt x="3825" y="1389"/>
                    <a:pt x="3704" y="1269"/>
                    <a:pt x="3473" y="1158"/>
                  </a:cubicBezTo>
                  <a:cubicBezTo>
                    <a:pt x="3593" y="1269"/>
                    <a:pt x="3593" y="1500"/>
                    <a:pt x="3593" y="1732"/>
                  </a:cubicBezTo>
                  <a:cubicBezTo>
                    <a:pt x="3473" y="1963"/>
                    <a:pt x="3241" y="2195"/>
                    <a:pt x="3130" y="2315"/>
                  </a:cubicBezTo>
                  <a:cubicBezTo>
                    <a:pt x="2899" y="2426"/>
                    <a:pt x="2547" y="2547"/>
                    <a:pt x="2315" y="2426"/>
                  </a:cubicBezTo>
                  <a:cubicBezTo>
                    <a:pt x="2084" y="2426"/>
                    <a:pt x="1852" y="2195"/>
                    <a:pt x="1741" y="1963"/>
                  </a:cubicBezTo>
                  <a:cubicBezTo>
                    <a:pt x="1621" y="1732"/>
                    <a:pt x="1621" y="1500"/>
                    <a:pt x="1621" y="1269"/>
                  </a:cubicBezTo>
                  <a:cubicBezTo>
                    <a:pt x="1741" y="1037"/>
                    <a:pt x="1852" y="806"/>
                    <a:pt x="1973" y="695"/>
                  </a:cubicBezTo>
                  <a:cubicBezTo>
                    <a:pt x="1741" y="806"/>
                    <a:pt x="1510" y="806"/>
                    <a:pt x="1278" y="926"/>
                  </a:cubicBezTo>
                  <a:cubicBezTo>
                    <a:pt x="926" y="1158"/>
                    <a:pt x="584" y="1621"/>
                    <a:pt x="463" y="2084"/>
                  </a:cubicBezTo>
                  <a:lnTo>
                    <a:pt x="463" y="2195"/>
                  </a:lnTo>
                  <a:cubicBezTo>
                    <a:pt x="232" y="2084"/>
                    <a:pt x="121" y="1963"/>
                    <a:pt x="0" y="1852"/>
                  </a:cubicBezTo>
                  <a:cubicBezTo>
                    <a:pt x="121" y="1269"/>
                    <a:pt x="584" y="806"/>
                    <a:pt x="1047" y="463"/>
                  </a:cubicBezTo>
                  <a:cubicBezTo>
                    <a:pt x="1621" y="111"/>
                    <a:pt x="2204" y="0"/>
                    <a:pt x="2899" y="232"/>
                  </a:cubicBezTo>
                  <a:close/>
                  <a:moveTo>
                    <a:pt x="3130" y="1158"/>
                  </a:moveTo>
                  <a:cubicBezTo>
                    <a:pt x="3010" y="1037"/>
                    <a:pt x="2899" y="926"/>
                    <a:pt x="2778" y="926"/>
                  </a:cubicBezTo>
                  <a:cubicBezTo>
                    <a:pt x="2547" y="806"/>
                    <a:pt x="2436" y="926"/>
                    <a:pt x="2315" y="926"/>
                  </a:cubicBezTo>
                  <a:cubicBezTo>
                    <a:pt x="2084" y="1037"/>
                    <a:pt x="2084" y="1158"/>
                    <a:pt x="1973" y="1389"/>
                  </a:cubicBezTo>
                  <a:cubicBezTo>
                    <a:pt x="1973" y="1500"/>
                    <a:pt x="1973" y="1621"/>
                    <a:pt x="2084" y="1852"/>
                  </a:cubicBezTo>
                  <a:cubicBezTo>
                    <a:pt x="2084" y="1963"/>
                    <a:pt x="2315" y="2084"/>
                    <a:pt x="2436" y="2084"/>
                  </a:cubicBezTo>
                  <a:cubicBezTo>
                    <a:pt x="2547" y="2084"/>
                    <a:pt x="2778" y="2084"/>
                    <a:pt x="2899" y="1963"/>
                  </a:cubicBezTo>
                  <a:cubicBezTo>
                    <a:pt x="3010" y="1963"/>
                    <a:pt x="3130" y="1852"/>
                    <a:pt x="3130" y="1621"/>
                  </a:cubicBezTo>
                  <a:cubicBezTo>
                    <a:pt x="3241" y="1500"/>
                    <a:pt x="3130" y="1269"/>
                    <a:pt x="3130"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5537700" y="886325"/>
              <a:ext cx="78275" cy="52125"/>
            </a:xfrm>
            <a:custGeom>
              <a:rect b="b" l="l" r="r" t="t"/>
              <a:pathLst>
                <a:path extrusionOk="0" h="2085" w="3131">
                  <a:moveTo>
                    <a:pt x="3131" y="2084"/>
                  </a:moveTo>
                  <a:lnTo>
                    <a:pt x="3131" y="1853"/>
                  </a:lnTo>
                  <a:cubicBezTo>
                    <a:pt x="3131" y="1742"/>
                    <a:pt x="3131" y="1510"/>
                    <a:pt x="3010" y="1510"/>
                  </a:cubicBezTo>
                  <a:cubicBezTo>
                    <a:pt x="2899" y="1510"/>
                    <a:pt x="3010" y="1621"/>
                    <a:pt x="2899" y="1621"/>
                  </a:cubicBezTo>
                  <a:cubicBezTo>
                    <a:pt x="2899" y="1853"/>
                    <a:pt x="3010" y="1853"/>
                    <a:pt x="2899" y="2084"/>
                  </a:cubicBezTo>
                  <a:close/>
                  <a:moveTo>
                    <a:pt x="2205" y="816"/>
                  </a:moveTo>
                  <a:lnTo>
                    <a:pt x="2316" y="816"/>
                  </a:lnTo>
                  <a:lnTo>
                    <a:pt x="2316" y="816"/>
                  </a:lnTo>
                  <a:lnTo>
                    <a:pt x="2547" y="695"/>
                  </a:lnTo>
                  <a:lnTo>
                    <a:pt x="2547" y="584"/>
                  </a:lnTo>
                  <a:lnTo>
                    <a:pt x="2316" y="584"/>
                  </a:lnTo>
                  <a:lnTo>
                    <a:pt x="2084" y="695"/>
                  </a:lnTo>
                  <a:lnTo>
                    <a:pt x="1973" y="695"/>
                  </a:lnTo>
                  <a:lnTo>
                    <a:pt x="1510" y="816"/>
                  </a:lnTo>
                  <a:cubicBezTo>
                    <a:pt x="1390" y="816"/>
                    <a:pt x="1390" y="927"/>
                    <a:pt x="1279" y="927"/>
                  </a:cubicBezTo>
                  <a:lnTo>
                    <a:pt x="1279" y="927"/>
                  </a:lnTo>
                  <a:lnTo>
                    <a:pt x="1158" y="1047"/>
                  </a:lnTo>
                  <a:lnTo>
                    <a:pt x="1390" y="1047"/>
                  </a:lnTo>
                  <a:lnTo>
                    <a:pt x="1621" y="927"/>
                  </a:lnTo>
                  <a:lnTo>
                    <a:pt x="1742" y="927"/>
                  </a:lnTo>
                  <a:lnTo>
                    <a:pt x="1742" y="927"/>
                  </a:lnTo>
                  <a:close/>
                  <a:moveTo>
                    <a:pt x="927" y="695"/>
                  </a:moveTo>
                  <a:lnTo>
                    <a:pt x="927" y="695"/>
                  </a:lnTo>
                  <a:lnTo>
                    <a:pt x="927" y="695"/>
                  </a:lnTo>
                  <a:lnTo>
                    <a:pt x="927" y="584"/>
                  </a:lnTo>
                  <a:lnTo>
                    <a:pt x="1158" y="464"/>
                  </a:lnTo>
                  <a:lnTo>
                    <a:pt x="1390" y="464"/>
                  </a:lnTo>
                  <a:cubicBezTo>
                    <a:pt x="1390" y="353"/>
                    <a:pt x="1390" y="353"/>
                    <a:pt x="1510" y="353"/>
                  </a:cubicBezTo>
                  <a:lnTo>
                    <a:pt x="1853" y="232"/>
                  </a:lnTo>
                  <a:lnTo>
                    <a:pt x="1973" y="121"/>
                  </a:lnTo>
                  <a:lnTo>
                    <a:pt x="2205" y="121"/>
                  </a:lnTo>
                  <a:cubicBezTo>
                    <a:pt x="2316" y="1"/>
                    <a:pt x="2436" y="1"/>
                    <a:pt x="2436" y="1"/>
                  </a:cubicBezTo>
                  <a:cubicBezTo>
                    <a:pt x="2436" y="121"/>
                    <a:pt x="2436" y="121"/>
                    <a:pt x="2316" y="121"/>
                  </a:cubicBezTo>
                  <a:lnTo>
                    <a:pt x="2205" y="232"/>
                  </a:lnTo>
                  <a:cubicBezTo>
                    <a:pt x="2084" y="353"/>
                    <a:pt x="1621" y="464"/>
                    <a:pt x="1390" y="584"/>
                  </a:cubicBezTo>
                  <a:lnTo>
                    <a:pt x="1047" y="695"/>
                  </a:lnTo>
                  <a:cubicBezTo>
                    <a:pt x="1047" y="816"/>
                    <a:pt x="1047" y="695"/>
                    <a:pt x="1047" y="695"/>
                  </a:cubicBezTo>
                  <a:close/>
                  <a:moveTo>
                    <a:pt x="2316" y="464"/>
                  </a:moveTo>
                  <a:lnTo>
                    <a:pt x="2316" y="464"/>
                  </a:lnTo>
                  <a:lnTo>
                    <a:pt x="1279" y="927"/>
                  </a:lnTo>
                  <a:lnTo>
                    <a:pt x="1279" y="927"/>
                  </a:lnTo>
                  <a:lnTo>
                    <a:pt x="1158" y="927"/>
                  </a:lnTo>
                  <a:cubicBezTo>
                    <a:pt x="1047" y="927"/>
                    <a:pt x="1158" y="816"/>
                    <a:pt x="1158" y="816"/>
                  </a:cubicBezTo>
                  <a:cubicBezTo>
                    <a:pt x="1279" y="816"/>
                    <a:pt x="1390" y="695"/>
                    <a:pt x="1390" y="695"/>
                  </a:cubicBezTo>
                  <a:cubicBezTo>
                    <a:pt x="1510" y="584"/>
                    <a:pt x="1853" y="464"/>
                    <a:pt x="1973" y="464"/>
                  </a:cubicBezTo>
                  <a:lnTo>
                    <a:pt x="2316" y="353"/>
                  </a:lnTo>
                  <a:lnTo>
                    <a:pt x="2436" y="232"/>
                  </a:lnTo>
                  <a:lnTo>
                    <a:pt x="2436" y="232"/>
                  </a:lnTo>
                  <a:lnTo>
                    <a:pt x="2436" y="232"/>
                  </a:lnTo>
                  <a:lnTo>
                    <a:pt x="2547" y="232"/>
                  </a:lnTo>
                  <a:cubicBezTo>
                    <a:pt x="2547" y="232"/>
                    <a:pt x="2668" y="353"/>
                    <a:pt x="2547" y="464"/>
                  </a:cubicBezTo>
                  <a:lnTo>
                    <a:pt x="2436" y="464"/>
                  </a:lnTo>
                  <a:lnTo>
                    <a:pt x="2316" y="464"/>
                  </a:lnTo>
                  <a:close/>
                  <a:moveTo>
                    <a:pt x="2084" y="1158"/>
                  </a:moveTo>
                  <a:lnTo>
                    <a:pt x="2084" y="1279"/>
                  </a:lnTo>
                  <a:lnTo>
                    <a:pt x="1742" y="1279"/>
                  </a:lnTo>
                  <a:cubicBezTo>
                    <a:pt x="1742" y="1390"/>
                    <a:pt x="1510" y="1390"/>
                    <a:pt x="1510" y="1390"/>
                  </a:cubicBezTo>
                  <a:lnTo>
                    <a:pt x="1390" y="1390"/>
                  </a:lnTo>
                  <a:cubicBezTo>
                    <a:pt x="1390" y="1279"/>
                    <a:pt x="1390" y="1279"/>
                    <a:pt x="1510" y="1279"/>
                  </a:cubicBezTo>
                  <a:lnTo>
                    <a:pt x="1621" y="1158"/>
                  </a:lnTo>
                  <a:cubicBezTo>
                    <a:pt x="1742" y="1158"/>
                    <a:pt x="2436" y="927"/>
                    <a:pt x="2547" y="816"/>
                  </a:cubicBezTo>
                  <a:cubicBezTo>
                    <a:pt x="2668" y="816"/>
                    <a:pt x="2668" y="816"/>
                    <a:pt x="2668" y="927"/>
                  </a:cubicBezTo>
                  <a:cubicBezTo>
                    <a:pt x="2779" y="927"/>
                    <a:pt x="2547" y="1047"/>
                    <a:pt x="2547" y="1047"/>
                  </a:cubicBezTo>
                  <a:lnTo>
                    <a:pt x="2205" y="1158"/>
                  </a:lnTo>
                  <a:lnTo>
                    <a:pt x="2205" y="1158"/>
                  </a:lnTo>
                  <a:close/>
                  <a:moveTo>
                    <a:pt x="2205" y="2084"/>
                  </a:moveTo>
                  <a:lnTo>
                    <a:pt x="2205" y="2084"/>
                  </a:lnTo>
                  <a:cubicBezTo>
                    <a:pt x="2205" y="1973"/>
                    <a:pt x="2084" y="1853"/>
                    <a:pt x="1973" y="1973"/>
                  </a:cubicBezTo>
                  <a:lnTo>
                    <a:pt x="1973" y="2084"/>
                  </a:lnTo>
                  <a:close/>
                  <a:moveTo>
                    <a:pt x="1" y="1158"/>
                  </a:moveTo>
                  <a:cubicBezTo>
                    <a:pt x="1" y="1279"/>
                    <a:pt x="121" y="1279"/>
                    <a:pt x="121" y="1279"/>
                  </a:cubicBezTo>
                  <a:cubicBezTo>
                    <a:pt x="232" y="1279"/>
                    <a:pt x="353" y="927"/>
                    <a:pt x="464" y="816"/>
                  </a:cubicBezTo>
                  <a:cubicBezTo>
                    <a:pt x="464" y="816"/>
                    <a:pt x="584" y="695"/>
                    <a:pt x="464" y="584"/>
                  </a:cubicBezTo>
                  <a:cubicBezTo>
                    <a:pt x="353" y="584"/>
                    <a:pt x="232" y="816"/>
                    <a:pt x="232" y="816"/>
                  </a:cubicBezTo>
                  <a:cubicBezTo>
                    <a:pt x="121" y="927"/>
                    <a:pt x="121" y="1047"/>
                    <a:pt x="1" y="1158"/>
                  </a:cubicBezTo>
                  <a:close/>
                  <a:moveTo>
                    <a:pt x="2668" y="2084"/>
                  </a:moveTo>
                  <a:lnTo>
                    <a:pt x="2668" y="2084"/>
                  </a:lnTo>
                  <a:lnTo>
                    <a:pt x="2668" y="1973"/>
                  </a:lnTo>
                  <a:lnTo>
                    <a:pt x="2547" y="1853"/>
                  </a:lnTo>
                  <a:lnTo>
                    <a:pt x="2547" y="1973"/>
                  </a:lnTo>
                  <a:lnTo>
                    <a:pt x="2547" y="1973"/>
                  </a:lnTo>
                  <a:lnTo>
                    <a:pt x="2436" y="2084"/>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5665050" y="634675"/>
              <a:ext cx="127350" cy="124350"/>
            </a:xfrm>
            <a:custGeom>
              <a:rect b="b" l="l" r="r" t="t"/>
              <a:pathLst>
                <a:path extrusionOk="0" h="4974" w="5094">
                  <a:moveTo>
                    <a:pt x="1389" y="343"/>
                  </a:moveTo>
                  <a:cubicBezTo>
                    <a:pt x="1972" y="1"/>
                    <a:pt x="2667" y="1"/>
                    <a:pt x="3241" y="112"/>
                  </a:cubicBezTo>
                  <a:cubicBezTo>
                    <a:pt x="3824" y="343"/>
                    <a:pt x="4399" y="695"/>
                    <a:pt x="4750" y="1390"/>
                  </a:cubicBezTo>
                  <a:cubicBezTo>
                    <a:pt x="4982" y="1964"/>
                    <a:pt x="5093" y="2658"/>
                    <a:pt x="4862" y="3242"/>
                  </a:cubicBezTo>
                  <a:cubicBezTo>
                    <a:pt x="4630" y="3816"/>
                    <a:pt x="4287" y="4399"/>
                    <a:pt x="3593" y="4631"/>
                  </a:cubicBezTo>
                  <a:cubicBezTo>
                    <a:pt x="3010" y="4974"/>
                    <a:pt x="2315" y="4974"/>
                    <a:pt x="1741" y="4862"/>
                  </a:cubicBezTo>
                  <a:cubicBezTo>
                    <a:pt x="1158" y="4631"/>
                    <a:pt x="583" y="4279"/>
                    <a:pt x="352" y="3585"/>
                  </a:cubicBezTo>
                  <a:cubicBezTo>
                    <a:pt x="0" y="3010"/>
                    <a:pt x="0" y="2316"/>
                    <a:pt x="120" y="1732"/>
                  </a:cubicBezTo>
                  <a:cubicBezTo>
                    <a:pt x="352" y="1158"/>
                    <a:pt x="815" y="575"/>
                    <a:pt x="1389" y="343"/>
                  </a:cubicBezTo>
                  <a:close/>
                  <a:moveTo>
                    <a:pt x="2435" y="575"/>
                  </a:moveTo>
                  <a:cubicBezTo>
                    <a:pt x="2547" y="695"/>
                    <a:pt x="2778" y="806"/>
                    <a:pt x="2898" y="1038"/>
                  </a:cubicBezTo>
                  <a:cubicBezTo>
                    <a:pt x="3010" y="1269"/>
                    <a:pt x="3010" y="1501"/>
                    <a:pt x="2898" y="1732"/>
                  </a:cubicBezTo>
                  <a:cubicBezTo>
                    <a:pt x="2898" y="1964"/>
                    <a:pt x="2667" y="2195"/>
                    <a:pt x="2435" y="2316"/>
                  </a:cubicBezTo>
                  <a:cubicBezTo>
                    <a:pt x="2204" y="2427"/>
                    <a:pt x="1972" y="2427"/>
                    <a:pt x="1741" y="2427"/>
                  </a:cubicBezTo>
                  <a:cubicBezTo>
                    <a:pt x="1509" y="2316"/>
                    <a:pt x="1278" y="2195"/>
                    <a:pt x="1158" y="1964"/>
                  </a:cubicBezTo>
                  <a:cubicBezTo>
                    <a:pt x="1046" y="1732"/>
                    <a:pt x="926" y="1501"/>
                    <a:pt x="1046" y="1269"/>
                  </a:cubicBezTo>
                  <a:lnTo>
                    <a:pt x="695" y="1964"/>
                  </a:lnTo>
                  <a:cubicBezTo>
                    <a:pt x="583" y="2427"/>
                    <a:pt x="583" y="2890"/>
                    <a:pt x="815" y="3353"/>
                  </a:cubicBezTo>
                  <a:cubicBezTo>
                    <a:pt x="1046" y="3816"/>
                    <a:pt x="1509" y="4168"/>
                    <a:pt x="1972" y="4279"/>
                  </a:cubicBezTo>
                  <a:cubicBezTo>
                    <a:pt x="2435" y="4399"/>
                    <a:pt x="2898" y="4399"/>
                    <a:pt x="3361" y="4168"/>
                  </a:cubicBezTo>
                  <a:cubicBezTo>
                    <a:pt x="3824" y="3936"/>
                    <a:pt x="4167" y="3473"/>
                    <a:pt x="4287" y="3010"/>
                  </a:cubicBezTo>
                  <a:cubicBezTo>
                    <a:pt x="4519" y="2547"/>
                    <a:pt x="4399" y="2084"/>
                    <a:pt x="4167" y="1621"/>
                  </a:cubicBezTo>
                  <a:cubicBezTo>
                    <a:pt x="3936" y="1158"/>
                    <a:pt x="3593" y="806"/>
                    <a:pt x="3130" y="695"/>
                  </a:cubicBezTo>
                  <a:cubicBezTo>
                    <a:pt x="2898" y="575"/>
                    <a:pt x="2667" y="575"/>
                    <a:pt x="2435" y="575"/>
                  </a:cubicBezTo>
                  <a:close/>
                  <a:moveTo>
                    <a:pt x="2204" y="927"/>
                  </a:moveTo>
                  <a:cubicBezTo>
                    <a:pt x="1972" y="806"/>
                    <a:pt x="1852" y="806"/>
                    <a:pt x="1741" y="927"/>
                  </a:cubicBezTo>
                  <a:cubicBezTo>
                    <a:pt x="1509" y="1038"/>
                    <a:pt x="1509" y="1158"/>
                    <a:pt x="1389" y="1269"/>
                  </a:cubicBezTo>
                  <a:lnTo>
                    <a:pt x="1389" y="1732"/>
                  </a:lnTo>
                  <a:cubicBezTo>
                    <a:pt x="1509" y="1853"/>
                    <a:pt x="1621" y="1964"/>
                    <a:pt x="1852" y="2084"/>
                  </a:cubicBezTo>
                  <a:cubicBezTo>
                    <a:pt x="1972" y="2084"/>
                    <a:pt x="2084" y="2084"/>
                    <a:pt x="2315" y="1964"/>
                  </a:cubicBezTo>
                  <a:cubicBezTo>
                    <a:pt x="2435" y="1964"/>
                    <a:pt x="2547" y="1853"/>
                    <a:pt x="2547" y="1621"/>
                  </a:cubicBezTo>
                  <a:cubicBezTo>
                    <a:pt x="2667" y="1501"/>
                    <a:pt x="2547" y="1390"/>
                    <a:pt x="2547" y="1158"/>
                  </a:cubicBezTo>
                  <a:cubicBezTo>
                    <a:pt x="2435" y="1038"/>
                    <a:pt x="2315" y="927"/>
                    <a:pt x="2204" y="92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5685400" y="649025"/>
              <a:ext cx="81050" cy="84075"/>
            </a:xfrm>
            <a:custGeom>
              <a:rect b="b" l="l" r="r" t="t"/>
              <a:pathLst>
                <a:path extrusionOk="0" h="3363" w="3242">
                  <a:moveTo>
                    <a:pt x="2547" y="3011"/>
                  </a:moveTo>
                  <a:cubicBezTo>
                    <a:pt x="2547" y="3011"/>
                    <a:pt x="2659" y="3011"/>
                    <a:pt x="2890" y="2899"/>
                  </a:cubicBezTo>
                  <a:cubicBezTo>
                    <a:pt x="3010" y="2779"/>
                    <a:pt x="3010" y="2668"/>
                    <a:pt x="3122" y="2547"/>
                  </a:cubicBezTo>
                  <a:lnTo>
                    <a:pt x="3122" y="2316"/>
                  </a:lnTo>
                  <a:cubicBezTo>
                    <a:pt x="3242" y="2205"/>
                    <a:pt x="3242" y="2084"/>
                    <a:pt x="3242" y="1973"/>
                  </a:cubicBezTo>
                  <a:cubicBezTo>
                    <a:pt x="3242" y="1742"/>
                    <a:pt x="3242" y="1742"/>
                    <a:pt x="3122" y="1621"/>
                  </a:cubicBezTo>
                  <a:lnTo>
                    <a:pt x="3122" y="1279"/>
                  </a:lnTo>
                  <a:lnTo>
                    <a:pt x="3010" y="1158"/>
                  </a:lnTo>
                  <a:cubicBezTo>
                    <a:pt x="3010" y="1047"/>
                    <a:pt x="2890" y="1047"/>
                    <a:pt x="2779" y="927"/>
                  </a:cubicBezTo>
                  <a:cubicBezTo>
                    <a:pt x="2779" y="927"/>
                    <a:pt x="2659" y="695"/>
                    <a:pt x="2547" y="816"/>
                  </a:cubicBezTo>
                  <a:lnTo>
                    <a:pt x="2547" y="927"/>
                  </a:lnTo>
                  <a:cubicBezTo>
                    <a:pt x="2779" y="1047"/>
                    <a:pt x="2779" y="1047"/>
                    <a:pt x="2890" y="1279"/>
                  </a:cubicBezTo>
                  <a:cubicBezTo>
                    <a:pt x="2890" y="1390"/>
                    <a:pt x="3010" y="1510"/>
                    <a:pt x="3010" y="1621"/>
                  </a:cubicBezTo>
                  <a:lnTo>
                    <a:pt x="3010" y="2316"/>
                  </a:lnTo>
                  <a:cubicBezTo>
                    <a:pt x="3010" y="2316"/>
                    <a:pt x="3010" y="2436"/>
                    <a:pt x="2890" y="2436"/>
                  </a:cubicBezTo>
                  <a:cubicBezTo>
                    <a:pt x="2890" y="2668"/>
                    <a:pt x="2659" y="2779"/>
                    <a:pt x="2659" y="2899"/>
                  </a:cubicBezTo>
                  <a:lnTo>
                    <a:pt x="2659" y="2899"/>
                  </a:lnTo>
                  <a:close/>
                  <a:moveTo>
                    <a:pt x="1501" y="816"/>
                  </a:moveTo>
                  <a:lnTo>
                    <a:pt x="1501" y="695"/>
                  </a:lnTo>
                  <a:lnTo>
                    <a:pt x="1621" y="695"/>
                  </a:lnTo>
                  <a:lnTo>
                    <a:pt x="1621" y="464"/>
                  </a:lnTo>
                  <a:lnTo>
                    <a:pt x="1501" y="464"/>
                  </a:lnTo>
                  <a:lnTo>
                    <a:pt x="1501" y="584"/>
                  </a:lnTo>
                  <a:lnTo>
                    <a:pt x="1270" y="816"/>
                  </a:lnTo>
                  <a:lnTo>
                    <a:pt x="1270" y="927"/>
                  </a:lnTo>
                  <a:lnTo>
                    <a:pt x="1038" y="1279"/>
                  </a:lnTo>
                  <a:cubicBezTo>
                    <a:pt x="927" y="1279"/>
                    <a:pt x="927" y="1390"/>
                    <a:pt x="927" y="1390"/>
                  </a:cubicBezTo>
                  <a:lnTo>
                    <a:pt x="927" y="1510"/>
                  </a:lnTo>
                  <a:cubicBezTo>
                    <a:pt x="927" y="1510"/>
                    <a:pt x="807" y="1621"/>
                    <a:pt x="927" y="1621"/>
                  </a:cubicBezTo>
                  <a:cubicBezTo>
                    <a:pt x="927" y="1621"/>
                    <a:pt x="1038" y="1621"/>
                    <a:pt x="1038" y="1510"/>
                  </a:cubicBezTo>
                  <a:lnTo>
                    <a:pt x="1158" y="1279"/>
                  </a:lnTo>
                  <a:lnTo>
                    <a:pt x="1270" y="1279"/>
                  </a:lnTo>
                  <a:lnTo>
                    <a:pt x="1270" y="1279"/>
                  </a:lnTo>
                  <a:cubicBezTo>
                    <a:pt x="1270" y="1158"/>
                    <a:pt x="1501" y="816"/>
                    <a:pt x="1501" y="816"/>
                  </a:cubicBezTo>
                  <a:close/>
                  <a:moveTo>
                    <a:pt x="464" y="1510"/>
                  </a:moveTo>
                  <a:lnTo>
                    <a:pt x="464" y="1510"/>
                  </a:lnTo>
                  <a:lnTo>
                    <a:pt x="464" y="1510"/>
                  </a:lnTo>
                  <a:lnTo>
                    <a:pt x="464" y="1510"/>
                  </a:lnTo>
                  <a:cubicBezTo>
                    <a:pt x="464" y="1390"/>
                    <a:pt x="464" y="1279"/>
                    <a:pt x="575" y="1158"/>
                  </a:cubicBezTo>
                  <a:lnTo>
                    <a:pt x="575" y="1047"/>
                  </a:lnTo>
                  <a:lnTo>
                    <a:pt x="695" y="927"/>
                  </a:lnTo>
                  <a:lnTo>
                    <a:pt x="807" y="584"/>
                  </a:lnTo>
                  <a:lnTo>
                    <a:pt x="927" y="464"/>
                  </a:lnTo>
                  <a:cubicBezTo>
                    <a:pt x="927" y="353"/>
                    <a:pt x="927" y="232"/>
                    <a:pt x="1038" y="232"/>
                  </a:cubicBezTo>
                  <a:cubicBezTo>
                    <a:pt x="1038" y="121"/>
                    <a:pt x="1038" y="1"/>
                    <a:pt x="1158" y="121"/>
                  </a:cubicBezTo>
                  <a:cubicBezTo>
                    <a:pt x="1270" y="121"/>
                    <a:pt x="1158" y="121"/>
                    <a:pt x="1158" y="232"/>
                  </a:cubicBezTo>
                  <a:lnTo>
                    <a:pt x="1158" y="353"/>
                  </a:lnTo>
                  <a:cubicBezTo>
                    <a:pt x="1038" y="584"/>
                    <a:pt x="807" y="927"/>
                    <a:pt x="807" y="1158"/>
                  </a:cubicBezTo>
                  <a:lnTo>
                    <a:pt x="575" y="1510"/>
                  </a:lnTo>
                  <a:lnTo>
                    <a:pt x="575" y="1510"/>
                  </a:lnTo>
                  <a:cubicBezTo>
                    <a:pt x="464" y="1510"/>
                    <a:pt x="464" y="1621"/>
                    <a:pt x="464" y="1510"/>
                  </a:cubicBezTo>
                  <a:close/>
                  <a:moveTo>
                    <a:pt x="1390" y="464"/>
                  </a:moveTo>
                  <a:lnTo>
                    <a:pt x="1390" y="464"/>
                  </a:lnTo>
                  <a:lnTo>
                    <a:pt x="807" y="1510"/>
                  </a:lnTo>
                  <a:lnTo>
                    <a:pt x="807" y="1510"/>
                  </a:lnTo>
                  <a:lnTo>
                    <a:pt x="807" y="1510"/>
                  </a:lnTo>
                  <a:cubicBezTo>
                    <a:pt x="695" y="1621"/>
                    <a:pt x="695" y="1510"/>
                    <a:pt x="695" y="1390"/>
                  </a:cubicBezTo>
                  <a:lnTo>
                    <a:pt x="807" y="1279"/>
                  </a:lnTo>
                  <a:cubicBezTo>
                    <a:pt x="807" y="1047"/>
                    <a:pt x="1038" y="816"/>
                    <a:pt x="1038" y="584"/>
                  </a:cubicBezTo>
                  <a:lnTo>
                    <a:pt x="1270" y="353"/>
                  </a:lnTo>
                  <a:lnTo>
                    <a:pt x="1270" y="232"/>
                  </a:lnTo>
                  <a:lnTo>
                    <a:pt x="1270" y="232"/>
                  </a:lnTo>
                  <a:lnTo>
                    <a:pt x="1270" y="232"/>
                  </a:lnTo>
                  <a:lnTo>
                    <a:pt x="1390" y="121"/>
                  </a:lnTo>
                  <a:cubicBezTo>
                    <a:pt x="1390" y="121"/>
                    <a:pt x="1501" y="121"/>
                    <a:pt x="1501" y="232"/>
                  </a:cubicBezTo>
                  <a:lnTo>
                    <a:pt x="1390" y="353"/>
                  </a:lnTo>
                  <a:lnTo>
                    <a:pt x="1390" y="464"/>
                  </a:lnTo>
                  <a:close/>
                  <a:moveTo>
                    <a:pt x="1733" y="1158"/>
                  </a:moveTo>
                  <a:lnTo>
                    <a:pt x="1621" y="1158"/>
                  </a:lnTo>
                  <a:lnTo>
                    <a:pt x="1501" y="1390"/>
                  </a:lnTo>
                  <a:cubicBezTo>
                    <a:pt x="1501" y="1510"/>
                    <a:pt x="1390" y="1621"/>
                    <a:pt x="1390" y="1742"/>
                  </a:cubicBezTo>
                  <a:lnTo>
                    <a:pt x="1270" y="1742"/>
                  </a:lnTo>
                  <a:lnTo>
                    <a:pt x="1270" y="1621"/>
                  </a:lnTo>
                  <a:lnTo>
                    <a:pt x="1270" y="1510"/>
                  </a:lnTo>
                  <a:cubicBezTo>
                    <a:pt x="1390" y="1390"/>
                    <a:pt x="1733" y="695"/>
                    <a:pt x="1853" y="584"/>
                  </a:cubicBezTo>
                  <a:cubicBezTo>
                    <a:pt x="1853" y="584"/>
                    <a:pt x="1853" y="464"/>
                    <a:pt x="1964" y="464"/>
                  </a:cubicBezTo>
                  <a:lnTo>
                    <a:pt x="1964" y="695"/>
                  </a:lnTo>
                  <a:cubicBezTo>
                    <a:pt x="1853" y="816"/>
                    <a:pt x="1733" y="1047"/>
                    <a:pt x="1733" y="1047"/>
                  </a:cubicBezTo>
                  <a:lnTo>
                    <a:pt x="1733" y="1047"/>
                  </a:lnTo>
                  <a:close/>
                  <a:moveTo>
                    <a:pt x="2196" y="3242"/>
                  </a:moveTo>
                  <a:cubicBezTo>
                    <a:pt x="2316" y="3242"/>
                    <a:pt x="2316" y="3242"/>
                    <a:pt x="2316" y="3131"/>
                  </a:cubicBezTo>
                  <a:cubicBezTo>
                    <a:pt x="2196" y="3011"/>
                    <a:pt x="2084" y="3131"/>
                    <a:pt x="2084" y="3131"/>
                  </a:cubicBezTo>
                  <a:cubicBezTo>
                    <a:pt x="1964" y="3131"/>
                    <a:pt x="2084" y="3362"/>
                    <a:pt x="2196" y="3242"/>
                  </a:cubicBezTo>
                  <a:close/>
                  <a:moveTo>
                    <a:pt x="2084" y="1853"/>
                  </a:moveTo>
                  <a:cubicBezTo>
                    <a:pt x="2196" y="1853"/>
                    <a:pt x="2196" y="1973"/>
                    <a:pt x="2196" y="1973"/>
                  </a:cubicBezTo>
                  <a:cubicBezTo>
                    <a:pt x="2316" y="1973"/>
                    <a:pt x="2316" y="1742"/>
                    <a:pt x="2316" y="1742"/>
                  </a:cubicBezTo>
                  <a:cubicBezTo>
                    <a:pt x="2316" y="1621"/>
                    <a:pt x="2084" y="1621"/>
                    <a:pt x="2084" y="1742"/>
                  </a:cubicBezTo>
                  <a:close/>
                  <a:moveTo>
                    <a:pt x="344" y="3011"/>
                  </a:moveTo>
                  <a:cubicBezTo>
                    <a:pt x="464" y="3131"/>
                    <a:pt x="575" y="3131"/>
                    <a:pt x="575" y="3131"/>
                  </a:cubicBezTo>
                  <a:cubicBezTo>
                    <a:pt x="695" y="3131"/>
                    <a:pt x="695" y="3011"/>
                    <a:pt x="695" y="3011"/>
                  </a:cubicBezTo>
                  <a:cubicBezTo>
                    <a:pt x="575" y="3011"/>
                    <a:pt x="575" y="3011"/>
                    <a:pt x="575" y="2899"/>
                  </a:cubicBezTo>
                  <a:cubicBezTo>
                    <a:pt x="464" y="2899"/>
                    <a:pt x="464" y="2779"/>
                    <a:pt x="344" y="2779"/>
                  </a:cubicBezTo>
                  <a:close/>
                  <a:moveTo>
                    <a:pt x="112" y="2547"/>
                  </a:moveTo>
                  <a:lnTo>
                    <a:pt x="232" y="2547"/>
                  </a:lnTo>
                  <a:cubicBezTo>
                    <a:pt x="344" y="2547"/>
                    <a:pt x="232" y="2205"/>
                    <a:pt x="232" y="1973"/>
                  </a:cubicBezTo>
                  <a:cubicBezTo>
                    <a:pt x="232" y="1973"/>
                    <a:pt x="232" y="1742"/>
                    <a:pt x="112" y="1742"/>
                  </a:cubicBezTo>
                  <a:cubicBezTo>
                    <a:pt x="1" y="1853"/>
                    <a:pt x="1" y="2084"/>
                    <a:pt x="1" y="2084"/>
                  </a:cubicBezTo>
                  <a:cubicBezTo>
                    <a:pt x="1" y="2205"/>
                    <a:pt x="112" y="2436"/>
                    <a:pt x="112" y="2547"/>
                  </a:cubicBezTo>
                  <a:close/>
                  <a:moveTo>
                    <a:pt x="2547" y="2436"/>
                  </a:moveTo>
                  <a:cubicBezTo>
                    <a:pt x="2427" y="2205"/>
                    <a:pt x="2659" y="2205"/>
                    <a:pt x="2547" y="1621"/>
                  </a:cubicBezTo>
                  <a:cubicBezTo>
                    <a:pt x="2547" y="1510"/>
                    <a:pt x="2547" y="1510"/>
                    <a:pt x="2427" y="1390"/>
                  </a:cubicBezTo>
                  <a:lnTo>
                    <a:pt x="2427" y="1390"/>
                  </a:lnTo>
                  <a:lnTo>
                    <a:pt x="2547" y="1390"/>
                  </a:lnTo>
                  <a:lnTo>
                    <a:pt x="2547" y="1390"/>
                  </a:lnTo>
                  <a:lnTo>
                    <a:pt x="2659" y="1390"/>
                  </a:lnTo>
                  <a:cubicBezTo>
                    <a:pt x="2779" y="1621"/>
                    <a:pt x="2779" y="1853"/>
                    <a:pt x="2779" y="2084"/>
                  </a:cubicBezTo>
                  <a:lnTo>
                    <a:pt x="2659" y="2205"/>
                  </a:lnTo>
                  <a:cubicBezTo>
                    <a:pt x="2659" y="2316"/>
                    <a:pt x="2659" y="2436"/>
                    <a:pt x="2547" y="243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4898300" y="1326200"/>
              <a:ext cx="124325" cy="127350"/>
            </a:xfrm>
            <a:custGeom>
              <a:rect b="b" l="l" r="r" t="t"/>
              <a:pathLst>
                <a:path extrusionOk="0" h="5094" w="4973">
                  <a:moveTo>
                    <a:pt x="2658" y="121"/>
                  </a:moveTo>
                  <a:cubicBezTo>
                    <a:pt x="3352" y="121"/>
                    <a:pt x="3936" y="463"/>
                    <a:pt x="4278" y="926"/>
                  </a:cubicBezTo>
                  <a:cubicBezTo>
                    <a:pt x="4741" y="1389"/>
                    <a:pt x="4973" y="2084"/>
                    <a:pt x="4973" y="2667"/>
                  </a:cubicBezTo>
                  <a:cubicBezTo>
                    <a:pt x="4862" y="3362"/>
                    <a:pt x="4630" y="3936"/>
                    <a:pt x="4047" y="4399"/>
                  </a:cubicBezTo>
                  <a:cubicBezTo>
                    <a:pt x="3584" y="4862"/>
                    <a:pt x="3010" y="5093"/>
                    <a:pt x="2315" y="4982"/>
                  </a:cubicBezTo>
                  <a:cubicBezTo>
                    <a:pt x="1621" y="4982"/>
                    <a:pt x="1037" y="4630"/>
                    <a:pt x="574" y="4167"/>
                  </a:cubicBezTo>
                  <a:cubicBezTo>
                    <a:pt x="232" y="3704"/>
                    <a:pt x="0" y="3130"/>
                    <a:pt x="0" y="2436"/>
                  </a:cubicBezTo>
                  <a:cubicBezTo>
                    <a:pt x="111" y="1741"/>
                    <a:pt x="343" y="1158"/>
                    <a:pt x="806" y="695"/>
                  </a:cubicBezTo>
                  <a:cubicBezTo>
                    <a:pt x="1269" y="232"/>
                    <a:pt x="1963" y="0"/>
                    <a:pt x="2658" y="121"/>
                  </a:cubicBezTo>
                  <a:close/>
                  <a:moveTo>
                    <a:pt x="3352" y="926"/>
                  </a:moveTo>
                  <a:cubicBezTo>
                    <a:pt x="3473" y="1047"/>
                    <a:pt x="3584" y="1278"/>
                    <a:pt x="3473" y="1510"/>
                  </a:cubicBezTo>
                  <a:cubicBezTo>
                    <a:pt x="3473" y="1741"/>
                    <a:pt x="3352" y="1973"/>
                    <a:pt x="3241" y="2204"/>
                  </a:cubicBezTo>
                  <a:cubicBezTo>
                    <a:pt x="3010" y="2315"/>
                    <a:pt x="2778" y="2436"/>
                    <a:pt x="2426" y="2436"/>
                  </a:cubicBezTo>
                  <a:cubicBezTo>
                    <a:pt x="2195" y="2436"/>
                    <a:pt x="1963" y="2204"/>
                    <a:pt x="1852" y="2084"/>
                  </a:cubicBezTo>
                  <a:cubicBezTo>
                    <a:pt x="1621" y="1852"/>
                    <a:pt x="1500" y="1621"/>
                    <a:pt x="1621" y="1389"/>
                  </a:cubicBezTo>
                  <a:cubicBezTo>
                    <a:pt x="1621" y="1158"/>
                    <a:pt x="1621" y="926"/>
                    <a:pt x="1852" y="815"/>
                  </a:cubicBezTo>
                  <a:cubicBezTo>
                    <a:pt x="1621" y="815"/>
                    <a:pt x="1389" y="926"/>
                    <a:pt x="1269" y="1158"/>
                  </a:cubicBezTo>
                  <a:cubicBezTo>
                    <a:pt x="806" y="1510"/>
                    <a:pt x="574" y="1852"/>
                    <a:pt x="574" y="2436"/>
                  </a:cubicBezTo>
                  <a:cubicBezTo>
                    <a:pt x="574" y="3010"/>
                    <a:pt x="695" y="3473"/>
                    <a:pt x="1037" y="3825"/>
                  </a:cubicBezTo>
                  <a:cubicBezTo>
                    <a:pt x="1389" y="4167"/>
                    <a:pt x="1852" y="4399"/>
                    <a:pt x="2315" y="4399"/>
                  </a:cubicBezTo>
                  <a:cubicBezTo>
                    <a:pt x="2889" y="4519"/>
                    <a:pt x="3352" y="4288"/>
                    <a:pt x="3704" y="3936"/>
                  </a:cubicBezTo>
                  <a:cubicBezTo>
                    <a:pt x="4047" y="3704"/>
                    <a:pt x="4278" y="3241"/>
                    <a:pt x="4399" y="2667"/>
                  </a:cubicBezTo>
                  <a:cubicBezTo>
                    <a:pt x="4399" y="2204"/>
                    <a:pt x="4167" y="1621"/>
                    <a:pt x="3936" y="1278"/>
                  </a:cubicBezTo>
                  <a:cubicBezTo>
                    <a:pt x="3704" y="1158"/>
                    <a:pt x="3584" y="926"/>
                    <a:pt x="3352" y="926"/>
                  </a:cubicBezTo>
                  <a:close/>
                  <a:moveTo>
                    <a:pt x="3010" y="1047"/>
                  </a:moveTo>
                  <a:cubicBezTo>
                    <a:pt x="2889" y="926"/>
                    <a:pt x="2778" y="815"/>
                    <a:pt x="2547" y="815"/>
                  </a:cubicBezTo>
                  <a:cubicBezTo>
                    <a:pt x="2426" y="815"/>
                    <a:pt x="2315" y="815"/>
                    <a:pt x="2195" y="926"/>
                  </a:cubicBezTo>
                  <a:cubicBezTo>
                    <a:pt x="2084" y="1047"/>
                    <a:pt x="1963" y="1158"/>
                    <a:pt x="1963" y="1389"/>
                  </a:cubicBezTo>
                  <a:cubicBezTo>
                    <a:pt x="1963" y="1510"/>
                    <a:pt x="1963" y="1741"/>
                    <a:pt x="2084" y="1852"/>
                  </a:cubicBezTo>
                  <a:cubicBezTo>
                    <a:pt x="2195" y="1973"/>
                    <a:pt x="2315" y="1973"/>
                    <a:pt x="2547" y="1973"/>
                  </a:cubicBezTo>
                  <a:cubicBezTo>
                    <a:pt x="2658" y="2084"/>
                    <a:pt x="2778" y="1973"/>
                    <a:pt x="2889" y="1852"/>
                  </a:cubicBezTo>
                  <a:cubicBezTo>
                    <a:pt x="3010" y="1741"/>
                    <a:pt x="3121" y="1621"/>
                    <a:pt x="3121" y="1510"/>
                  </a:cubicBezTo>
                  <a:cubicBezTo>
                    <a:pt x="3121" y="1278"/>
                    <a:pt x="3121" y="1158"/>
                    <a:pt x="3010" y="1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4918425" y="1340775"/>
              <a:ext cx="78275" cy="86850"/>
            </a:xfrm>
            <a:custGeom>
              <a:rect b="b" l="l" r="r" t="t"/>
              <a:pathLst>
                <a:path extrusionOk="0" h="3474" w="3131">
                  <a:moveTo>
                    <a:pt x="1853" y="3353"/>
                  </a:moveTo>
                  <a:cubicBezTo>
                    <a:pt x="1853" y="3353"/>
                    <a:pt x="1853" y="3473"/>
                    <a:pt x="2205" y="3353"/>
                  </a:cubicBezTo>
                  <a:cubicBezTo>
                    <a:pt x="2316" y="3353"/>
                    <a:pt x="2436" y="3353"/>
                    <a:pt x="2547" y="3242"/>
                  </a:cubicBezTo>
                  <a:lnTo>
                    <a:pt x="2779" y="3010"/>
                  </a:lnTo>
                  <a:cubicBezTo>
                    <a:pt x="2779" y="3010"/>
                    <a:pt x="2899" y="2890"/>
                    <a:pt x="2899" y="2779"/>
                  </a:cubicBezTo>
                  <a:lnTo>
                    <a:pt x="3131" y="2547"/>
                  </a:lnTo>
                  <a:lnTo>
                    <a:pt x="3131" y="2195"/>
                  </a:lnTo>
                  <a:lnTo>
                    <a:pt x="3131" y="2084"/>
                  </a:lnTo>
                  <a:lnTo>
                    <a:pt x="3131" y="1732"/>
                  </a:lnTo>
                  <a:cubicBezTo>
                    <a:pt x="3131" y="1621"/>
                    <a:pt x="3010" y="1501"/>
                    <a:pt x="3010" y="1390"/>
                  </a:cubicBezTo>
                  <a:cubicBezTo>
                    <a:pt x="2899" y="1390"/>
                    <a:pt x="2899" y="1501"/>
                    <a:pt x="3010" y="1621"/>
                  </a:cubicBezTo>
                  <a:lnTo>
                    <a:pt x="3010" y="2084"/>
                  </a:lnTo>
                  <a:cubicBezTo>
                    <a:pt x="3010" y="2195"/>
                    <a:pt x="2899" y="2316"/>
                    <a:pt x="2899" y="2427"/>
                  </a:cubicBezTo>
                  <a:cubicBezTo>
                    <a:pt x="2899" y="2547"/>
                    <a:pt x="2668" y="2890"/>
                    <a:pt x="2547" y="3010"/>
                  </a:cubicBezTo>
                  <a:lnTo>
                    <a:pt x="2436" y="3121"/>
                  </a:lnTo>
                  <a:cubicBezTo>
                    <a:pt x="2205" y="3242"/>
                    <a:pt x="1973" y="3242"/>
                    <a:pt x="1973" y="3353"/>
                  </a:cubicBezTo>
                  <a:lnTo>
                    <a:pt x="1973" y="3353"/>
                  </a:lnTo>
                  <a:close/>
                  <a:moveTo>
                    <a:pt x="2084" y="927"/>
                  </a:moveTo>
                  <a:lnTo>
                    <a:pt x="2205" y="927"/>
                  </a:lnTo>
                  <a:lnTo>
                    <a:pt x="2205" y="806"/>
                  </a:lnTo>
                  <a:cubicBezTo>
                    <a:pt x="2205" y="806"/>
                    <a:pt x="2436" y="806"/>
                    <a:pt x="2316" y="695"/>
                  </a:cubicBezTo>
                  <a:lnTo>
                    <a:pt x="2316" y="575"/>
                  </a:lnTo>
                  <a:lnTo>
                    <a:pt x="2205" y="695"/>
                  </a:lnTo>
                  <a:lnTo>
                    <a:pt x="1853" y="806"/>
                  </a:lnTo>
                  <a:lnTo>
                    <a:pt x="1853" y="806"/>
                  </a:lnTo>
                  <a:lnTo>
                    <a:pt x="1390" y="1038"/>
                  </a:lnTo>
                  <a:lnTo>
                    <a:pt x="1279" y="1158"/>
                  </a:lnTo>
                  <a:cubicBezTo>
                    <a:pt x="1158" y="1158"/>
                    <a:pt x="1158" y="1158"/>
                    <a:pt x="1158" y="1269"/>
                  </a:cubicBezTo>
                  <a:lnTo>
                    <a:pt x="1158" y="1269"/>
                  </a:lnTo>
                  <a:cubicBezTo>
                    <a:pt x="1158" y="1390"/>
                    <a:pt x="1158" y="1390"/>
                    <a:pt x="1279" y="1269"/>
                  </a:cubicBezTo>
                  <a:lnTo>
                    <a:pt x="1621" y="1158"/>
                  </a:lnTo>
                  <a:lnTo>
                    <a:pt x="1621" y="1158"/>
                  </a:lnTo>
                  <a:lnTo>
                    <a:pt x="1621" y="1158"/>
                  </a:lnTo>
                  <a:cubicBezTo>
                    <a:pt x="1742" y="1158"/>
                    <a:pt x="2084" y="927"/>
                    <a:pt x="2084" y="927"/>
                  </a:cubicBezTo>
                  <a:close/>
                  <a:moveTo>
                    <a:pt x="816" y="1038"/>
                  </a:moveTo>
                  <a:lnTo>
                    <a:pt x="816" y="1038"/>
                  </a:lnTo>
                  <a:lnTo>
                    <a:pt x="816" y="1038"/>
                  </a:lnTo>
                  <a:lnTo>
                    <a:pt x="816" y="927"/>
                  </a:lnTo>
                  <a:cubicBezTo>
                    <a:pt x="816" y="927"/>
                    <a:pt x="927" y="806"/>
                    <a:pt x="1047" y="806"/>
                  </a:cubicBezTo>
                  <a:lnTo>
                    <a:pt x="1158" y="695"/>
                  </a:lnTo>
                  <a:lnTo>
                    <a:pt x="1279" y="575"/>
                  </a:lnTo>
                  <a:lnTo>
                    <a:pt x="1621" y="343"/>
                  </a:lnTo>
                  <a:cubicBezTo>
                    <a:pt x="1621" y="343"/>
                    <a:pt x="1742" y="343"/>
                    <a:pt x="1742" y="232"/>
                  </a:cubicBezTo>
                  <a:cubicBezTo>
                    <a:pt x="1853" y="232"/>
                    <a:pt x="1853" y="232"/>
                    <a:pt x="1973" y="112"/>
                  </a:cubicBezTo>
                  <a:cubicBezTo>
                    <a:pt x="1973" y="112"/>
                    <a:pt x="2084" y="1"/>
                    <a:pt x="2205" y="112"/>
                  </a:cubicBezTo>
                  <a:cubicBezTo>
                    <a:pt x="2205" y="232"/>
                    <a:pt x="2205" y="232"/>
                    <a:pt x="2084" y="232"/>
                  </a:cubicBezTo>
                  <a:lnTo>
                    <a:pt x="1973" y="343"/>
                  </a:lnTo>
                  <a:cubicBezTo>
                    <a:pt x="1853" y="464"/>
                    <a:pt x="1510" y="695"/>
                    <a:pt x="1279" y="806"/>
                  </a:cubicBezTo>
                  <a:lnTo>
                    <a:pt x="927" y="1038"/>
                  </a:lnTo>
                  <a:lnTo>
                    <a:pt x="816" y="1038"/>
                  </a:lnTo>
                  <a:close/>
                  <a:moveTo>
                    <a:pt x="2084" y="575"/>
                  </a:moveTo>
                  <a:lnTo>
                    <a:pt x="2084" y="575"/>
                  </a:lnTo>
                  <a:lnTo>
                    <a:pt x="1158" y="1158"/>
                  </a:lnTo>
                  <a:lnTo>
                    <a:pt x="1158" y="1158"/>
                  </a:lnTo>
                  <a:lnTo>
                    <a:pt x="1158" y="1158"/>
                  </a:lnTo>
                  <a:cubicBezTo>
                    <a:pt x="1047" y="1269"/>
                    <a:pt x="1047" y="1158"/>
                    <a:pt x="1047" y="1038"/>
                  </a:cubicBezTo>
                  <a:cubicBezTo>
                    <a:pt x="1158" y="1038"/>
                    <a:pt x="1158" y="927"/>
                    <a:pt x="1279" y="927"/>
                  </a:cubicBezTo>
                  <a:cubicBezTo>
                    <a:pt x="1390" y="806"/>
                    <a:pt x="1621" y="695"/>
                    <a:pt x="1853" y="575"/>
                  </a:cubicBezTo>
                  <a:lnTo>
                    <a:pt x="2084" y="343"/>
                  </a:lnTo>
                  <a:lnTo>
                    <a:pt x="2205" y="343"/>
                  </a:lnTo>
                  <a:lnTo>
                    <a:pt x="2205" y="343"/>
                  </a:lnTo>
                  <a:lnTo>
                    <a:pt x="2205" y="343"/>
                  </a:lnTo>
                  <a:lnTo>
                    <a:pt x="2316" y="343"/>
                  </a:lnTo>
                  <a:cubicBezTo>
                    <a:pt x="2316" y="343"/>
                    <a:pt x="2436" y="343"/>
                    <a:pt x="2316" y="464"/>
                  </a:cubicBezTo>
                  <a:lnTo>
                    <a:pt x="2205" y="464"/>
                  </a:lnTo>
                  <a:lnTo>
                    <a:pt x="2205" y="575"/>
                  </a:lnTo>
                  <a:close/>
                  <a:moveTo>
                    <a:pt x="2084" y="1269"/>
                  </a:moveTo>
                  <a:lnTo>
                    <a:pt x="1973" y="1390"/>
                  </a:lnTo>
                  <a:lnTo>
                    <a:pt x="1742" y="1501"/>
                  </a:lnTo>
                  <a:lnTo>
                    <a:pt x="1510" y="1621"/>
                  </a:lnTo>
                  <a:lnTo>
                    <a:pt x="1390" y="1621"/>
                  </a:lnTo>
                  <a:cubicBezTo>
                    <a:pt x="1390" y="1501"/>
                    <a:pt x="1390" y="1501"/>
                    <a:pt x="1510" y="1501"/>
                  </a:cubicBezTo>
                  <a:lnTo>
                    <a:pt x="1510" y="1390"/>
                  </a:lnTo>
                  <a:cubicBezTo>
                    <a:pt x="1742" y="1269"/>
                    <a:pt x="2316" y="927"/>
                    <a:pt x="2436" y="927"/>
                  </a:cubicBezTo>
                  <a:cubicBezTo>
                    <a:pt x="2436" y="927"/>
                    <a:pt x="2547" y="806"/>
                    <a:pt x="2547" y="927"/>
                  </a:cubicBezTo>
                  <a:cubicBezTo>
                    <a:pt x="2668" y="927"/>
                    <a:pt x="2547" y="1038"/>
                    <a:pt x="2436" y="1038"/>
                  </a:cubicBezTo>
                  <a:lnTo>
                    <a:pt x="2205" y="1269"/>
                  </a:lnTo>
                  <a:lnTo>
                    <a:pt x="2084" y="1269"/>
                  </a:lnTo>
                  <a:close/>
                  <a:moveTo>
                    <a:pt x="1390" y="3353"/>
                  </a:moveTo>
                  <a:lnTo>
                    <a:pt x="1510" y="3353"/>
                  </a:lnTo>
                  <a:cubicBezTo>
                    <a:pt x="1510" y="3242"/>
                    <a:pt x="1390" y="3242"/>
                    <a:pt x="1390" y="3242"/>
                  </a:cubicBezTo>
                  <a:cubicBezTo>
                    <a:pt x="1279" y="3242"/>
                    <a:pt x="1158" y="3353"/>
                    <a:pt x="1390" y="3353"/>
                  </a:cubicBezTo>
                  <a:close/>
                  <a:moveTo>
                    <a:pt x="2084" y="2195"/>
                  </a:moveTo>
                  <a:lnTo>
                    <a:pt x="2084" y="2084"/>
                  </a:lnTo>
                  <a:cubicBezTo>
                    <a:pt x="2205" y="1964"/>
                    <a:pt x="2316" y="2084"/>
                    <a:pt x="2316" y="2084"/>
                  </a:cubicBezTo>
                  <a:cubicBezTo>
                    <a:pt x="2316" y="2195"/>
                    <a:pt x="2205" y="2316"/>
                    <a:pt x="2084" y="2316"/>
                  </a:cubicBezTo>
                  <a:close/>
                  <a:moveTo>
                    <a:pt x="1" y="2195"/>
                  </a:moveTo>
                  <a:cubicBezTo>
                    <a:pt x="1" y="2316"/>
                    <a:pt x="1" y="2427"/>
                    <a:pt x="121" y="2427"/>
                  </a:cubicBezTo>
                  <a:cubicBezTo>
                    <a:pt x="121" y="2427"/>
                    <a:pt x="232" y="2427"/>
                    <a:pt x="232" y="2316"/>
                  </a:cubicBezTo>
                  <a:lnTo>
                    <a:pt x="232" y="2316"/>
                  </a:lnTo>
                  <a:cubicBezTo>
                    <a:pt x="121" y="2195"/>
                    <a:pt x="232" y="2084"/>
                    <a:pt x="121" y="2084"/>
                  </a:cubicBezTo>
                  <a:cubicBezTo>
                    <a:pt x="1" y="2084"/>
                    <a:pt x="1" y="2195"/>
                    <a:pt x="1" y="2195"/>
                  </a:cubicBezTo>
                  <a:close/>
                  <a:moveTo>
                    <a:pt x="1" y="1732"/>
                  </a:moveTo>
                  <a:lnTo>
                    <a:pt x="121" y="1732"/>
                  </a:lnTo>
                  <a:cubicBezTo>
                    <a:pt x="232" y="1732"/>
                    <a:pt x="232" y="1390"/>
                    <a:pt x="353" y="1269"/>
                  </a:cubicBezTo>
                  <a:cubicBezTo>
                    <a:pt x="353" y="1158"/>
                    <a:pt x="464" y="1038"/>
                    <a:pt x="353" y="1038"/>
                  </a:cubicBezTo>
                  <a:cubicBezTo>
                    <a:pt x="232" y="1038"/>
                    <a:pt x="121" y="1269"/>
                    <a:pt x="121" y="1269"/>
                  </a:cubicBezTo>
                  <a:cubicBezTo>
                    <a:pt x="121" y="1390"/>
                    <a:pt x="1" y="1501"/>
                    <a:pt x="1" y="1732"/>
                  </a:cubicBezTo>
                  <a:close/>
                  <a:moveTo>
                    <a:pt x="2084" y="2779"/>
                  </a:moveTo>
                  <a:cubicBezTo>
                    <a:pt x="2084" y="2658"/>
                    <a:pt x="2436" y="2658"/>
                    <a:pt x="2547" y="2084"/>
                  </a:cubicBezTo>
                  <a:lnTo>
                    <a:pt x="2547" y="1964"/>
                  </a:lnTo>
                  <a:lnTo>
                    <a:pt x="2668" y="1964"/>
                  </a:lnTo>
                  <a:lnTo>
                    <a:pt x="2668" y="1853"/>
                  </a:lnTo>
                  <a:lnTo>
                    <a:pt x="2668" y="1964"/>
                  </a:lnTo>
                  <a:lnTo>
                    <a:pt x="2668" y="2084"/>
                  </a:lnTo>
                  <a:cubicBezTo>
                    <a:pt x="2668" y="2316"/>
                    <a:pt x="2668" y="2547"/>
                    <a:pt x="2547" y="2658"/>
                  </a:cubicBezTo>
                  <a:cubicBezTo>
                    <a:pt x="2436" y="2658"/>
                    <a:pt x="2436" y="2658"/>
                    <a:pt x="2436" y="2779"/>
                  </a:cubicBezTo>
                  <a:cubicBezTo>
                    <a:pt x="2316" y="2779"/>
                    <a:pt x="2205" y="2890"/>
                    <a:pt x="2084" y="27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6131050" y="1343550"/>
              <a:ext cx="124350" cy="124575"/>
            </a:xfrm>
            <a:custGeom>
              <a:rect b="b" l="l" r="r" t="t"/>
              <a:pathLst>
                <a:path extrusionOk="0" h="4983" w="4974">
                  <a:moveTo>
                    <a:pt x="2316" y="1"/>
                  </a:moveTo>
                  <a:cubicBezTo>
                    <a:pt x="3010" y="1"/>
                    <a:pt x="3705" y="232"/>
                    <a:pt x="4168" y="584"/>
                  </a:cubicBezTo>
                  <a:cubicBezTo>
                    <a:pt x="4631" y="1047"/>
                    <a:pt x="4974" y="1621"/>
                    <a:pt x="4974" y="2316"/>
                  </a:cubicBezTo>
                  <a:cubicBezTo>
                    <a:pt x="4974" y="3010"/>
                    <a:pt x="4742" y="3594"/>
                    <a:pt x="4399" y="4057"/>
                  </a:cubicBezTo>
                  <a:cubicBezTo>
                    <a:pt x="3936" y="4520"/>
                    <a:pt x="3353" y="4862"/>
                    <a:pt x="2658" y="4862"/>
                  </a:cubicBezTo>
                  <a:cubicBezTo>
                    <a:pt x="1964" y="4983"/>
                    <a:pt x="1390" y="4751"/>
                    <a:pt x="927" y="4288"/>
                  </a:cubicBezTo>
                  <a:cubicBezTo>
                    <a:pt x="464" y="3825"/>
                    <a:pt x="112" y="3242"/>
                    <a:pt x="112" y="2547"/>
                  </a:cubicBezTo>
                  <a:cubicBezTo>
                    <a:pt x="1" y="1973"/>
                    <a:pt x="232" y="1279"/>
                    <a:pt x="695" y="816"/>
                  </a:cubicBezTo>
                  <a:cubicBezTo>
                    <a:pt x="1038" y="353"/>
                    <a:pt x="1732" y="1"/>
                    <a:pt x="2316" y="1"/>
                  </a:cubicBezTo>
                  <a:close/>
                  <a:moveTo>
                    <a:pt x="3242" y="695"/>
                  </a:moveTo>
                  <a:cubicBezTo>
                    <a:pt x="3353" y="816"/>
                    <a:pt x="3473" y="1047"/>
                    <a:pt x="3473" y="1279"/>
                  </a:cubicBezTo>
                  <a:cubicBezTo>
                    <a:pt x="3473" y="1510"/>
                    <a:pt x="3353" y="1742"/>
                    <a:pt x="3242" y="1973"/>
                  </a:cubicBezTo>
                  <a:cubicBezTo>
                    <a:pt x="3010" y="2205"/>
                    <a:pt x="2779" y="2316"/>
                    <a:pt x="2547" y="2316"/>
                  </a:cubicBezTo>
                  <a:cubicBezTo>
                    <a:pt x="2195" y="2316"/>
                    <a:pt x="1964" y="2205"/>
                    <a:pt x="1853" y="2084"/>
                  </a:cubicBezTo>
                  <a:cubicBezTo>
                    <a:pt x="1621" y="1853"/>
                    <a:pt x="1501" y="1621"/>
                    <a:pt x="1501" y="1390"/>
                  </a:cubicBezTo>
                  <a:cubicBezTo>
                    <a:pt x="1501" y="1158"/>
                    <a:pt x="1501" y="927"/>
                    <a:pt x="1621" y="816"/>
                  </a:cubicBezTo>
                  <a:cubicBezTo>
                    <a:pt x="1390" y="927"/>
                    <a:pt x="1269" y="1047"/>
                    <a:pt x="1038" y="1158"/>
                  </a:cubicBezTo>
                  <a:cubicBezTo>
                    <a:pt x="806" y="1510"/>
                    <a:pt x="575" y="2084"/>
                    <a:pt x="575" y="2547"/>
                  </a:cubicBezTo>
                  <a:cubicBezTo>
                    <a:pt x="695" y="3131"/>
                    <a:pt x="927" y="3594"/>
                    <a:pt x="1269" y="3825"/>
                  </a:cubicBezTo>
                  <a:cubicBezTo>
                    <a:pt x="1621" y="4168"/>
                    <a:pt x="2084" y="4399"/>
                    <a:pt x="2658" y="4399"/>
                  </a:cubicBezTo>
                  <a:cubicBezTo>
                    <a:pt x="3121" y="4288"/>
                    <a:pt x="3584" y="4057"/>
                    <a:pt x="3936" y="3705"/>
                  </a:cubicBezTo>
                  <a:cubicBezTo>
                    <a:pt x="4279" y="3362"/>
                    <a:pt x="4399" y="2899"/>
                    <a:pt x="4399" y="2316"/>
                  </a:cubicBezTo>
                  <a:cubicBezTo>
                    <a:pt x="4399" y="1853"/>
                    <a:pt x="4168" y="1390"/>
                    <a:pt x="3816" y="1047"/>
                  </a:cubicBezTo>
                  <a:cubicBezTo>
                    <a:pt x="3584" y="927"/>
                    <a:pt x="3353" y="695"/>
                    <a:pt x="3242" y="695"/>
                  </a:cubicBezTo>
                  <a:close/>
                  <a:moveTo>
                    <a:pt x="2890" y="816"/>
                  </a:moveTo>
                  <a:cubicBezTo>
                    <a:pt x="2779" y="695"/>
                    <a:pt x="2547" y="695"/>
                    <a:pt x="2427" y="695"/>
                  </a:cubicBezTo>
                  <a:cubicBezTo>
                    <a:pt x="2195" y="695"/>
                    <a:pt x="2084" y="816"/>
                    <a:pt x="1964" y="927"/>
                  </a:cubicBezTo>
                  <a:cubicBezTo>
                    <a:pt x="1853" y="1047"/>
                    <a:pt x="1853" y="1158"/>
                    <a:pt x="1853" y="1390"/>
                  </a:cubicBezTo>
                  <a:cubicBezTo>
                    <a:pt x="1853" y="1510"/>
                    <a:pt x="1964" y="1621"/>
                    <a:pt x="2084" y="1742"/>
                  </a:cubicBezTo>
                  <a:cubicBezTo>
                    <a:pt x="2195" y="1853"/>
                    <a:pt x="2316" y="1973"/>
                    <a:pt x="2427" y="1973"/>
                  </a:cubicBezTo>
                  <a:cubicBezTo>
                    <a:pt x="2658" y="1853"/>
                    <a:pt x="2779" y="1853"/>
                    <a:pt x="2890" y="1742"/>
                  </a:cubicBezTo>
                  <a:cubicBezTo>
                    <a:pt x="3010" y="1621"/>
                    <a:pt x="3010" y="1390"/>
                    <a:pt x="3010" y="1279"/>
                  </a:cubicBezTo>
                  <a:cubicBezTo>
                    <a:pt x="3010" y="1158"/>
                    <a:pt x="3010" y="927"/>
                    <a:pt x="2890" y="81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6151200" y="1355125"/>
              <a:ext cx="81050" cy="86850"/>
            </a:xfrm>
            <a:custGeom>
              <a:rect b="b" l="l" r="r" t="t"/>
              <a:pathLst>
                <a:path extrusionOk="0" h="3474" w="3242">
                  <a:moveTo>
                    <a:pt x="2084" y="3362"/>
                  </a:moveTo>
                  <a:cubicBezTo>
                    <a:pt x="2084" y="3362"/>
                    <a:pt x="2084" y="3473"/>
                    <a:pt x="2436" y="3362"/>
                  </a:cubicBezTo>
                  <a:cubicBezTo>
                    <a:pt x="2547" y="3242"/>
                    <a:pt x="2667" y="3242"/>
                    <a:pt x="2667" y="3131"/>
                  </a:cubicBezTo>
                  <a:cubicBezTo>
                    <a:pt x="2778" y="3131"/>
                    <a:pt x="2899" y="3010"/>
                    <a:pt x="2899" y="2899"/>
                  </a:cubicBezTo>
                  <a:lnTo>
                    <a:pt x="3130" y="2668"/>
                  </a:lnTo>
                  <a:lnTo>
                    <a:pt x="3130" y="2316"/>
                  </a:lnTo>
                  <a:cubicBezTo>
                    <a:pt x="3242" y="2205"/>
                    <a:pt x="3242" y="2084"/>
                    <a:pt x="3242" y="1973"/>
                  </a:cubicBezTo>
                  <a:lnTo>
                    <a:pt x="3242" y="1853"/>
                  </a:lnTo>
                  <a:cubicBezTo>
                    <a:pt x="3242" y="1742"/>
                    <a:pt x="3130" y="1621"/>
                    <a:pt x="3130" y="1510"/>
                  </a:cubicBezTo>
                  <a:lnTo>
                    <a:pt x="3010" y="1279"/>
                  </a:lnTo>
                  <a:cubicBezTo>
                    <a:pt x="2899" y="1279"/>
                    <a:pt x="2899" y="1390"/>
                    <a:pt x="2899" y="1390"/>
                  </a:cubicBezTo>
                  <a:cubicBezTo>
                    <a:pt x="3010" y="1621"/>
                    <a:pt x="3010" y="1621"/>
                    <a:pt x="3010" y="1973"/>
                  </a:cubicBezTo>
                  <a:lnTo>
                    <a:pt x="3010" y="2205"/>
                  </a:lnTo>
                  <a:cubicBezTo>
                    <a:pt x="3010" y="2436"/>
                    <a:pt x="2899" y="2668"/>
                    <a:pt x="2778" y="2899"/>
                  </a:cubicBezTo>
                  <a:cubicBezTo>
                    <a:pt x="2667" y="2899"/>
                    <a:pt x="2667" y="2899"/>
                    <a:pt x="2667" y="3010"/>
                  </a:cubicBezTo>
                  <a:lnTo>
                    <a:pt x="2204" y="3242"/>
                  </a:lnTo>
                  <a:lnTo>
                    <a:pt x="2084" y="3242"/>
                  </a:lnTo>
                  <a:close/>
                  <a:moveTo>
                    <a:pt x="1973" y="816"/>
                  </a:moveTo>
                  <a:cubicBezTo>
                    <a:pt x="1973" y="927"/>
                    <a:pt x="1621" y="1158"/>
                    <a:pt x="1621" y="1158"/>
                  </a:cubicBezTo>
                  <a:lnTo>
                    <a:pt x="1510" y="1158"/>
                  </a:lnTo>
                  <a:lnTo>
                    <a:pt x="1510" y="1158"/>
                  </a:lnTo>
                  <a:lnTo>
                    <a:pt x="1278" y="1390"/>
                  </a:lnTo>
                  <a:lnTo>
                    <a:pt x="1047" y="1390"/>
                  </a:lnTo>
                  <a:cubicBezTo>
                    <a:pt x="1047" y="1390"/>
                    <a:pt x="1047" y="1279"/>
                    <a:pt x="1158" y="1279"/>
                  </a:cubicBezTo>
                  <a:lnTo>
                    <a:pt x="1158" y="1279"/>
                  </a:lnTo>
                  <a:lnTo>
                    <a:pt x="1278" y="1158"/>
                  </a:lnTo>
                  <a:lnTo>
                    <a:pt x="1741" y="816"/>
                  </a:lnTo>
                  <a:lnTo>
                    <a:pt x="1741" y="816"/>
                  </a:lnTo>
                  <a:lnTo>
                    <a:pt x="2084" y="584"/>
                  </a:lnTo>
                  <a:lnTo>
                    <a:pt x="2204" y="584"/>
                  </a:lnTo>
                  <a:lnTo>
                    <a:pt x="2204" y="584"/>
                  </a:lnTo>
                  <a:cubicBezTo>
                    <a:pt x="2315" y="695"/>
                    <a:pt x="2084" y="816"/>
                    <a:pt x="2084" y="816"/>
                  </a:cubicBezTo>
                  <a:lnTo>
                    <a:pt x="2084" y="816"/>
                  </a:lnTo>
                  <a:close/>
                  <a:moveTo>
                    <a:pt x="815" y="1158"/>
                  </a:moveTo>
                  <a:lnTo>
                    <a:pt x="815" y="1158"/>
                  </a:lnTo>
                  <a:lnTo>
                    <a:pt x="926" y="1158"/>
                  </a:lnTo>
                  <a:lnTo>
                    <a:pt x="1158" y="927"/>
                  </a:lnTo>
                  <a:cubicBezTo>
                    <a:pt x="1389" y="695"/>
                    <a:pt x="1741" y="464"/>
                    <a:pt x="1852" y="353"/>
                  </a:cubicBezTo>
                  <a:lnTo>
                    <a:pt x="1973" y="232"/>
                  </a:lnTo>
                  <a:lnTo>
                    <a:pt x="1973" y="121"/>
                  </a:lnTo>
                  <a:cubicBezTo>
                    <a:pt x="1973" y="1"/>
                    <a:pt x="1852" y="121"/>
                    <a:pt x="1741" y="121"/>
                  </a:cubicBezTo>
                  <a:cubicBezTo>
                    <a:pt x="1741" y="232"/>
                    <a:pt x="1621" y="232"/>
                    <a:pt x="1621" y="232"/>
                  </a:cubicBezTo>
                  <a:lnTo>
                    <a:pt x="1389" y="464"/>
                  </a:lnTo>
                  <a:lnTo>
                    <a:pt x="1158" y="695"/>
                  </a:lnTo>
                  <a:lnTo>
                    <a:pt x="1047" y="695"/>
                  </a:lnTo>
                  <a:lnTo>
                    <a:pt x="926" y="927"/>
                  </a:lnTo>
                  <a:lnTo>
                    <a:pt x="695" y="1047"/>
                  </a:lnTo>
                  <a:lnTo>
                    <a:pt x="695" y="1158"/>
                  </a:lnTo>
                  <a:lnTo>
                    <a:pt x="695" y="1158"/>
                  </a:lnTo>
                  <a:close/>
                  <a:moveTo>
                    <a:pt x="1973" y="584"/>
                  </a:moveTo>
                  <a:lnTo>
                    <a:pt x="1973" y="584"/>
                  </a:lnTo>
                  <a:lnTo>
                    <a:pt x="1158" y="1279"/>
                  </a:lnTo>
                  <a:lnTo>
                    <a:pt x="1047" y="1279"/>
                  </a:lnTo>
                  <a:lnTo>
                    <a:pt x="1047" y="1279"/>
                  </a:lnTo>
                  <a:cubicBezTo>
                    <a:pt x="926" y="1390"/>
                    <a:pt x="926" y="1158"/>
                    <a:pt x="1047" y="1158"/>
                  </a:cubicBezTo>
                  <a:lnTo>
                    <a:pt x="1158" y="1047"/>
                  </a:lnTo>
                  <a:lnTo>
                    <a:pt x="1621" y="584"/>
                  </a:lnTo>
                  <a:lnTo>
                    <a:pt x="1973" y="353"/>
                  </a:lnTo>
                  <a:lnTo>
                    <a:pt x="1973" y="353"/>
                  </a:lnTo>
                  <a:lnTo>
                    <a:pt x="1973" y="353"/>
                  </a:lnTo>
                  <a:lnTo>
                    <a:pt x="1973" y="353"/>
                  </a:lnTo>
                  <a:lnTo>
                    <a:pt x="2084" y="232"/>
                  </a:lnTo>
                  <a:cubicBezTo>
                    <a:pt x="2204" y="232"/>
                    <a:pt x="2315" y="353"/>
                    <a:pt x="2204" y="353"/>
                  </a:cubicBezTo>
                  <a:lnTo>
                    <a:pt x="2084" y="464"/>
                  </a:lnTo>
                  <a:lnTo>
                    <a:pt x="2084" y="464"/>
                  </a:lnTo>
                  <a:cubicBezTo>
                    <a:pt x="1973" y="584"/>
                    <a:pt x="1973" y="464"/>
                    <a:pt x="1973" y="584"/>
                  </a:cubicBezTo>
                  <a:close/>
                  <a:moveTo>
                    <a:pt x="2084" y="1279"/>
                  </a:moveTo>
                  <a:lnTo>
                    <a:pt x="1973" y="1279"/>
                  </a:lnTo>
                  <a:lnTo>
                    <a:pt x="1741" y="1510"/>
                  </a:lnTo>
                  <a:lnTo>
                    <a:pt x="1510" y="1621"/>
                  </a:lnTo>
                  <a:lnTo>
                    <a:pt x="1389" y="1621"/>
                  </a:lnTo>
                  <a:lnTo>
                    <a:pt x="1389" y="1510"/>
                  </a:lnTo>
                  <a:lnTo>
                    <a:pt x="1510" y="1390"/>
                  </a:lnTo>
                  <a:cubicBezTo>
                    <a:pt x="1621" y="1279"/>
                    <a:pt x="2204" y="927"/>
                    <a:pt x="2315" y="816"/>
                  </a:cubicBezTo>
                  <a:cubicBezTo>
                    <a:pt x="2436" y="816"/>
                    <a:pt x="2436" y="695"/>
                    <a:pt x="2436" y="816"/>
                  </a:cubicBezTo>
                  <a:cubicBezTo>
                    <a:pt x="2547" y="816"/>
                    <a:pt x="2436" y="927"/>
                    <a:pt x="2436" y="927"/>
                  </a:cubicBezTo>
                  <a:cubicBezTo>
                    <a:pt x="2436" y="1047"/>
                    <a:pt x="2204" y="1158"/>
                    <a:pt x="2084" y="1158"/>
                  </a:cubicBezTo>
                  <a:lnTo>
                    <a:pt x="2084" y="1279"/>
                  </a:lnTo>
                  <a:close/>
                  <a:moveTo>
                    <a:pt x="1621" y="3473"/>
                  </a:moveTo>
                  <a:cubicBezTo>
                    <a:pt x="1741" y="3473"/>
                    <a:pt x="1741" y="3473"/>
                    <a:pt x="1741" y="3362"/>
                  </a:cubicBezTo>
                  <a:cubicBezTo>
                    <a:pt x="1741" y="3242"/>
                    <a:pt x="1621" y="3242"/>
                    <a:pt x="1510" y="3242"/>
                  </a:cubicBezTo>
                  <a:cubicBezTo>
                    <a:pt x="1510" y="3242"/>
                    <a:pt x="1389" y="3473"/>
                    <a:pt x="1621" y="3473"/>
                  </a:cubicBezTo>
                  <a:close/>
                  <a:moveTo>
                    <a:pt x="2084" y="2084"/>
                  </a:moveTo>
                  <a:lnTo>
                    <a:pt x="2204" y="2084"/>
                  </a:lnTo>
                  <a:cubicBezTo>
                    <a:pt x="2204" y="1853"/>
                    <a:pt x="2315" y="1973"/>
                    <a:pt x="2315" y="2084"/>
                  </a:cubicBezTo>
                  <a:cubicBezTo>
                    <a:pt x="2315" y="2084"/>
                    <a:pt x="2315" y="2316"/>
                    <a:pt x="2204" y="2205"/>
                  </a:cubicBezTo>
                  <a:cubicBezTo>
                    <a:pt x="2084" y="2205"/>
                    <a:pt x="2084" y="2205"/>
                    <a:pt x="2084" y="2084"/>
                  </a:cubicBezTo>
                  <a:close/>
                  <a:moveTo>
                    <a:pt x="121" y="2436"/>
                  </a:moveTo>
                  <a:cubicBezTo>
                    <a:pt x="121" y="2547"/>
                    <a:pt x="121" y="2668"/>
                    <a:pt x="232" y="2668"/>
                  </a:cubicBezTo>
                  <a:lnTo>
                    <a:pt x="352" y="2547"/>
                  </a:lnTo>
                  <a:cubicBezTo>
                    <a:pt x="352" y="2547"/>
                    <a:pt x="232" y="2547"/>
                    <a:pt x="232" y="2436"/>
                  </a:cubicBezTo>
                  <a:cubicBezTo>
                    <a:pt x="232" y="2316"/>
                    <a:pt x="352" y="2316"/>
                    <a:pt x="121" y="2316"/>
                  </a:cubicBezTo>
                  <a:close/>
                  <a:moveTo>
                    <a:pt x="0" y="1853"/>
                  </a:moveTo>
                  <a:cubicBezTo>
                    <a:pt x="0" y="1973"/>
                    <a:pt x="121" y="1973"/>
                    <a:pt x="121" y="1973"/>
                  </a:cubicBezTo>
                  <a:cubicBezTo>
                    <a:pt x="232" y="1973"/>
                    <a:pt x="232" y="1621"/>
                    <a:pt x="352" y="1510"/>
                  </a:cubicBezTo>
                  <a:cubicBezTo>
                    <a:pt x="352" y="1390"/>
                    <a:pt x="352" y="1158"/>
                    <a:pt x="232" y="1158"/>
                  </a:cubicBezTo>
                  <a:cubicBezTo>
                    <a:pt x="232" y="1158"/>
                    <a:pt x="121" y="1390"/>
                    <a:pt x="121" y="1510"/>
                  </a:cubicBezTo>
                  <a:cubicBezTo>
                    <a:pt x="121" y="1621"/>
                    <a:pt x="0" y="1742"/>
                    <a:pt x="0" y="1853"/>
                  </a:cubicBezTo>
                  <a:close/>
                  <a:moveTo>
                    <a:pt x="2204" y="2779"/>
                  </a:moveTo>
                  <a:cubicBezTo>
                    <a:pt x="2204" y="2547"/>
                    <a:pt x="2547" y="2668"/>
                    <a:pt x="2547" y="2084"/>
                  </a:cubicBezTo>
                  <a:cubicBezTo>
                    <a:pt x="2667" y="1973"/>
                    <a:pt x="2667" y="1853"/>
                    <a:pt x="2667" y="1853"/>
                  </a:cubicBezTo>
                  <a:lnTo>
                    <a:pt x="2667" y="1853"/>
                  </a:lnTo>
                  <a:lnTo>
                    <a:pt x="2667" y="1742"/>
                  </a:lnTo>
                  <a:lnTo>
                    <a:pt x="2778" y="1853"/>
                  </a:lnTo>
                  <a:lnTo>
                    <a:pt x="2778" y="1973"/>
                  </a:lnTo>
                  <a:cubicBezTo>
                    <a:pt x="2778" y="2205"/>
                    <a:pt x="2778" y="2436"/>
                    <a:pt x="2667" y="2547"/>
                  </a:cubicBezTo>
                  <a:lnTo>
                    <a:pt x="2547" y="2668"/>
                  </a:lnTo>
                  <a:cubicBezTo>
                    <a:pt x="2436" y="2779"/>
                    <a:pt x="2315" y="2779"/>
                    <a:pt x="2204" y="27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5728700" y="738850"/>
              <a:ext cx="596150" cy="344275"/>
            </a:xfrm>
            <a:custGeom>
              <a:rect b="b" l="l" r="r" t="t"/>
              <a:pathLst>
                <a:path extrusionOk="0" h="13771" w="23846">
                  <a:moveTo>
                    <a:pt x="18641" y="2659"/>
                  </a:moveTo>
                  <a:cubicBezTo>
                    <a:pt x="20142" y="3705"/>
                    <a:pt x="21531" y="4863"/>
                    <a:pt x="21882" y="5437"/>
                  </a:cubicBezTo>
                  <a:lnTo>
                    <a:pt x="21882" y="5557"/>
                  </a:lnTo>
                  <a:cubicBezTo>
                    <a:pt x="20373" y="6020"/>
                    <a:pt x="12502" y="8335"/>
                    <a:pt x="9492" y="7752"/>
                  </a:cubicBezTo>
                  <a:lnTo>
                    <a:pt x="9492" y="7752"/>
                  </a:lnTo>
                  <a:lnTo>
                    <a:pt x="9492" y="7752"/>
                  </a:lnTo>
                  <a:cubicBezTo>
                    <a:pt x="9381" y="7752"/>
                    <a:pt x="9261" y="7752"/>
                    <a:pt x="9150" y="7641"/>
                  </a:cubicBezTo>
                  <a:cubicBezTo>
                    <a:pt x="6372" y="6946"/>
                    <a:pt x="2084" y="4631"/>
                    <a:pt x="927" y="4168"/>
                  </a:cubicBezTo>
                  <a:cubicBezTo>
                    <a:pt x="1390" y="3705"/>
                    <a:pt x="3362" y="3010"/>
                    <a:pt x="5677" y="2427"/>
                  </a:cubicBezTo>
                  <a:cubicBezTo>
                    <a:pt x="9492" y="1390"/>
                    <a:pt x="14243" y="464"/>
                    <a:pt x="14937" y="575"/>
                  </a:cubicBezTo>
                  <a:cubicBezTo>
                    <a:pt x="15511" y="695"/>
                    <a:pt x="17132" y="1621"/>
                    <a:pt x="18641" y="2659"/>
                  </a:cubicBezTo>
                  <a:close/>
                  <a:moveTo>
                    <a:pt x="20956" y="9141"/>
                  </a:moveTo>
                  <a:lnTo>
                    <a:pt x="20956" y="9030"/>
                  </a:lnTo>
                  <a:cubicBezTo>
                    <a:pt x="21068" y="9030"/>
                    <a:pt x="21188" y="8909"/>
                    <a:pt x="21188" y="8909"/>
                  </a:cubicBezTo>
                  <a:cubicBezTo>
                    <a:pt x="21188" y="8798"/>
                    <a:pt x="20836" y="8678"/>
                    <a:pt x="20605" y="8567"/>
                  </a:cubicBezTo>
                  <a:cubicBezTo>
                    <a:pt x="20373" y="8446"/>
                    <a:pt x="20030" y="8335"/>
                    <a:pt x="19910" y="8335"/>
                  </a:cubicBezTo>
                  <a:lnTo>
                    <a:pt x="19799" y="8335"/>
                  </a:lnTo>
                  <a:lnTo>
                    <a:pt x="19799" y="8567"/>
                  </a:lnTo>
                  <a:cubicBezTo>
                    <a:pt x="19799" y="8798"/>
                    <a:pt x="19799" y="9030"/>
                    <a:pt x="19567" y="9261"/>
                  </a:cubicBezTo>
                  <a:cubicBezTo>
                    <a:pt x="19447" y="9372"/>
                    <a:pt x="19215" y="9372"/>
                    <a:pt x="18984" y="9372"/>
                  </a:cubicBezTo>
                  <a:cubicBezTo>
                    <a:pt x="18873" y="9261"/>
                    <a:pt x="18641" y="9141"/>
                    <a:pt x="18521" y="9141"/>
                  </a:cubicBezTo>
                  <a:cubicBezTo>
                    <a:pt x="18521" y="9030"/>
                    <a:pt x="18410" y="9030"/>
                    <a:pt x="18410" y="9030"/>
                  </a:cubicBezTo>
                  <a:lnTo>
                    <a:pt x="18178" y="9030"/>
                  </a:lnTo>
                  <a:cubicBezTo>
                    <a:pt x="18178" y="9030"/>
                    <a:pt x="18178" y="9141"/>
                    <a:pt x="18058" y="9141"/>
                  </a:cubicBezTo>
                  <a:cubicBezTo>
                    <a:pt x="18058" y="9261"/>
                    <a:pt x="17947" y="9372"/>
                    <a:pt x="17947" y="9604"/>
                  </a:cubicBezTo>
                  <a:cubicBezTo>
                    <a:pt x="17826" y="9956"/>
                    <a:pt x="17947" y="10187"/>
                    <a:pt x="17947" y="10298"/>
                  </a:cubicBezTo>
                  <a:cubicBezTo>
                    <a:pt x="17947" y="10530"/>
                    <a:pt x="18058" y="10650"/>
                    <a:pt x="18178" y="10650"/>
                  </a:cubicBezTo>
                  <a:cubicBezTo>
                    <a:pt x="18178" y="10650"/>
                    <a:pt x="18521" y="10419"/>
                    <a:pt x="18873" y="10298"/>
                  </a:cubicBezTo>
                  <a:cubicBezTo>
                    <a:pt x="18984" y="10187"/>
                    <a:pt x="19215" y="10067"/>
                    <a:pt x="19336" y="10067"/>
                  </a:cubicBezTo>
                  <a:lnTo>
                    <a:pt x="19336" y="10067"/>
                  </a:lnTo>
                  <a:lnTo>
                    <a:pt x="19447" y="10067"/>
                  </a:lnTo>
                  <a:cubicBezTo>
                    <a:pt x="19567" y="10067"/>
                    <a:pt x="19678" y="10067"/>
                    <a:pt x="19799" y="10187"/>
                  </a:cubicBezTo>
                  <a:cubicBezTo>
                    <a:pt x="19799" y="10298"/>
                    <a:pt x="19910" y="10419"/>
                    <a:pt x="19910" y="10530"/>
                  </a:cubicBezTo>
                  <a:cubicBezTo>
                    <a:pt x="20142" y="10882"/>
                    <a:pt x="20262" y="11576"/>
                    <a:pt x="20262" y="11919"/>
                  </a:cubicBezTo>
                  <a:lnTo>
                    <a:pt x="20262" y="12150"/>
                  </a:lnTo>
                  <a:lnTo>
                    <a:pt x="20493" y="12150"/>
                  </a:lnTo>
                  <a:lnTo>
                    <a:pt x="20725" y="12150"/>
                  </a:lnTo>
                  <a:cubicBezTo>
                    <a:pt x="20956" y="12039"/>
                    <a:pt x="21188" y="11919"/>
                    <a:pt x="21299" y="11687"/>
                  </a:cubicBezTo>
                  <a:cubicBezTo>
                    <a:pt x="21531" y="11345"/>
                    <a:pt x="21419" y="11113"/>
                    <a:pt x="21299" y="10882"/>
                  </a:cubicBezTo>
                  <a:cubicBezTo>
                    <a:pt x="21068" y="10530"/>
                    <a:pt x="20836" y="10419"/>
                    <a:pt x="20605" y="10187"/>
                  </a:cubicBezTo>
                  <a:cubicBezTo>
                    <a:pt x="20262" y="9956"/>
                    <a:pt x="20373" y="9724"/>
                    <a:pt x="20493" y="9493"/>
                  </a:cubicBezTo>
                  <a:cubicBezTo>
                    <a:pt x="20605" y="9372"/>
                    <a:pt x="20725" y="9261"/>
                    <a:pt x="20956" y="9141"/>
                  </a:cubicBezTo>
                  <a:close/>
                  <a:moveTo>
                    <a:pt x="21651" y="8678"/>
                  </a:moveTo>
                  <a:close/>
                  <a:moveTo>
                    <a:pt x="20836" y="8104"/>
                  </a:moveTo>
                  <a:cubicBezTo>
                    <a:pt x="20493" y="7983"/>
                    <a:pt x="20030" y="7872"/>
                    <a:pt x="19799" y="7872"/>
                  </a:cubicBezTo>
                  <a:lnTo>
                    <a:pt x="19678" y="7872"/>
                  </a:lnTo>
                  <a:cubicBezTo>
                    <a:pt x="19336" y="7983"/>
                    <a:pt x="19336" y="8335"/>
                    <a:pt x="19336" y="8567"/>
                  </a:cubicBezTo>
                  <a:cubicBezTo>
                    <a:pt x="19336" y="8678"/>
                    <a:pt x="19336" y="8909"/>
                    <a:pt x="19215" y="8909"/>
                  </a:cubicBezTo>
                  <a:lnTo>
                    <a:pt x="19104" y="8909"/>
                  </a:lnTo>
                  <a:cubicBezTo>
                    <a:pt x="18984" y="8909"/>
                    <a:pt x="18873" y="8798"/>
                    <a:pt x="18873" y="8678"/>
                  </a:cubicBezTo>
                  <a:cubicBezTo>
                    <a:pt x="18641" y="8567"/>
                    <a:pt x="18521" y="8567"/>
                    <a:pt x="18410" y="8567"/>
                  </a:cubicBezTo>
                  <a:lnTo>
                    <a:pt x="18058" y="8567"/>
                  </a:lnTo>
                  <a:lnTo>
                    <a:pt x="17715" y="8909"/>
                  </a:lnTo>
                  <a:cubicBezTo>
                    <a:pt x="17595" y="9030"/>
                    <a:pt x="17484" y="9261"/>
                    <a:pt x="17484" y="9493"/>
                  </a:cubicBezTo>
                  <a:lnTo>
                    <a:pt x="17484" y="9493"/>
                  </a:lnTo>
                  <a:cubicBezTo>
                    <a:pt x="17595" y="9724"/>
                    <a:pt x="17715" y="9956"/>
                    <a:pt x="17715" y="10067"/>
                  </a:cubicBezTo>
                  <a:cubicBezTo>
                    <a:pt x="17715" y="10187"/>
                    <a:pt x="17595" y="10419"/>
                    <a:pt x="17595" y="10650"/>
                  </a:cubicBezTo>
                  <a:cubicBezTo>
                    <a:pt x="17595" y="10882"/>
                    <a:pt x="17826" y="10993"/>
                    <a:pt x="17947" y="11113"/>
                  </a:cubicBezTo>
                  <a:cubicBezTo>
                    <a:pt x="18289" y="11224"/>
                    <a:pt x="18641" y="10882"/>
                    <a:pt x="19104" y="10650"/>
                  </a:cubicBezTo>
                  <a:cubicBezTo>
                    <a:pt x="19215" y="10650"/>
                    <a:pt x="19336" y="10530"/>
                    <a:pt x="19447" y="10530"/>
                  </a:cubicBezTo>
                  <a:lnTo>
                    <a:pt x="19447" y="10761"/>
                  </a:lnTo>
                  <a:cubicBezTo>
                    <a:pt x="19678" y="11113"/>
                    <a:pt x="19799" y="11576"/>
                    <a:pt x="19799" y="12039"/>
                  </a:cubicBezTo>
                  <a:cubicBezTo>
                    <a:pt x="19799" y="12150"/>
                    <a:pt x="19910" y="12382"/>
                    <a:pt x="20030" y="12502"/>
                  </a:cubicBezTo>
                  <a:cubicBezTo>
                    <a:pt x="20142" y="12613"/>
                    <a:pt x="20262" y="12613"/>
                    <a:pt x="20373" y="12613"/>
                  </a:cubicBezTo>
                  <a:cubicBezTo>
                    <a:pt x="20605" y="12734"/>
                    <a:pt x="20725" y="12613"/>
                    <a:pt x="20956" y="12613"/>
                  </a:cubicBezTo>
                  <a:cubicBezTo>
                    <a:pt x="21188" y="12502"/>
                    <a:pt x="21531" y="12271"/>
                    <a:pt x="21651" y="11919"/>
                  </a:cubicBezTo>
                  <a:cubicBezTo>
                    <a:pt x="21994" y="11345"/>
                    <a:pt x="21882" y="10993"/>
                    <a:pt x="21651" y="10530"/>
                  </a:cubicBezTo>
                  <a:cubicBezTo>
                    <a:pt x="21419" y="10298"/>
                    <a:pt x="21188" y="9956"/>
                    <a:pt x="20836" y="9835"/>
                  </a:cubicBezTo>
                  <a:cubicBezTo>
                    <a:pt x="20836" y="9835"/>
                    <a:pt x="20836" y="9724"/>
                    <a:pt x="20956" y="9724"/>
                  </a:cubicBezTo>
                  <a:cubicBezTo>
                    <a:pt x="20956" y="9604"/>
                    <a:pt x="21068" y="9493"/>
                    <a:pt x="21188" y="9493"/>
                  </a:cubicBezTo>
                  <a:lnTo>
                    <a:pt x="21188" y="9493"/>
                  </a:lnTo>
                  <a:cubicBezTo>
                    <a:pt x="21419" y="9261"/>
                    <a:pt x="21651" y="9030"/>
                    <a:pt x="21651" y="8798"/>
                  </a:cubicBezTo>
                  <a:lnTo>
                    <a:pt x="21651" y="8798"/>
                  </a:lnTo>
                  <a:lnTo>
                    <a:pt x="21651" y="8678"/>
                  </a:lnTo>
                  <a:cubicBezTo>
                    <a:pt x="21531" y="8567"/>
                    <a:pt x="21188" y="8335"/>
                    <a:pt x="20836" y="8104"/>
                  </a:cubicBezTo>
                  <a:close/>
                  <a:moveTo>
                    <a:pt x="815" y="4511"/>
                  </a:moveTo>
                  <a:cubicBezTo>
                    <a:pt x="1973" y="5094"/>
                    <a:pt x="6372" y="7289"/>
                    <a:pt x="9029" y="8104"/>
                  </a:cubicBezTo>
                  <a:lnTo>
                    <a:pt x="9261" y="8104"/>
                  </a:lnTo>
                  <a:lnTo>
                    <a:pt x="9150" y="9030"/>
                  </a:lnTo>
                  <a:lnTo>
                    <a:pt x="9492" y="9141"/>
                  </a:lnTo>
                  <a:lnTo>
                    <a:pt x="9613" y="8104"/>
                  </a:lnTo>
                  <a:cubicBezTo>
                    <a:pt x="12854" y="8567"/>
                    <a:pt x="20493" y="6363"/>
                    <a:pt x="21994" y="5900"/>
                  </a:cubicBezTo>
                  <a:cubicBezTo>
                    <a:pt x="22114" y="6131"/>
                    <a:pt x="22114" y="6252"/>
                    <a:pt x="22114" y="6483"/>
                  </a:cubicBezTo>
                  <a:lnTo>
                    <a:pt x="22114" y="6483"/>
                  </a:lnTo>
                  <a:lnTo>
                    <a:pt x="22114" y="6594"/>
                  </a:lnTo>
                  <a:cubicBezTo>
                    <a:pt x="22225" y="6946"/>
                    <a:pt x="22225" y="7289"/>
                    <a:pt x="22225" y="7641"/>
                  </a:cubicBezTo>
                  <a:cubicBezTo>
                    <a:pt x="22114" y="7641"/>
                    <a:pt x="22114" y="7520"/>
                    <a:pt x="21994" y="7520"/>
                  </a:cubicBezTo>
                  <a:cubicBezTo>
                    <a:pt x="21299" y="6826"/>
                    <a:pt x="18410" y="7057"/>
                    <a:pt x="18178" y="7057"/>
                  </a:cubicBezTo>
                  <a:cubicBezTo>
                    <a:pt x="17715" y="7057"/>
                    <a:pt x="17363" y="7289"/>
                    <a:pt x="17132" y="7641"/>
                  </a:cubicBezTo>
                  <a:cubicBezTo>
                    <a:pt x="16900" y="7872"/>
                    <a:pt x="16789" y="8215"/>
                    <a:pt x="16669" y="8446"/>
                  </a:cubicBezTo>
                  <a:lnTo>
                    <a:pt x="16789" y="8678"/>
                  </a:lnTo>
                  <a:lnTo>
                    <a:pt x="17132" y="8909"/>
                  </a:lnTo>
                  <a:cubicBezTo>
                    <a:pt x="17252" y="8678"/>
                    <a:pt x="17363" y="8335"/>
                    <a:pt x="17595" y="7983"/>
                  </a:cubicBezTo>
                  <a:cubicBezTo>
                    <a:pt x="17715" y="7752"/>
                    <a:pt x="17947" y="7641"/>
                    <a:pt x="18058" y="7641"/>
                  </a:cubicBezTo>
                  <a:lnTo>
                    <a:pt x="18178" y="7641"/>
                  </a:lnTo>
                  <a:cubicBezTo>
                    <a:pt x="18178" y="7641"/>
                    <a:pt x="21068" y="7289"/>
                    <a:pt x="21651" y="7872"/>
                  </a:cubicBezTo>
                  <a:cubicBezTo>
                    <a:pt x="21762" y="8104"/>
                    <a:pt x="21994" y="8335"/>
                    <a:pt x="22225" y="8567"/>
                  </a:cubicBezTo>
                  <a:lnTo>
                    <a:pt x="22225" y="8567"/>
                  </a:lnTo>
                  <a:cubicBezTo>
                    <a:pt x="22457" y="8798"/>
                    <a:pt x="22577" y="9030"/>
                    <a:pt x="22808" y="9372"/>
                  </a:cubicBezTo>
                  <a:cubicBezTo>
                    <a:pt x="23040" y="9724"/>
                    <a:pt x="23271" y="10187"/>
                    <a:pt x="23271" y="10419"/>
                  </a:cubicBezTo>
                  <a:lnTo>
                    <a:pt x="23271" y="10530"/>
                  </a:lnTo>
                  <a:lnTo>
                    <a:pt x="23271" y="10761"/>
                  </a:lnTo>
                  <a:lnTo>
                    <a:pt x="23271" y="10882"/>
                  </a:lnTo>
                  <a:cubicBezTo>
                    <a:pt x="23151" y="11113"/>
                    <a:pt x="23040" y="11576"/>
                    <a:pt x="22808" y="11919"/>
                  </a:cubicBezTo>
                  <a:cubicBezTo>
                    <a:pt x="22345" y="12845"/>
                    <a:pt x="21531" y="13660"/>
                    <a:pt x="19910" y="12845"/>
                  </a:cubicBezTo>
                  <a:cubicBezTo>
                    <a:pt x="18873" y="12271"/>
                    <a:pt x="18058" y="11687"/>
                    <a:pt x="17595" y="11113"/>
                  </a:cubicBezTo>
                  <a:cubicBezTo>
                    <a:pt x="17595" y="10993"/>
                    <a:pt x="17484" y="10993"/>
                    <a:pt x="17484" y="10882"/>
                  </a:cubicBezTo>
                  <a:cubicBezTo>
                    <a:pt x="17363" y="11224"/>
                    <a:pt x="17363" y="11456"/>
                    <a:pt x="17252" y="11576"/>
                  </a:cubicBezTo>
                  <a:cubicBezTo>
                    <a:pt x="17826" y="12150"/>
                    <a:pt x="18521" y="12734"/>
                    <a:pt x="19567" y="13308"/>
                  </a:cubicBezTo>
                  <a:cubicBezTo>
                    <a:pt x="20030" y="13539"/>
                    <a:pt x="20373" y="13660"/>
                    <a:pt x="20605" y="13660"/>
                  </a:cubicBezTo>
                  <a:lnTo>
                    <a:pt x="21188" y="13771"/>
                  </a:lnTo>
                  <a:cubicBezTo>
                    <a:pt x="21531" y="13771"/>
                    <a:pt x="21762" y="13660"/>
                    <a:pt x="21994" y="13539"/>
                  </a:cubicBezTo>
                  <a:lnTo>
                    <a:pt x="22577" y="13197"/>
                  </a:lnTo>
                  <a:cubicBezTo>
                    <a:pt x="22808" y="12965"/>
                    <a:pt x="23151" y="12502"/>
                    <a:pt x="23271" y="12150"/>
                  </a:cubicBezTo>
                  <a:cubicBezTo>
                    <a:pt x="23503" y="11808"/>
                    <a:pt x="23614" y="11456"/>
                    <a:pt x="23734" y="11224"/>
                  </a:cubicBezTo>
                  <a:lnTo>
                    <a:pt x="23846" y="10419"/>
                  </a:lnTo>
                  <a:cubicBezTo>
                    <a:pt x="23846" y="9956"/>
                    <a:pt x="23614" y="9493"/>
                    <a:pt x="23271" y="9030"/>
                  </a:cubicBezTo>
                  <a:cubicBezTo>
                    <a:pt x="23271" y="8909"/>
                    <a:pt x="23151" y="8909"/>
                    <a:pt x="23151" y="8798"/>
                  </a:cubicBezTo>
                  <a:lnTo>
                    <a:pt x="23040" y="8678"/>
                  </a:lnTo>
                  <a:lnTo>
                    <a:pt x="22688" y="8335"/>
                  </a:lnTo>
                  <a:cubicBezTo>
                    <a:pt x="22808" y="7872"/>
                    <a:pt x="22808" y="7409"/>
                    <a:pt x="22688" y="6946"/>
                  </a:cubicBezTo>
                  <a:lnTo>
                    <a:pt x="22688" y="6252"/>
                  </a:lnTo>
                  <a:cubicBezTo>
                    <a:pt x="22577" y="5789"/>
                    <a:pt x="22457" y="5437"/>
                    <a:pt x="22345" y="5205"/>
                  </a:cubicBezTo>
                  <a:cubicBezTo>
                    <a:pt x="21994" y="4511"/>
                    <a:pt x="20493" y="3353"/>
                    <a:pt x="18873" y="2196"/>
                  </a:cubicBezTo>
                  <a:cubicBezTo>
                    <a:pt x="17363" y="1158"/>
                    <a:pt x="15743" y="112"/>
                    <a:pt x="15048" y="112"/>
                  </a:cubicBezTo>
                  <a:cubicBezTo>
                    <a:pt x="14243" y="1"/>
                    <a:pt x="9381" y="807"/>
                    <a:pt x="5557" y="1853"/>
                  </a:cubicBezTo>
                  <a:cubicBezTo>
                    <a:pt x="2779" y="2547"/>
                    <a:pt x="464" y="3473"/>
                    <a:pt x="352" y="4048"/>
                  </a:cubicBezTo>
                  <a:cubicBezTo>
                    <a:pt x="232" y="4511"/>
                    <a:pt x="121" y="5205"/>
                    <a:pt x="121" y="6020"/>
                  </a:cubicBezTo>
                  <a:lnTo>
                    <a:pt x="121" y="6594"/>
                  </a:lnTo>
                  <a:cubicBezTo>
                    <a:pt x="121" y="7178"/>
                    <a:pt x="1" y="7641"/>
                    <a:pt x="1" y="7983"/>
                  </a:cubicBezTo>
                  <a:lnTo>
                    <a:pt x="584" y="7520"/>
                  </a:lnTo>
                  <a:cubicBezTo>
                    <a:pt x="584" y="7178"/>
                    <a:pt x="695" y="6594"/>
                    <a:pt x="695" y="6131"/>
                  </a:cubicBezTo>
                  <a:cubicBezTo>
                    <a:pt x="695" y="5557"/>
                    <a:pt x="815" y="4974"/>
                    <a:pt x="815" y="451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5783800" y="816875"/>
              <a:ext cx="179450" cy="43550"/>
            </a:xfrm>
            <a:custGeom>
              <a:rect b="b" l="l" r="r" t="t"/>
              <a:pathLst>
                <a:path extrusionOk="0" h="1742" w="7178">
                  <a:moveTo>
                    <a:pt x="2779" y="1047"/>
                  </a:moveTo>
                  <a:cubicBezTo>
                    <a:pt x="2427" y="927"/>
                    <a:pt x="2084" y="816"/>
                    <a:pt x="1853" y="816"/>
                  </a:cubicBezTo>
                  <a:cubicBezTo>
                    <a:pt x="1621" y="927"/>
                    <a:pt x="1621" y="1047"/>
                    <a:pt x="1390" y="1279"/>
                  </a:cubicBezTo>
                  <a:cubicBezTo>
                    <a:pt x="1269" y="1621"/>
                    <a:pt x="695" y="1510"/>
                    <a:pt x="232" y="1510"/>
                  </a:cubicBezTo>
                  <a:lnTo>
                    <a:pt x="0" y="1510"/>
                  </a:lnTo>
                  <a:cubicBezTo>
                    <a:pt x="232" y="1742"/>
                    <a:pt x="695" y="1742"/>
                    <a:pt x="927" y="1742"/>
                  </a:cubicBezTo>
                  <a:cubicBezTo>
                    <a:pt x="2084" y="1742"/>
                    <a:pt x="1269" y="816"/>
                    <a:pt x="2427" y="1279"/>
                  </a:cubicBezTo>
                  <a:cubicBezTo>
                    <a:pt x="2547" y="1279"/>
                    <a:pt x="2658" y="1390"/>
                    <a:pt x="2890" y="1390"/>
                  </a:cubicBezTo>
                  <a:cubicBezTo>
                    <a:pt x="3010" y="1279"/>
                    <a:pt x="3010" y="1158"/>
                    <a:pt x="3010" y="1047"/>
                  </a:cubicBezTo>
                  <a:cubicBezTo>
                    <a:pt x="3242" y="927"/>
                    <a:pt x="3816" y="1158"/>
                    <a:pt x="4168" y="1047"/>
                  </a:cubicBezTo>
                  <a:cubicBezTo>
                    <a:pt x="4399" y="1047"/>
                    <a:pt x="4510" y="927"/>
                    <a:pt x="4631" y="927"/>
                  </a:cubicBezTo>
                  <a:cubicBezTo>
                    <a:pt x="5668" y="352"/>
                    <a:pt x="5557" y="352"/>
                    <a:pt x="6594" y="352"/>
                  </a:cubicBezTo>
                  <a:cubicBezTo>
                    <a:pt x="6825" y="232"/>
                    <a:pt x="7057" y="232"/>
                    <a:pt x="7177" y="121"/>
                  </a:cubicBezTo>
                  <a:cubicBezTo>
                    <a:pt x="6946" y="1"/>
                    <a:pt x="6131" y="121"/>
                    <a:pt x="5899" y="121"/>
                  </a:cubicBezTo>
                  <a:cubicBezTo>
                    <a:pt x="4862" y="232"/>
                    <a:pt x="4399" y="927"/>
                    <a:pt x="3816" y="816"/>
                  </a:cubicBezTo>
                  <a:cubicBezTo>
                    <a:pt x="3473" y="816"/>
                    <a:pt x="2779" y="464"/>
                    <a:pt x="2779" y="10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6113700" y="843050"/>
              <a:ext cx="141700" cy="43300"/>
            </a:xfrm>
            <a:custGeom>
              <a:rect b="b" l="l" r="r" t="t"/>
              <a:pathLst>
                <a:path extrusionOk="0" h="1732" w="5668">
                  <a:moveTo>
                    <a:pt x="1037" y="1158"/>
                  </a:moveTo>
                  <a:cubicBezTo>
                    <a:pt x="806" y="806"/>
                    <a:pt x="695" y="926"/>
                    <a:pt x="463" y="1037"/>
                  </a:cubicBezTo>
                  <a:cubicBezTo>
                    <a:pt x="343" y="1158"/>
                    <a:pt x="0" y="1500"/>
                    <a:pt x="0" y="1732"/>
                  </a:cubicBezTo>
                  <a:cubicBezTo>
                    <a:pt x="111" y="1732"/>
                    <a:pt x="232" y="1500"/>
                    <a:pt x="343" y="1389"/>
                  </a:cubicBezTo>
                  <a:cubicBezTo>
                    <a:pt x="463" y="1269"/>
                    <a:pt x="574" y="1269"/>
                    <a:pt x="806" y="1158"/>
                  </a:cubicBezTo>
                  <a:cubicBezTo>
                    <a:pt x="926" y="1269"/>
                    <a:pt x="1037" y="1621"/>
                    <a:pt x="1269" y="1389"/>
                  </a:cubicBezTo>
                  <a:cubicBezTo>
                    <a:pt x="1389" y="1269"/>
                    <a:pt x="1500" y="1037"/>
                    <a:pt x="1500" y="806"/>
                  </a:cubicBezTo>
                  <a:cubicBezTo>
                    <a:pt x="1852" y="806"/>
                    <a:pt x="2084" y="926"/>
                    <a:pt x="2658" y="806"/>
                  </a:cubicBezTo>
                  <a:cubicBezTo>
                    <a:pt x="3121" y="695"/>
                    <a:pt x="3352" y="574"/>
                    <a:pt x="3584" y="463"/>
                  </a:cubicBezTo>
                  <a:cubicBezTo>
                    <a:pt x="4047" y="463"/>
                    <a:pt x="4047" y="806"/>
                    <a:pt x="4742" y="463"/>
                  </a:cubicBezTo>
                  <a:lnTo>
                    <a:pt x="5093" y="232"/>
                  </a:lnTo>
                  <a:cubicBezTo>
                    <a:pt x="5325" y="232"/>
                    <a:pt x="5556" y="232"/>
                    <a:pt x="5668" y="111"/>
                  </a:cubicBezTo>
                  <a:cubicBezTo>
                    <a:pt x="5436" y="0"/>
                    <a:pt x="5093" y="111"/>
                    <a:pt x="4973" y="111"/>
                  </a:cubicBezTo>
                  <a:cubicBezTo>
                    <a:pt x="4862" y="232"/>
                    <a:pt x="4742" y="232"/>
                    <a:pt x="4510" y="343"/>
                  </a:cubicBezTo>
                  <a:cubicBezTo>
                    <a:pt x="4047" y="463"/>
                    <a:pt x="3936" y="0"/>
                    <a:pt x="3241" y="343"/>
                  </a:cubicBezTo>
                  <a:cubicBezTo>
                    <a:pt x="2889" y="463"/>
                    <a:pt x="2658" y="574"/>
                    <a:pt x="2084" y="574"/>
                  </a:cubicBezTo>
                  <a:lnTo>
                    <a:pt x="1500" y="574"/>
                  </a:lnTo>
                  <a:cubicBezTo>
                    <a:pt x="1269" y="574"/>
                    <a:pt x="1269" y="926"/>
                    <a:pt x="1037"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6032675" y="819875"/>
              <a:ext cx="135900" cy="28975"/>
            </a:xfrm>
            <a:custGeom>
              <a:rect b="b" l="l" r="r" t="t"/>
              <a:pathLst>
                <a:path extrusionOk="0" h="1159" w="5436">
                  <a:moveTo>
                    <a:pt x="4630" y="344"/>
                  </a:moveTo>
                  <a:lnTo>
                    <a:pt x="4510" y="807"/>
                  </a:lnTo>
                  <a:cubicBezTo>
                    <a:pt x="4278" y="696"/>
                    <a:pt x="3936" y="1"/>
                    <a:pt x="3352" y="464"/>
                  </a:cubicBezTo>
                  <a:cubicBezTo>
                    <a:pt x="3241" y="464"/>
                    <a:pt x="3121" y="696"/>
                    <a:pt x="3010" y="696"/>
                  </a:cubicBezTo>
                  <a:cubicBezTo>
                    <a:pt x="2778" y="807"/>
                    <a:pt x="1621" y="575"/>
                    <a:pt x="926" y="696"/>
                  </a:cubicBezTo>
                  <a:cubicBezTo>
                    <a:pt x="695" y="696"/>
                    <a:pt x="111" y="696"/>
                    <a:pt x="0" y="927"/>
                  </a:cubicBezTo>
                  <a:cubicBezTo>
                    <a:pt x="111" y="1038"/>
                    <a:pt x="1037" y="927"/>
                    <a:pt x="1389" y="927"/>
                  </a:cubicBezTo>
                  <a:cubicBezTo>
                    <a:pt x="1852" y="927"/>
                    <a:pt x="2315" y="1038"/>
                    <a:pt x="2889" y="1038"/>
                  </a:cubicBezTo>
                  <a:cubicBezTo>
                    <a:pt x="3121" y="1038"/>
                    <a:pt x="3241" y="1038"/>
                    <a:pt x="3352" y="807"/>
                  </a:cubicBezTo>
                  <a:cubicBezTo>
                    <a:pt x="3936" y="232"/>
                    <a:pt x="4167" y="1159"/>
                    <a:pt x="4510" y="1038"/>
                  </a:cubicBezTo>
                  <a:cubicBezTo>
                    <a:pt x="4741" y="1038"/>
                    <a:pt x="4862" y="575"/>
                    <a:pt x="4862" y="344"/>
                  </a:cubicBezTo>
                  <a:cubicBezTo>
                    <a:pt x="4973" y="464"/>
                    <a:pt x="5204" y="575"/>
                    <a:pt x="5436" y="575"/>
                  </a:cubicBezTo>
                  <a:cubicBezTo>
                    <a:pt x="5436" y="464"/>
                    <a:pt x="5204" y="344"/>
                    <a:pt x="5093" y="232"/>
                  </a:cubicBezTo>
                  <a:cubicBezTo>
                    <a:pt x="4973" y="112"/>
                    <a:pt x="4973" y="1"/>
                    <a:pt x="4862" y="1"/>
                  </a:cubicBezTo>
                  <a:cubicBezTo>
                    <a:pt x="4741" y="112"/>
                    <a:pt x="4630" y="112"/>
                    <a:pt x="4630" y="34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6015300" y="747425"/>
              <a:ext cx="135925" cy="49325"/>
            </a:xfrm>
            <a:custGeom>
              <a:rect b="b" l="l" r="r" t="t"/>
              <a:pathLst>
                <a:path extrusionOk="0" h="1973" w="5437">
                  <a:moveTo>
                    <a:pt x="3936" y="1158"/>
                  </a:moveTo>
                  <a:cubicBezTo>
                    <a:pt x="3705" y="1158"/>
                    <a:pt x="3584" y="927"/>
                    <a:pt x="3353" y="927"/>
                  </a:cubicBezTo>
                  <a:cubicBezTo>
                    <a:pt x="3121" y="815"/>
                    <a:pt x="3242" y="1158"/>
                    <a:pt x="3121" y="1278"/>
                  </a:cubicBezTo>
                  <a:cubicBezTo>
                    <a:pt x="2890" y="1510"/>
                    <a:pt x="2427" y="1278"/>
                    <a:pt x="2084" y="1510"/>
                  </a:cubicBezTo>
                  <a:cubicBezTo>
                    <a:pt x="1621" y="1621"/>
                    <a:pt x="1501" y="1741"/>
                    <a:pt x="1038" y="1621"/>
                  </a:cubicBezTo>
                  <a:cubicBezTo>
                    <a:pt x="806" y="1621"/>
                    <a:pt x="112" y="1621"/>
                    <a:pt x="1" y="1741"/>
                  </a:cubicBezTo>
                  <a:cubicBezTo>
                    <a:pt x="1" y="1853"/>
                    <a:pt x="695" y="1853"/>
                    <a:pt x="927" y="1853"/>
                  </a:cubicBezTo>
                  <a:cubicBezTo>
                    <a:pt x="1501" y="1973"/>
                    <a:pt x="1732" y="1853"/>
                    <a:pt x="2195" y="1741"/>
                  </a:cubicBezTo>
                  <a:cubicBezTo>
                    <a:pt x="2427" y="1621"/>
                    <a:pt x="3242" y="1853"/>
                    <a:pt x="3353" y="1278"/>
                  </a:cubicBezTo>
                  <a:cubicBezTo>
                    <a:pt x="4047" y="1621"/>
                    <a:pt x="4047" y="1390"/>
                    <a:pt x="4279" y="815"/>
                  </a:cubicBezTo>
                  <a:cubicBezTo>
                    <a:pt x="4399" y="584"/>
                    <a:pt x="4510" y="584"/>
                    <a:pt x="4742" y="584"/>
                  </a:cubicBezTo>
                  <a:lnTo>
                    <a:pt x="5436" y="927"/>
                  </a:lnTo>
                  <a:cubicBezTo>
                    <a:pt x="5436" y="695"/>
                    <a:pt x="4510" y="1"/>
                    <a:pt x="4168" y="584"/>
                  </a:cubicBezTo>
                  <a:cubicBezTo>
                    <a:pt x="4047" y="815"/>
                    <a:pt x="4047" y="1047"/>
                    <a:pt x="3936"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6304675" y="1042600"/>
              <a:ext cx="5825" cy="3025"/>
            </a:xfrm>
            <a:custGeom>
              <a:rect b="b" l="l" r="r" t="t"/>
              <a:pathLst>
                <a:path extrusionOk="0" h="121" w="233">
                  <a:moveTo>
                    <a:pt x="232" y="0"/>
                  </a:moveTo>
                  <a:cubicBezTo>
                    <a:pt x="232" y="0"/>
                    <a:pt x="1" y="0"/>
                    <a:pt x="1" y="121"/>
                  </a:cubicBezTo>
                  <a:lnTo>
                    <a:pt x="232" y="12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5974800" y="955775"/>
              <a:ext cx="98400" cy="20400"/>
            </a:xfrm>
            <a:custGeom>
              <a:rect b="b" l="l" r="r" t="t"/>
              <a:pathLst>
                <a:path extrusionOk="0" h="816" w="3936">
                  <a:moveTo>
                    <a:pt x="2195" y="353"/>
                  </a:moveTo>
                  <a:cubicBezTo>
                    <a:pt x="2426" y="353"/>
                    <a:pt x="2426" y="464"/>
                    <a:pt x="2778" y="584"/>
                  </a:cubicBezTo>
                  <a:cubicBezTo>
                    <a:pt x="3241" y="584"/>
                    <a:pt x="3473" y="353"/>
                    <a:pt x="3815" y="353"/>
                  </a:cubicBezTo>
                  <a:cubicBezTo>
                    <a:pt x="3815" y="232"/>
                    <a:pt x="3815" y="232"/>
                    <a:pt x="3936" y="121"/>
                  </a:cubicBezTo>
                  <a:cubicBezTo>
                    <a:pt x="3704" y="121"/>
                    <a:pt x="3584" y="121"/>
                    <a:pt x="3241" y="232"/>
                  </a:cubicBezTo>
                  <a:cubicBezTo>
                    <a:pt x="2547" y="353"/>
                    <a:pt x="2426" y="1"/>
                    <a:pt x="2084" y="1"/>
                  </a:cubicBezTo>
                  <a:cubicBezTo>
                    <a:pt x="1852" y="1"/>
                    <a:pt x="1852" y="584"/>
                    <a:pt x="1269" y="353"/>
                  </a:cubicBezTo>
                  <a:cubicBezTo>
                    <a:pt x="1158" y="353"/>
                    <a:pt x="1037" y="121"/>
                    <a:pt x="806" y="232"/>
                  </a:cubicBezTo>
                  <a:cubicBezTo>
                    <a:pt x="574" y="232"/>
                    <a:pt x="574" y="464"/>
                    <a:pt x="574" y="584"/>
                  </a:cubicBezTo>
                  <a:lnTo>
                    <a:pt x="0" y="584"/>
                  </a:lnTo>
                  <a:lnTo>
                    <a:pt x="463" y="816"/>
                  </a:lnTo>
                  <a:cubicBezTo>
                    <a:pt x="695" y="816"/>
                    <a:pt x="926" y="816"/>
                    <a:pt x="926" y="464"/>
                  </a:cubicBezTo>
                  <a:cubicBezTo>
                    <a:pt x="1158" y="584"/>
                    <a:pt x="1269" y="816"/>
                    <a:pt x="1621" y="695"/>
                  </a:cubicBezTo>
                  <a:cubicBezTo>
                    <a:pt x="1852" y="695"/>
                    <a:pt x="1963" y="584"/>
                    <a:pt x="2195" y="35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5737500" y="866200"/>
              <a:ext cx="98425" cy="46325"/>
            </a:xfrm>
            <a:custGeom>
              <a:rect b="b" l="l" r="r" t="t"/>
              <a:pathLst>
                <a:path extrusionOk="0" h="1853" w="3937">
                  <a:moveTo>
                    <a:pt x="343" y="695"/>
                  </a:moveTo>
                  <a:cubicBezTo>
                    <a:pt x="112" y="574"/>
                    <a:pt x="232" y="232"/>
                    <a:pt x="232" y="111"/>
                  </a:cubicBezTo>
                  <a:cubicBezTo>
                    <a:pt x="112" y="0"/>
                    <a:pt x="0" y="111"/>
                    <a:pt x="0" y="574"/>
                  </a:cubicBezTo>
                  <a:cubicBezTo>
                    <a:pt x="112" y="1389"/>
                    <a:pt x="806" y="806"/>
                    <a:pt x="926" y="695"/>
                  </a:cubicBezTo>
                  <a:cubicBezTo>
                    <a:pt x="926" y="806"/>
                    <a:pt x="926" y="806"/>
                    <a:pt x="1038" y="926"/>
                  </a:cubicBezTo>
                  <a:cubicBezTo>
                    <a:pt x="1269" y="1158"/>
                    <a:pt x="1621" y="1037"/>
                    <a:pt x="1852" y="1037"/>
                  </a:cubicBezTo>
                  <a:cubicBezTo>
                    <a:pt x="1852" y="1500"/>
                    <a:pt x="2427" y="1389"/>
                    <a:pt x="2779" y="1389"/>
                  </a:cubicBezTo>
                  <a:cubicBezTo>
                    <a:pt x="3121" y="1389"/>
                    <a:pt x="3816" y="1852"/>
                    <a:pt x="3936" y="1732"/>
                  </a:cubicBezTo>
                  <a:cubicBezTo>
                    <a:pt x="3936" y="1621"/>
                    <a:pt x="3242" y="1269"/>
                    <a:pt x="3121" y="1158"/>
                  </a:cubicBezTo>
                  <a:cubicBezTo>
                    <a:pt x="2779" y="1037"/>
                    <a:pt x="2315" y="1158"/>
                    <a:pt x="2084" y="1037"/>
                  </a:cubicBezTo>
                  <a:cubicBezTo>
                    <a:pt x="2315" y="343"/>
                    <a:pt x="1269" y="1037"/>
                    <a:pt x="1158" y="695"/>
                  </a:cubicBezTo>
                  <a:lnTo>
                    <a:pt x="1158" y="574"/>
                  </a:lnTo>
                  <a:cubicBezTo>
                    <a:pt x="1269" y="343"/>
                    <a:pt x="1038" y="232"/>
                    <a:pt x="926" y="343"/>
                  </a:cubicBezTo>
                  <a:cubicBezTo>
                    <a:pt x="695" y="463"/>
                    <a:pt x="575" y="695"/>
                    <a:pt x="343"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5902325" y="889350"/>
              <a:ext cx="115775" cy="31725"/>
            </a:xfrm>
            <a:custGeom>
              <a:rect b="b" l="l" r="r" t="t"/>
              <a:pathLst>
                <a:path extrusionOk="0" h="1269" w="4631">
                  <a:moveTo>
                    <a:pt x="1" y="806"/>
                  </a:moveTo>
                  <a:cubicBezTo>
                    <a:pt x="1" y="1037"/>
                    <a:pt x="584" y="1269"/>
                    <a:pt x="695" y="1269"/>
                  </a:cubicBezTo>
                  <a:cubicBezTo>
                    <a:pt x="1047" y="1158"/>
                    <a:pt x="1047" y="806"/>
                    <a:pt x="1279" y="574"/>
                  </a:cubicBezTo>
                  <a:cubicBezTo>
                    <a:pt x="1621" y="574"/>
                    <a:pt x="1621" y="695"/>
                    <a:pt x="2084" y="695"/>
                  </a:cubicBezTo>
                  <a:cubicBezTo>
                    <a:pt x="2779" y="463"/>
                    <a:pt x="2899" y="343"/>
                    <a:pt x="3825" y="343"/>
                  </a:cubicBezTo>
                  <a:lnTo>
                    <a:pt x="4399" y="343"/>
                  </a:lnTo>
                  <a:cubicBezTo>
                    <a:pt x="4520" y="343"/>
                    <a:pt x="4631" y="343"/>
                    <a:pt x="4631" y="232"/>
                  </a:cubicBezTo>
                  <a:cubicBezTo>
                    <a:pt x="4288" y="111"/>
                    <a:pt x="3594" y="111"/>
                    <a:pt x="3362" y="111"/>
                  </a:cubicBezTo>
                  <a:cubicBezTo>
                    <a:pt x="2436" y="111"/>
                    <a:pt x="2084" y="463"/>
                    <a:pt x="1510" y="343"/>
                  </a:cubicBezTo>
                  <a:cubicBezTo>
                    <a:pt x="695" y="0"/>
                    <a:pt x="1047" y="926"/>
                    <a:pt x="695" y="1037"/>
                  </a:cubicBezTo>
                  <a:cubicBezTo>
                    <a:pt x="464" y="1037"/>
                    <a:pt x="232" y="926"/>
                    <a:pt x="1" y="80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6235225" y="1074550"/>
              <a:ext cx="23175" cy="8575"/>
            </a:xfrm>
            <a:custGeom>
              <a:rect b="b" l="l" r="r" t="t"/>
              <a:pathLst>
                <a:path extrusionOk="0" h="343" w="927">
                  <a:moveTo>
                    <a:pt x="927" y="343"/>
                  </a:moveTo>
                  <a:lnTo>
                    <a:pt x="927" y="232"/>
                  </a:lnTo>
                  <a:cubicBezTo>
                    <a:pt x="695" y="111"/>
                    <a:pt x="232" y="0"/>
                    <a:pt x="112" y="0"/>
                  </a:cubicBezTo>
                  <a:cubicBezTo>
                    <a:pt x="112" y="111"/>
                    <a:pt x="1" y="0"/>
                    <a:pt x="112" y="111"/>
                  </a:cubicBezTo>
                  <a:lnTo>
                    <a:pt x="344" y="232"/>
                  </a:lnTo>
                  <a:lnTo>
                    <a:pt x="344" y="232"/>
                  </a:lnTo>
                  <a:lnTo>
                    <a:pt x="344" y="232"/>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6301675" y="953000"/>
              <a:ext cx="5825" cy="5825"/>
            </a:xfrm>
            <a:custGeom>
              <a:rect b="b" l="l" r="r" t="t"/>
              <a:pathLst>
                <a:path extrusionOk="0" h="233" w="233">
                  <a:moveTo>
                    <a:pt x="121" y="1"/>
                  </a:moveTo>
                  <a:cubicBezTo>
                    <a:pt x="1" y="112"/>
                    <a:pt x="121" y="232"/>
                    <a:pt x="121" y="232"/>
                  </a:cubicBezTo>
                  <a:lnTo>
                    <a:pt x="232" y="232"/>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6171575" y="953000"/>
              <a:ext cx="83825" cy="57900"/>
            </a:xfrm>
            <a:custGeom>
              <a:rect b="b" l="l" r="r" t="t"/>
              <a:pathLst>
                <a:path extrusionOk="0" h="2316" w="3353">
                  <a:moveTo>
                    <a:pt x="0" y="2316"/>
                  </a:moveTo>
                  <a:cubicBezTo>
                    <a:pt x="111" y="2316"/>
                    <a:pt x="232" y="2316"/>
                    <a:pt x="232" y="2195"/>
                  </a:cubicBezTo>
                  <a:cubicBezTo>
                    <a:pt x="574" y="2084"/>
                    <a:pt x="1389" y="1501"/>
                    <a:pt x="1732" y="1269"/>
                  </a:cubicBezTo>
                  <a:cubicBezTo>
                    <a:pt x="1963" y="1038"/>
                    <a:pt x="2315" y="927"/>
                    <a:pt x="2547" y="695"/>
                  </a:cubicBezTo>
                  <a:cubicBezTo>
                    <a:pt x="2778" y="575"/>
                    <a:pt x="3121" y="343"/>
                    <a:pt x="3353" y="1"/>
                  </a:cubicBezTo>
                  <a:cubicBezTo>
                    <a:pt x="3241" y="1"/>
                    <a:pt x="3010" y="112"/>
                    <a:pt x="2890" y="232"/>
                  </a:cubicBezTo>
                  <a:cubicBezTo>
                    <a:pt x="2547" y="464"/>
                    <a:pt x="1963" y="806"/>
                    <a:pt x="1621" y="1038"/>
                  </a:cubicBezTo>
                  <a:cubicBezTo>
                    <a:pt x="1389" y="1158"/>
                    <a:pt x="111" y="1964"/>
                    <a:pt x="0" y="231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6284325" y="961575"/>
              <a:ext cx="23175" cy="63675"/>
            </a:xfrm>
            <a:custGeom>
              <a:rect b="b" l="l" r="r" t="t"/>
              <a:pathLst>
                <a:path extrusionOk="0" h="2547" w="927">
                  <a:moveTo>
                    <a:pt x="120" y="2547"/>
                  </a:moveTo>
                  <a:cubicBezTo>
                    <a:pt x="232" y="2547"/>
                    <a:pt x="352" y="2436"/>
                    <a:pt x="463" y="2315"/>
                  </a:cubicBezTo>
                  <a:cubicBezTo>
                    <a:pt x="583" y="2084"/>
                    <a:pt x="926" y="1973"/>
                    <a:pt x="926" y="1278"/>
                  </a:cubicBezTo>
                  <a:cubicBezTo>
                    <a:pt x="926" y="1158"/>
                    <a:pt x="695" y="121"/>
                    <a:pt x="463" y="0"/>
                  </a:cubicBezTo>
                  <a:cubicBezTo>
                    <a:pt x="352" y="232"/>
                    <a:pt x="463" y="463"/>
                    <a:pt x="463" y="695"/>
                  </a:cubicBezTo>
                  <a:cubicBezTo>
                    <a:pt x="583" y="1158"/>
                    <a:pt x="815" y="1621"/>
                    <a:pt x="463" y="1973"/>
                  </a:cubicBezTo>
                  <a:cubicBezTo>
                    <a:pt x="352" y="2084"/>
                    <a:pt x="0" y="2436"/>
                    <a:pt x="120" y="254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6145400" y="932625"/>
              <a:ext cx="20400" cy="23175"/>
            </a:xfrm>
            <a:custGeom>
              <a:rect b="b" l="l" r="r" t="t"/>
              <a:pathLst>
                <a:path extrusionOk="0" h="927" w="816">
                  <a:moveTo>
                    <a:pt x="1" y="816"/>
                  </a:moveTo>
                  <a:cubicBezTo>
                    <a:pt x="232" y="927"/>
                    <a:pt x="353" y="816"/>
                    <a:pt x="584" y="695"/>
                  </a:cubicBezTo>
                  <a:cubicBezTo>
                    <a:pt x="695" y="584"/>
                    <a:pt x="816" y="232"/>
                    <a:pt x="816" y="1"/>
                  </a:cubicBezTo>
                  <a:cubicBezTo>
                    <a:pt x="695" y="1"/>
                    <a:pt x="464" y="353"/>
                    <a:pt x="353" y="464"/>
                  </a:cubicBezTo>
                  <a:cubicBezTo>
                    <a:pt x="232" y="584"/>
                    <a:pt x="121" y="584"/>
                    <a:pt x="1"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6171575" y="964575"/>
              <a:ext cx="46325" cy="28975"/>
            </a:xfrm>
            <a:custGeom>
              <a:rect b="b" l="l" r="r" t="t"/>
              <a:pathLst>
                <a:path extrusionOk="0" h="1159" w="1853">
                  <a:moveTo>
                    <a:pt x="1389" y="1"/>
                  </a:moveTo>
                  <a:cubicBezTo>
                    <a:pt x="1158" y="1"/>
                    <a:pt x="463" y="575"/>
                    <a:pt x="232" y="806"/>
                  </a:cubicBezTo>
                  <a:cubicBezTo>
                    <a:pt x="232" y="806"/>
                    <a:pt x="0" y="927"/>
                    <a:pt x="0" y="1038"/>
                  </a:cubicBezTo>
                  <a:lnTo>
                    <a:pt x="0" y="1038"/>
                  </a:lnTo>
                  <a:cubicBezTo>
                    <a:pt x="0" y="1038"/>
                    <a:pt x="0" y="1158"/>
                    <a:pt x="111" y="1158"/>
                  </a:cubicBezTo>
                  <a:cubicBezTo>
                    <a:pt x="232" y="1158"/>
                    <a:pt x="695" y="695"/>
                    <a:pt x="926" y="575"/>
                  </a:cubicBezTo>
                  <a:cubicBezTo>
                    <a:pt x="926" y="575"/>
                    <a:pt x="1852" y="1"/>
                    <a:pt x="1389"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6232225" y="1010875"/>
              <a:ext cx="34750" cy="34750"/>
            </a:xfrm>
            <a:custGeom>
              <a:rect b="b" l="l" r="r" t="t"/>
              <a:pathLst>
                <a:path extrusionOk="0" h="1390" w="1390">
                  <a:moveTo>
                    <a:pt x="1" y="1269"/>
                  </a:moveTo>
                  <a:cubicBezTo>
                    <a:pt x="121" y="1390"/>
                    <a:pt x="232" y="1269"/>
                    <a:pt x="352" y="1158"/>
                  </a:cubicBezTo>
                  <a:cubicBezTo>
                    <a:pt x="464" y="1038"/>
                    <a:pt x="584" y="927"/>
                    <a:pt x="695" y="927"/>
                  </a:cubicBezTo>
                  <a:cubicBezTo>
                    <a:pt x="815" y="806"/>
                    <a:pt x="1390" y="343"/>
                    <a:pt x="1278" y="232"/>
                  </a:cubicBezTo>
                  <a:cubicBezTo>
                    <a:pt x="1278" y="1"/>
                    <a:pt x="815" y="464"/>
                    <a:pt x="584" y="575"/>
                  </a:cubicBezTo>
                  <a:cubicBezTo>
                    <a:pt x="464" y="695"/>
                    <a:pt x="1" y="1038"/>
                    <a:pt x="1"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5960200" y="848825"/>
              <a:ext cx="46325" cy="23175"/>
            </a:xfrm>
            <a:custGeom>
              <a:rect b="b" l="l" r="r" t="t"/>
              <a:pathLst>
                <a:path extrusionOk="0" h="927" w="1853">
                  <a:moveTo>
                    <a:pt x="1853" y="343"/>
                  </a:moveTo>
                  <a:cubicBezTo>
                    <a:pt x="1390" y="1"/>
                    <a:pt x="695" y="464"/>
                    <a:pt x="353" y="695"/>
                  </a:cubicBezTo>
                  <a:cubicBezTo>
                    <a:pt x="1" y="806"/>
                    <a:pt x="121" y="927"/>
                    <a:pt x="584" y="806"/>
                  </a:cubicBezTo>
                  <a:cubicBezTo>
                    <a:pt x="927" y="695"/>
                    <a:pt x="1158" y="575"/>
                    <a:pt x="1510" y="464"/>
                  </a:cubicBezTo>
                  <a:cubicBezTo>
                    <a:pt x="1621" y="464"/>
                    <a:pt x="1853" y="575"/>
                    <a:pt x="1853"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6217875" y="1002075"/>
              <a:ext cx="43325" cy="31975"/>
            </a:xfrm>
            <a:custGeom>
              <a:rect b="b" l="l" r="r" t="t"/>
              <a:pathLst>
                <a:path extrusionOk="0" h="1279" w="1733">
                  <a:moveTo>
                    <a:pt x="1621" y="1"/>
                  </a:moveTo>
                  <a:cubicBezTo>
                    <a:pt x="1158" y="1"/>
                    <a:pt x="0" y="1279"/>
                    <a:pt x="463" y="1158"/>
                  </a:cubicBezTo>
                  <a:cubicBezTo>
                    <a:pt x="575" y="1158"/>
                    <a:pt x="695" y="927"/>
                    <a:pt x="806" y="927"/>
                  </a:cubicBezTo>
                  <a:lnTo>
                    <a:pt x="1621" y="232"/>
                  </a:lnTo>
                  <a:cubicBezTo>
                    <a:pt x="1732" y="121"/>
                    <a:pt x="1621" y="1"/>
                    <a:pt x="162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6223650" y="970375"/>
              <a:ext cx="37550" cy="25950"/>
            </a:xfrm>
            <a:custGeom>
              <a:rect b="b" l="l" r="r" t="t"/>
              <a:pathLst>
                <a:path extrusionOk="0" h="1038" w="1502">
                  <a:moveTo>
                    <a:pt x="1" y="926"/>
                  </a:moveTo>
                  <a:cubicBezTo>
                    <a:pt x="112" y="1037"/>
                    <a:pt x="232" y="926"/>
                    <a:pt x="344" y="926"/>
                  </a:cubicBezTo>
                  <a:lnTo>
                    <a:pt x="1038" y="463"/>
                  </a:lnTo>
                  <a:cubicBezTo>
                    <a:pt x="1158" y="343"/>
                    <a:pt x="1501" y="232"/>
                    <a:pt x="1390" y="111"/>
                  </a:cubicBezTo>
                  <a:cubicBezTo>
                    <a:pt x="1270" y="0"/>
                    <a:pt x="927" y="232"/>
                    <a:pt x="807" y="232"/>
                  </a:cubicBezTo>
                  <a:cubicBezTo>
                    <a:pt x="575" y="463"/>
                    <a:pt x="1" y="695"/>
                    <a:pt x="1"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6165775" y="961575"/>
              <a:ext cx="25950" cy="20400"/>
            </a:xfrm>
            <a:custGeom>
              <a:rect b="b" l="l" r="r" t="t"/>
              <a:pathLst>
                <a:path extrusionOk="0" h="816" w="1038">
                  <a:moveTo>
                    <a:pt x="1038" y="0"/>
                  </a:moveTo>
                  <a:cubicBezTo>
                    <a:pt x="927" y="0"/>
                    <a:pt x="927" y="0"/>
                    <a:pt x="806" y="121"/>
                  </a:cubicBezTo>
                  <a:cubicBezTo>
                    <a:pt x="695" y="121"/>
                    <a:pt x="575" y="121"/>
                    <a:pt x="464" y="232"/>
                  </a:cubicBezTo>
                  <a:cubicBezTo>
                    <a:pt x="232" y="352"/>
                    <a:pt x="112" y="584"/>
                    <a:pt x="1" y="695"/>
                  </a:cubicBezTo>
                  <a:cubicBezTo>
                    <a:pt x="112" y="695"/>
                    <a:pt x="112" y="815"/>
                    <a:pt x="112" y="815"/>
                  </a:cubicBezTo>
                  <a:cubicBezTo>
                    <a:pt x="112" y="815"/>
                    <a:pt x="232" y="815"/>
                    <a:pt x="343" y="695"/>
                  </a:cubicBezTo>
                  <a:cubicBezTo>
                    <a:pt x="575" y="463"/>
                    <a:pt x="1038" y="232"/>
                    <a:pt x="1038"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6217875" y="941425"/>
              <a:ext cx="25950" cy="28975"/>
            </a:xfrm>
            <a:custGeom>
              <a:rect b="b" l="l" r="r" t="t"/>
              <a:pathLst>
                <a:path extrusionOk="0" h="1159" w="1038">
                  <a:moveTo>
                    <a:pt x="1038" y="232"/>
                  </a:moveTo>
                  <a:cubicBezTo>
                    <a:pt x="806" y="1"/>
                    <a:pt x="0" y="695"/>
                    <a:pt x="0" y="927"/>
                  </a:cubicBezTo>
                  <a:cubicBezTo>
                    <a:pt x="111" y="1158"/>
                    <a:pt x="575" y="695"/>
                    <a:pt x="806" y="464"/>
                  </a:cubicBezTo>
                  <a:cubicBezTo>
                    <a:pt x="926" y="464"/>
                    <a:pt x="1038" y="343"/>
                    <a:pt x="1038"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6214850" y="990500"/>
              <a:ext cx="34750" cy="23175"/>
            </a:xfrm>
            <a:custGeom>
              <a:rect b="b" l="l" r="r" t="t"/>
              <a:pathLst>
                <a:path extrusionOk="0" h="927" w="1390">
                  <a:moveTo>
                    <a:pt x="1390" y="121"/>
                  </a:moveTo>
                  <a:cubicBezTo>
                    <a:pt x="1279" y="1"/>
                    <a:pt x="1279" y="121"/>
                    <a:pt x="1159" y="121"/>
                  </a:cubicBezTo>
                  <a:cubicBezTo>
                    <a:pt x="1" y="816"/>
                    <a:pt x="464" y="927"/>
                    <a:pt x="696" y="695"/>
                  </a:cubicBezTo>
                  <a:cubicBezTo>
                    <a:pt x="927" y="584"/>
                    <a:pt x="1390" y="353"/>
                    <a:pt x="1390"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6258375" y="895125"/>
              <a:ext cx="28975" cy="14375"/>
            </a:xfrm>
            <a:custGeom>
              <a:rect b="b" l="l" r="r" t="t"/>
              <a:pathLst>
                <a:path extrusionOk="0" h="575" w="1159">
                  <a:moveTo>
                    <a:pt x="1" y="232"/>
                  </a:moveTo>
                  <a:cubicBezTo>
                    <a:pt x="1" y="343"/>
                    <a:pt x="112" y="343"/>
                    <a:pt x="232" y="464"/>
                  </a:cubicBezTo>
                  <a:cubicBezTo>
                    <a:pt x="464" y="464"/>
                    <a:pt x="575" y="575"/>
                    <a:pt x="695" y="464"/>
                  </a:cubicBezTo>
                  <a:cubicBezTo>
                    <a:pt x="807" y="343"/>
                    <a:pt x="1158" y="112"/>
                    <a:pt x="927" y="112"/>
                  </a:cubicBezTo>
                  <a:cubicBezTo>
                    <a:pt x="807" y="1"/>
                    <a:pt x="575" y="232"/>
                    <a:pt x="464" y="232"/>
                  </a:cubicBezTo>
                  <a:cubicBezTo>
                    <a:pt x="232" y="232"/>
                    <a:pt x="112" y="112"/>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5798150" y="912500"/>
              <a:ext cx="439875" cy="526700"/>
            </a:xfrm>
            <a:custGeom>
              <a:rect b="b" l="l" r="r" t="t"/>
              <a:pathLst>
                <a:path extrusionOk="0" h="21068" w="17595">
                  <a:moveTo>
                    <a:pt x="15974" y="10297"/>
                  </a:moveTo>
                  <a:cubicBezTo>
                    <a:pt x="16558" y="12038"/>
                    <a:pt x="17021" y="13770"/>
                    <a:pt x="16900" y="14465"/>
                  </a:cubicBezTo>
                  <a:lnTo>
                    <a:pt x="16900" y="14585"/>
                  </a:lnTo>
                  <a:cubicBezTo>
                    <a:pt x="16206" y="14353"/>
                    <a:pt x="14243" y="13539"/>
                    <a:pt x="12159" y="12613"/>
                  </a:cubicBezTo>
                  <a:lnTo>
                    <a:pt x="12159" y="13076"/>
                  </a:lnTo>
                  <a:cubicBezTo>
                    <a:pt x="14243" y="14002"/>
                    <a:pt x="16095" y="14696"/>
                    <a:pt x="16789" y="14928"/>
                  </a:cubicBezTo>
                  <a:cubicBezTo>
                    <a:pt x="16669" y="15048"/>
                    <a:pt x="16669" y="15279"/>
                    <a:pt x="16558" y="15391"/>
                  </a:cubicBezTo>
                  <a:lnTo>
                    <a:pt x="16558" y="15391"/>
                  </a:lnTo>
                  <a:lnTo>
                    <a:pt x="16437" y="15511"/>
                  </a:lnTo>
                  <a:cubicBezTo>
                    <a:pt x="16326" y="15854"/>
                    <a:pt x="16095" y="16085"/>
                    <a:pt x="15863" y="16437"/>
                  </a:cubicBezTo>
                  <a:cubicBezTo>
                    <a:pt x="15863" y="16317"/>
                    <a:pt x="15743" y="16206"/>
                    <a:pt x="15743" y="16206"/>
                  </a:cubicBezTo>
                  <a:cubicBezTo>
                    <a:pt x="15632" y="15159"/>
                    <a:pt x="13196" y="13659"/>
                    <a:pt x="12965" y="13539"/>
                  </a:cubicBezTo>
                  <a:cubicBezTo>
                    <a:pt x="12733" y="13307"/>
                    <a:pt x="12391" y="13307"/>
                    <a:pt x="12159" y="13307"/>
                  </a:cubicBezTo>
                  <a:lnTo>
                    <a:pt x="12159" y="13890"/>
                  </a:lnTo>
                  <a:cubicBezTo>
                    <a:pt x="12270" y="13890"/>
                    <a:pt x="12502" y="13890"/>
                    <a:pt x="12622" y="14002"/>
                  </a:cubicBezTo>
                  <a:lnTo>
                    <a:pt x="12622" y="14002"/>
                  </a:lnTo>
                  <a:cubicBezTo>
                    <a:pt x="12622" y="14002"/>
                    <a:pt x="15169" y="15511"/>
                    <a:pt x="15280" y="16206"/>
                  </a:cubicBezTo>
                  <a:lnTo>
                    <a:pt x="15280" y="17132"/>
                  </a:lnTo>
                  <a:lnTo>
                    <a:pt x="15280" y="17132"/>
                  </a:lnTo>
                  <a:lnTo>
                    <a:pt x="15280" y="17363"/>
                  </a:lnTo>
                  <a:lnTo>
                    <a:pt x="15743" y="17363"/>
                  </a:lnTo>
                  <a:lnTo>
                    <a:pt x="15863" y="17363"/>
                  </a:lnTo>
                  <a:lnTo>
                    <a:pt x="15863" y="17243"/>
                  </a:lnTo>
                  <a:cubicBezTo>
                    <a:pt x="16206" y="16900"/>
                    <a:pt x="16437" y="16548"/>
                    <a:pt x="16789" y="16085"/>
                  </a:cubicBezTo>
                  <a:lnTo>
                    <a:pt x="17132" y="15622"/>
                  </a:lnTo>
                  <a:cubicBezTo>
                    <a:pt x="17252" y="15159"/>
                    <a:pt x="17484" y="14816"/>
                    <a:pt x="17484" y="14465"/>
                  </a:cubicBezTo>
                  <a:cubicBezTo>
                    <a:pt x="17595" y="13770"/>
                    <a:pt x="17132" y="11918"/>
                    <a:pt x="16437" y="10066"/>
                  </a:cubicBezTo>
                  <a:cubicBezTo>
                    <a:pt x="15863" y="8334"/>
                    <a:pt x="15169" y="6482"/>
                    <a:pt x="14706" y="6019"/>
                  </a:cubicBezTo>
                  <a:cubicBezTo>
                    <a:pt x="14585" y="5899"/>
                    <a:pt x="14122" y="5667"/>
                    <a:pt x="13548" y="5325"/>
                  </a:cubicBezTo>
                  <a:cubicBezTo>
                    <a:pt x="13428" y="5436"/>
                    <a:pt x="13196" y="5556"/>
                    <a:pt x="12965" y="5556"/>
                  </a:cubicBezTo>
                  <a:cubicBezTo>
                    <a:pt x="13659" y="6019"/>
                    <a:pt x="14122" y="6251"/>
                    <a:pt x="14243" y="6482"/>
                  </a:cubicBezTo>
                  <a:cubicBezTo>
                    <a:pt x="14706" y="6825"/>
                    <a:pt x="15400" y="8566"/>
                    <a:pt x="15974" y="10297"/>
                  </a:cubicBezTo>
                  <a:close/>
                  <a:moveTo>
                    <a:pt x="13780" y="20141"/>
                  </a:moveTo>
                  <a:lnTo>
                    <a:pt x="13780" y="20141"/>
                  </a:lnTo>
                  <a:cubicBezTo>
                    <a:pt x="12854" y="20604"/>
                    <a:pt x="11696" y="20836"/>
                    <a:pt x="10881" y="19095"/>
                  </a:cubicBezTo>
                  <a:cubicBezTo>
                    <a:pt x="10770" y="18984"/>
                    <a:pt x="10770" y="18752"/>
                    <a:pt x="10650" y="18632"/>
                  </a:cubicBezTo>
                  <a:cubicBezTo>
                    <a:pt x="10539" y="18752"/>
                    <a:pt x="10539" y="18984"/>
                    <a:pt x="10418" y="19095"/>
                  </a:cubicBezTo>
                  <a:cubicBezTo>
                    <a:pt x="10307" y="19095"/>
                    <a:pt x="10307" y="19215"/>
                    <a:pt x="10307" y="19215"/>
                  </a:cubicBezTo>
                  <a:lnTo>
                    <a:pt x="10418" y="19326"/>
                  </a:lnTo>
                  <a:cubicBezTo>
                    <a:pt x="10539" y="19789"/>
                    <a:pt x="10770" y="20021"/>
                    <a:pt x="11002" y="20252"/>
                  </a:cubicBezTo>
                  <a:lnTo>
                    <a:pt x="11344" y="20715"/>
                  </a:lnTo>
                  <a:cubicBezTo>
                    <a:pt x="11696" y="20836"/>
                    <a:pt x="11928" y="20947"/>
                    <a:pt x="12159" y="21067"/>
                  </a:cubicBezTo>
                  <a:lnTo>
                    <a:pt x="12854" y="21067"/>
                  </a:lnTo>
                  <a:cubicBezTo>
                    <a:pt x="13196" y="20947"/>
                    <a:pt x="13659" y="20836"/>
                    <a:pt x="14011" y="20715"/>
                  </a:cubicBezTo>
                  <a:lnTo>
                    <a:pt x="14011" y="20604"/>
                  </a:lnTo>
                  <a:cubicBezTo>
                    <a:pt x="14011" y="20484"/>
                    <a:pt x="13891" y="20373"/>
                    <a:pt x="13780" y="20141"/>
                  </a:cubicBezTo>
                  <a:close/>
                  <a:moveTo>
                    <a:pt x="10539" y="3815"/>
                  </a:moveTo>
                  <a:cubicBezTo>
                    <a:pt x="9150" y="3121"/>
                    <a:pt x="7529" y="2426"/>
                    <a:pt x="6020" y="1732"/>
                  </a:cubicBezTo>
                  <a:cubicBezTo>
                    <a:pt x="3362" y="695"/>
                    <a:pt x="1047" y="0"/>
                    <a:pt x="464" y="463"/>
                  </a:cubicBezTo>
                  <a:lnTo>
                    <a:pt x="1" y="926"/>
                  </a:lnTo>
                  <a:cubicBezTo>
                    <a:pt x="232" y="926"/>
                    <a:pt x="464" y="1037"/>
                    <a:pt x="695" y="1037"/>
                  </a:cubicBezTo>
                  <a:lnTo>
                    <a:pt x="695" y="1037"/>
                  </a:lnTo>
                  <a:lnTo>
                    <a:pt x="695" y="1037"/>
                  </a:lnTo>
                  <a:cubicBezTo>
                    <a:pt x="927" y="1158"/>
                    <a:pt x="1047" y="1269"/>
                    <a:pt x="1279" y="1269"/>
                  </a:cubicBezTo>
                  <a:cubicBezTo>
                    <a:pt x="1158" y="1158"/>
                    <a:pt x="1047" y="926"/>
                    <a:pt x="1047" y="806"/>
                  </a:cubicBezTo>
                  <a:cubicBezTo>
                    <a:pt x="1510" y="695"/>
                    <a:pt x="3473" y="1389"/>
                    <a:pt x="5788" y="2315"/>
                  </a:cubicBezTo>
                  <a:cubicBezTo>
                    <a:pt x="7409" y="3010"/>
                    <a:pt x="9150" y="3704"/>
                    <a:pt x="10650" y="4510"/>
                  </a:cubicBezTo>
                  <a:cubicBezTo>
                    <a:pt x="10650" y="4278"/>
                    <a:pt x="10539" y="4047"/>
                    <a:pt x="10539" y="3815"/>
                  </a:cubicBezTo>
                  <a:close/>
                  <a:moveTo>
                    <a:pt x="14011" y="16780"/>
                  </a:moveTo>
                  <a:lnTo>
                    <a:pt x="14011" y="16780"/>
                  </a:lnTo>
                  <a:lnTo>
                    <a:pt x="14354" y="16780"/>
                  </a:lnTo>
                  <a:cubicBezTo>
                    <a:pt x="14354" y="16669"/>
                    <a:pt x="14243" y="16437"/>
                    <a:pt x="14011" y="16206"/>
                  </a:cubicBezTo>
                  <a:cubicBezTo>
                    <a:pt x="13891" y="15854"/>
                    <a:pt x="13659" y="15622"/>
                    <a:pt x="13548" y="15511"/>
                  </a:cubicBezTo>
                  <a:lnTo>
                    <a:pt x="13548" y="15511"/>
                  </a:lnTo>
                  <a:lnTo>
                    <a:pt x="13317" y="15742"/>
                  </a:lnTo>
                  <a:cubicBezTo>
                    <a:pt x="13196" y="15854"/>
                    <a:pt x="13085" y="16085"/>
                    <a:pt x="12854" y="16085"/>
                  </a:cubicBezTo>
                  <a:cubicBezTo>
                    <a:pt x="12622" y="16206"/>
                    <a:pt x="12391" y="16085"/>
                    <a:pt x="12270" y="15854"/>
                  </a:cubicBezTo>
                  <a:cubicBezTo>
                    <a:pt x="12159" y="15742"/>
                    <a:pt x="12159" y="15511"/>
                    <a:pt x="12039" y="15391"/>
                  </a:cubicBezTo>
                  <a:cubicBezTo>
                    <a:pt x="12039" y="15279"/>
                    <a:pt x="12039" y="15159"/>
                    <a:pt x="11928" y="15159"/>
                  </a:cubicBezTo>
                  <a:lnTo>
                    <a:pt x="11928" y="15159"/>
                  </a:lnTo>
                  <a:cubicBezTo>
                    <a:pt x="11928" y="15048"/>
                    <a:pt x="11928" y="14928"/>
                    <a:pt x="12039" y="14928"/>
                  </a:cubicBezTo>
                  <a:lnTo>
                    <a:pt x="12039" y="14696"/>
                  </a:lnTo>
                  <a:cubicBezTo>
                    <a:pt x="12159" y="14696"/>
                    <a:pt x="12270" y="14816"/>
                    <a:pt x="12270" y="14816"/>
                  </a:cubicBezTo>
                  <a:cubicBezTo>
                    <a:pt x="12391" y="14928"/>
                    <a:pt x="12502" y="15048"/>
                    <a:pt x="12502" y="15159"/>
                  </a:cubicBezTo>
                  <a:cubicBezTo>
                    <a:pt x="12502" y="15279"/>
                    <a:pt x="12622" y="15511"/>
                    <a:pt x="12622" y="15622"/>
                  </a:cubicBezTo>
                  <a:lnTo>
                    <a:pt x="12733" y="15622"/>
                  </a:lnTo>
                  <a:cubicBezTo>
                    <a:pt x="12854" y="15622"/>
                    <a:pt x="12854" y="15511"/>
                    <a:pt x="12965" y="15391"/>
                  </a:cubicBezTo>
                  <a:cubicBezTo>
                    <a:pt x="13196" y="15159"/>
                    <a:pt x="13317" y="14928"/>
                    <a:pt x="13659" y="15048"/>
                  </a:cubicBezTo>
                  <a:cubicBezTo>
                    <a:pt x="13780" y="15048"/>
                    <a:pt x="13780" y="15159"/>
                    <a:pt x="13780" y="15159"/>
                  </a:cubicBezTo>
                  <a:cubicBezTo>
                    <a:pt x="14011" y="15279"/>
                    <a:pt x="14243" y="15622"/>
                    <a:pt x="14474" y="15974"/>
                  </a:cubicBezTo>
                  <a:cubicBezTo>
                    <a:pt x="14706" y="16317"/>
                    <a:pt x="14817" y="16669"/>
                    <a:pt x="14706" y="16900"/>
                  </a:cubicBezTo>
                  <a:lnTo>
                    <a:pt x="14706" y="16900"/>
                  </a:lnTo>
                  <a:lnTo>
                    <a:pt x="14706" y="17011"/>
                  </a:lnTo>
                  <a:cubicBezTo>
                    <a:pt x="14585" y="17243"/>
                    <a:pt x="14354" y="17243"/>
                    <a:pt x="14011" y="17243"/>
                  </a:cubicBezTo>
                  <a:lnTo>
                    <a:pt x="14011" y="17243"/>
                  </a:lnTo>
                  <a:lnTo>
                    <a:pt x="13548" y="17243"/>
                  </a:lnTo>
                  <a:lnTo>
                    <a:pt x="13548" y="17363"/>
                  </a:lnTo>
                  <a:cubicBezTo>
                    <a:pt x="13548" y="17706"/>
                    <a:pt x="13659" y="18058"/>
                    <a:pt x="13659" y="18400"/>
                  </a:cubicBezTo>
                  <a:cubicBezTo>
                    <a:pt x="13659" y="18863"/>
                    <a:pt x="13428" y="19215"/>
                    <a:pt x="12965" y="19447"/>
                  </a:cubicBezTo>
                  <a:cubicBezTo>
                    <a:pt x="12502" y="19678"/>
                    <a:pt x="12159" y="19678"/>
                    <a:pt x="11928" y="19558"/>
                  </a:cubicBezTo>
                  <a:cubicBezTo>
                    <a:pt x="11696" y="19558"/>
                    <a:pt x="11576" y="19447"/>
                    <a:pt x="11465" y="19326"/>
                  </a:cubicBezTo>
                  <a:cubicBezTo>
                    <a:pt x="11344" y="19215"/>
                    <a:pt x="11233" y="19095"/>
                    <a:pt x="11233" y="18863"/>
                  </a:cubicBezTo>
                  <a:cubicBezTo>
                    <a:pt x="11233" y="18752"/>
                    <a:pt x="11233" y="18632"/>
                    <a:pt x="11344" y="18400"/>
                  </a:cubicBezTo>
                  <a:cubicBezTo>
                    <a:pt x="11465" y="18058"/>
                    <a:pt x="11807" y="17595"/>
                    <a:pt x="11807" y="17243"/>
                  </a:cubicBezTo>
                  <a:cubicBezTo>
                    <a:pt x="11928" y="17132"/>
                    <a:pt x="11928" y="17011"/>
                    <a:pt x="11928" y="17011"/>
                  </a:cubicBezTo>
                  <a:cubicBezTo>
                    <a:pt x="11807" y="17011"/>
                    <a:pt x="11696" y="17011"/>
                    <a:pt x="11576" y="16900"/>
                  </a:cubicBezTo>
                  <a:lnTo>
                    <a:pt x="11465" y="16900"/>
                  </a:lnTo>
                  <a:cubicBezTo>
                    <a:pt x="11465" y="16780"/>
                    <a:pt x="11576" y="16669"/>
                    <a:pt x="11576" y="16437"/>
                  </a:cubicBezTo>
                  <a:cubicBezTo>
                    <a:pt x="11807" y="16548"/>
                    <a:pt x="11928" y="16548"/>
                    <a:pt x="12039" y="16548"/>
                  </a:cubicBezTo>
                  <a:lnTo>
                    <a:pt x="12159" y="16548"/>
                  </a:lnTo>
                  <a:lnTo>
                    <a:pt x="12159" y="16669"/>
                  </a:lnTo>
                  <a:cubicBezTo>
                    <a:pt x="12270" y="16669"/>
                    <a:pt x="12391" y="16780"/>
                    <a:pt x="12391" y="17011"/>
                  </a:cubicBezTo>
                  <a:cubicBezTo>
                    <a:pt x="12391" y="17132"/>
                    <a:pt x="12391" y="17243"/>
                    <a:pt x="12270" y="17363"/>
                  </a:cubicBezTo>
                  <a:cubicBezTo>
                    <a:pt x="12159" y="17706"/>
                    <a:pt x="11928" y="18289"/>
                    <a:pt x="11696" y="18632"/>
                  </a:cubicBezTo>
                  <a:lnTo>
                    <a:pt x="11696" y="18863"/>
                  </a:lnTo>
                  <a:lnTo>
                    <a:pt x="11696" y="18984"/>
                  </a:lnTo>
                  <a:cubicBezTo>
                    <a:pt x="11807" y="19095"/>
                    <a:pt x="11928" y="19095"/>
                    <a:pt x="12039" y="19095"/>
                  </a:cubicBezTo>
                  <a:cubicBezTo>
                    <a:pt x="12159" y="19215"/>
                    <a:pt x="12502" y="19215"/>
                    <a:pt x="12733" y="19095"/>
                  </a:cubicBezTo>
                  <a:cubicBezTo>
                    <a:pt x="13085" y="18863"/>
                    <a:pt x="13196" y="18632"/>
                    <a:pt x="13196" y="18400"/>
                  </a:cubicBezTo>
                  <a:cubicBezTo>
                    <a:pt x="13196" y="18058"/>
                    <a:pt x="13085" y="17706"/>
                    <a:pt x="13085" y="17474"/>
                  </a:cubicBezTo>
                  <a:cubicBezTo>
                    <a:pt x="12965" y="17132"/>
                    <a:pt x="13196" y="16900"/>
                    <a:pt x="13428" y="16900"/>
                  </a:cubicBezTo>
                  <a:cubicBezTo>
                    <a:pt x="13659" y="16780"/>
                    <a:pt x="13780" y="16780"/>
                    <a:pt x="14011" y="16780"/>
                  </a:cubicBezTo>
                  <a:close/>
                  <a:moveTo>
                    <a:pt x="14706" y="16900"/>
                  </a:moveTo>
                  <a:lnTo>
                    <a:pt x="14706" y="16900"/>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5867600" y="973150"/>
              <a:ext cx="136150" cy="69475"/>
            </a:xfrm>
            <a:custGeom>
              <a:rect b="b" l="l" r="r" t="t"/>
              <a:pathLst>
                <a:path extrusionOk="0" h="2779" w="5446">
                  <a:moveTo>
                    <a:pt x="1390" y="815"/>
                  </a:moveTo>
                  <a:cubicBezTo>
                    <a:pt x="1158" y="584"/>
                    <a:pt x="1047" y="352"/>
                    <a:pt x="816" y="232"/>
                  </a:cubicBezTo>
                  <a:cubicBezTo>
                    <a:pt x="584" y="0"/>
                    <a:pt x="464" y="121"/>
                    <a:pt x="121" y="232"/>
                  </a:cubicBezTo>
                  <a:lnTo>
                    <a:pt x="1" y="232"/>
                  </a:lnTo>
                  <a:cubicBezTo>
                    <a:pt x="121" y="352"/>
                    <a:pt x="121" y="463"/>
                    <a:pt x="232" y="463"/>
                  </a:cubicBezTo>
                  <a:cubicBezTo>
                    <a:pt x="464" y="352"/>
                    <a:pt x="584" y="121"/>
                    <a:pt x="927" y="815"/>
                  </a:cubicBezTo>
                  <a:lnTo>
                    <a:pt x="1279" y="1158"/>
                  </a:lnTo>
                  <a:cubicBezTo>
                    <a:pt x="1390" y="1278"/>
                    <a:pt x="1510" y="1047"/>
                    <a:pt x="1621" y="1047"/>
                  </a:cubicBezTo>
                  <a:cubicBezTo>
                    <a:pt x="1853" y="1047"/>
                    <a:pt x="2084" y="1621"/>
                    <a:pt x="2547" y="1741"/>
                  </a:cubicBezTo>
                  <a:cubicBezTo>
                    <a:pt x="2668" y="1852"/>
                    <a:pt x="2779" y="1852"/>
                    <a:pt x="3010" y="1852"/>
                  </a:cubicBezTo>
                  <a:cubicBezTo>
                    <a:pt x="4057" y="1973"/>
                    <a:pt x="3936" y="1973"/>
                    <a:pt x="4862" y="2547"/>
                  </a:cubicBezTo>
                  <a:cubicBezTo>
                    <a:pt x="5094" y="2667"/>
                    <a:pt x="5214" y="2778"/>
                    <a:pt x="5446" y="2778"/>
                  </a:cubicBezTo>
                  <a:cubicBezTo>
                    <a:pt x="5325" y="2547"/>
                    <a:pt x="4631" y="2084"/>
                    <a:pt x="4520" y="1973"/>
                  </a:cubicBezTo>
                  <a:cubicBezTo>
                    <a:pt x="3473" y="1510"/>
                    <a:pt x="2779" y="1621"/>
                    <a:pt x="2436" y="1278"/>
                  </a:cubicBezTo>
                  <a:cubicBezTo>
                    <a:pt x="2084" y="1047"/>
                    <a:pt x="1742" y="463"/>
                    <a:pt x="1390" y="8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6093325" y="1178725"/>
              <a:ext cx="127350" cy="60675"/>
            </a:xfrm>
            <a:custGeom>
              <a:rect b="b" l="l" r="r" t="t"/>
              <a:pathLst>
                <a:path extrusionOk="0" h="2427" w="5094">
                  <a:moveTo>
                    <a:pt x="926" y="463"/>
                  </a:moveTo>
                  <a:cubicBezTo>
                    <a:pt x="815" y="0"/>
                    <a:pt x="695" y="0"/>
                    <a:pt x="352" y="0"/>
                  </a:cubicBezTo>
                  <a:cubicBezTo>
                    <a:pt x="352" y="0"/>
                    <a:pt x="121" y="0"/>
                    <a:pt x="0" y="111"/>
                  </a:cubicBezTo>
                  <a:lnTo>
                    <a:pt x="0" y="111"/>
                  </a:lnTo>
                  <a:cubicBezTo>
                    <a:pt x="0" y="232"/>
                    <a:pt x="0" y="232"/>
                    <a:pt x="121" y="232"/>
                  </a:cubicBezTo>
                  <a:lnTo>
                    <a:pt x="121" y="232"/>
                  </a:lnTo>
                  <a:lnTo>
                    <a:pt x="584" y="232"/>
                  </a:lnTo>
                  <a:cubicBezTo>
                    <a:pt x="695" y="463"/>
                    <a:pt x="584" y="695"/>
                    <a:pt x="815" y="695"/>
                  </a:cubicBezTo>
                  <a:cubicBezTo>
                    <a:pt x="1047" y="695"/>
                    <a:pt x="1278" y="574"/>
                    <a:pt x="1389" y="463"/>
                  </a:cubicBezTo>
                  <a:cubicBezTo>
                    <a:pt x="1741" y="695"/>
                    <a:pt x="1852" y="926"/>
                    <a:pt x="2315" y="1158"/>
                  </a:cubicBezTo>
                  <a:cubicBezTo>
                    <a:pt x="2778" y="1389"/>
                    <a:pt x="3010" y="1269"/>
                    <a:pt x="3241" y="1389"/>
                  </a:cubicBezTo>
                  <a:cubicBezTo>
                    <a:pt x="3704" y="1621"/>
                    <a:pt x="3473" y="1964"/>
                    <a:pt x="4167" y="2084"/>
                  </a:cubicBezTo>
                  <a:lnTo>
                    <a:pt x="4630" y="2195"/>
                  </a:lnTo>
                  <a:cubicBezTo>
                    <a:pt x="4751" y="2195"/>
                    <a:pt x="4982" y="2427"/>
                    <a:pt x="5093" y="2315"/>
                  </a:cubicBezTo>
                  <a:cubicBezTo>
                    <a:pt x="5093" y="2195"/>
                    <a:pt x="4751" y="1964"/>
                    <a:pt x="4630" y="1964"/>
                  </a:cubicBezTo>
                  <a:cubicBezTo>
                    <a:pt x="4399" y="1964"/>
                    <a:pt x="4288" y="1964"/>
                    <a:pt x="4056" y="1852"/>
                  </a:cubicBezTo>
                  <a:cubicBezTo>
                    <a:pt x="3704" y="1621"/>
                    <a:pt x="3825" y="1269"/>
                    <a:pt x="3130" y="1038"/>
                  </a:cubicBezTo>
                  <a:cubicBezTo>
                    <a:pt x="2778" y="1038"/>
                    <a:pt x="2436" y="926"/>
                    <a:pt x="2084" y="695"/>
                  </a:cubicBezTo>
                  <a:cubicBezTo>
                    <a:pt x="1852" y="574"/>
                    <a:pt x="1621" y="232"/>
                    <a:pt x="1510" y="232"/>
                  </a:cubicBezTo>
                  <a:cubicBezTo>
                    <a:pt x="1389" y="111"/>
                    <a:pt x="1158" y="343"/>
                    <a:pt x="926"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6047025" y="1100475"/>
              <a:ext cx="113000" cy="75250"/>
            </a:xfrm>
            <a:custGeom>
              <a:rect b="b" l="l" r="r" t="t"/>
              <a:pathLst>
                <a:path extrusionOk="0" h="3010" w="4520">
                  <a:moveTo>
                    <a:pt x="4056" y="2315"/>
                  </a:moveTo>
                  <a:lnTo>
                    <a:pt x="3593" y="2667"/>
                  </a:lnTo>
                  <a:cubicBezTo>
                    <a:pt x="3593" y="2436"/>
                    <a:pt x="3593" y="1741"/>
                    <a:pt x="3010" y="1741"/>
                  </a:cubicBezTo>
                  <a:lnTo>
                    <a:pt x="2547" y="1741"/>
                  </a:lnTo>
                  <a:cubicBezTo>
                    <a:pt x="2204" y="1621"/>
                    <a:pt x="1510" y="815"/>
                    <a:pt x="815" y="352"/>
                  </a:cubicBezTo>
                  <a:cubicBezTo>
                    <a:pt x="584" y="232"/>
                    <a:pt x="121" y="0"/>
                    <a:pt x="0" y="121"/>
                  </a:cubicBezTo>
                  <a:cubicBezTo>
                    <a:pt x="0" y="232"/>
                    <a:pt x="815" y="695"/>
                    <a:pt x="1047" y="815"/>
                  </a:cubicBezTo>
                  <a:cubicBezTo>
                    <a:pt x="1389" y="1158"/>
                    <a:pt x="1741" y="1621"/>
                    <a:pt x="2204" y="1852"/>
                  </a:cubicBezTo>
                  <a:cubicBezTo>
                    <a:pt x="2436" y="1973"/>
                    <a:pt x="2547" y="2084"/>
                    <a:pt x="2778" y="1973"/>
                  </a:cubicBezTo>
                  <a:cubicBezTo>
                    <a:pt x="3593" y="1852"/>
                    <a:pt x="3130" y="2778"/>
                    <a:pt x="3473" y="2899"/>
                  </a:cubicBezTo>
                  <a:cubicBezTo>
                    <a:pt x="3704" y="3010"/>
                    <a:pt x="4056" y="2667"/>
                    <a:pt x="4167" y="2547"/>
                  </a:cubicBezTo>
                  <a:cubicBezTo>
                    <a:pt x="4288" y="2667"/>
                    <a:pt x="4288" y="2899"/>
                    <a:pt x="4519" y="3010"/>
                  </a:cubicBezTo>
                  <a:cubicBezTo>
                    <a:pt x="4519" y="2899"/>
                    <a:pt x="4399" y="2778"/>
                    <a:pt x="4399" y="2667"/>
                  </a:cubicBezTo>
                  <a:cubicBezTo>
                    <a:pt x="4399" y="2436"/>
                    <a:pt x="4519" y="2436"/>
                    <a:pt x="4399" y="2204"/>
                  </a:cubicBezTo>
                  <a:cubicBezTo>
                    <a:pt x="4288" y="2204"/>
                    <a:pt x="4167" y="2204"/>
                    <a:pt x="4056" y="23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6061600" y="1048375"/>
              <a:ext cx="127350" cy="66700"/>
            </a:xfrm>
            <a:custGeom>
              <a:rect b="b" l="l" r="r" t="t"/>
              <a:pathLst>
                <a:path extrusionOk="0" h="2668" w="5094">
                  <a:moveTo>
                    <a:pt x="3473" y="1973"/>
                  </a:moveTo>
                  <a:cubicBezTo>
                    <a:pt x="3353" y="1853"/>
                    <a:pt x="3353" y="1621"/>
                    <a:pt x="3353" y="1390"/>
                  </a:cubicBezTo>
                  <a:cubicBezTo>
                    <a:pt x="3121" y="1158"/>
                    <a:pt x="3010" y="1510"/>
                    <a:pt x="2779" y="1510"/>
                  </a:cubicBezTo>
                  <a:cubicBezTo>
                    <a:pt x="2547" y="1621"/>
                    <a:pt x="2195" y="1158"/>
                    <a:pt x="1853" y="1047"/>
                  </a:cubicBezTo>
                  <a:cubicBezTo>
                    <a:pt x="1501" y="927"/>
                    <a:pt x="1269" y="927"/>
                    <a:pt x="927" y="584"/>
                  </a:cubicBezTo>
                  <a:cubicBezTo>
                    <a:pt x="695" y="464"/>
                    <a:pt x="232" y="1"/>
                    <a:pt x="1" y="121"/>
                  </a:cubicBezTo>
                  <a:cubicBezTo>
                    <a:pt x="1" y="232"/>
                    <a:pt x="575" y="584"/>
                    <a:pt x="695" y="695"/>
                  </a:cubicBezTo>
                  <a:cubicBezTo>
                    <a:pt x="1158" y="1158"/>
                    <a:pt x="1390" y="1279"/>
                    <a:pt x="1853" y="1390"/>
                  </a:cubicBezTo>
                  <a:cubicBezTo>
                    <a:pt x="2084" y="1510"/>
                    <a:pt x="2547" y="2084"/>
                    <a:pt x="3121" y="1742"/>
                  </a:cubicBezTo>
                  <a:cubicBezTo>
                    <a:pt x="3353" y="2436"/>
                    <a:pt x="3473" y="2316"/>
                    <a:pt x="4047" y="1973"/>
                  </a:cubicBezTo>
                  <a:cubicBezTo>
                    <a:pt x="4279" y="1742"/>
                    <a:pt x="4399" y="1853"/>
                    <a:pt x="4510" y="2084"/>
                  </a:cubicBezTo>
                  <a:cubicBezTo>
                    <a:pt x="4631" y="2205"/>
                    <a:pt x="4742" y="2436"/>
                    <a:pt x="4973" y="2668"/>
                  </a:cubicBezTo>
                  <a:cubicBezTo>
                    <a:pt x="5094" y="2547"/>
                    <a:pt x="4742" y="1390"/>
                    <a:pt x="4047" y="1621"/>
                  </a:cubicBezTo>
                  <a:cubicBezTo>
                    <a:pt x="3816" y="1742"/>
                    <a:pt x="3705" y="1853"/>
                    <a:pt x="3473" y="197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6142625" y="1427600"/>
              <a:ext cx="5825" cy="2800"/>
            </a:xfrm>
            <a:custGeom>
              <a:rect b="b" l="l" r="r" t="t"/>
              <a:pathLst>
                <a:path extrusionOk="0" h="112" w="233">
                  <a:moveTo>
                    <a:pt x="232" y="0"/>
                  </a:moveTo>
                  <a:lnTo>
                    <a:pt x="1" y="0"/>
                  </a:lnTo>
                  <a:lnTo>
                    <a:pt x="112" y="111"/>
                  </a:lnTo>
                  <a:lnTo>
                    <a:pt x="232" y="11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6070175" y="1410225"/>
              <a:ext cx="14600" cy="20175"/>
            </a:xfrm>
            <a:custGeom>
              <a:rect b="b" l="l" r="r" t="t"/>
              <a:pathLst>
                <a:path extrusionOk="0" h="807" w="584">
                  <a:moveTo>
                    <a:pt x="463" y="806"/>
                  </a:moveTo>
                  <a:cubicBezTo>
                    <a:pt x="463" y="695"/>
                    <a:pt x="584" y="695"/>
                    <a:pt x="584" y="695"/>
                  </a:cubicBezTo>
                  <a:cubicBezTo>
                    <a:pt x="463" y="464"/>
                    <a:pt x="121" y="112"/>
                    <a:pt x="0" y="1"/>
                  </a:cubicBezTo>
                  <a:lnTo>
                    <a:pt x="0" y="112"/>
                  </a:lnTo>
                  <a:lnTo>
                    <a:pt x="121" y="343"/>
                  </a:lnTo>
                  <a:lnTo>
                    <a:pt x="121" y="343"/>
                  </a:lnTo>
                  <a:lnTo>
                    <a:pt x="121" y="343"/>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6087525" y="1317625"/>
              <a:ext cx="69475" cy="8600"/>
            </a:xfrm>
            <a:custGeom>
              <a:rect b="b" l="l" r="r" t="t"/>
              <a:pathLst>
                <a:path extrusionOk="0" h="344" w="2779">
                  <a:moveTo>
                    <a:pt x="1" y="232"/>
                  </a:moveTo>
                  <a:cubicBezTo>
                    <a:pt x="353" y="232"/>
                    <a:pt x="584" y="232"/>
                    <a:pt x="816" y="343"/>
                  </a:cubicBezTo>
                  <a:lnTo>
                    <a:pt x="1742" y="343"/>
                  </a:lnTo>
                  <a:cubicBezTo>
                    <a:pt x="2084" y="343"/>
                    <a:pt x="2436" y="343"/>
                    <a:pt x="2779" y="232"/>
                  </a:cubicBezTo>
                  <a:cubicBezTo>
                    <a:pt x="2779" y="112"/>
                    <a:pt x="2547" y="112"/>
                    <a:pt x="2316" y="112"/>
                  </a:cubicBezTo>
                  <a:cubicBezTo>
                    <a:pt x="1973" y="112"/>
                    <a:pt x="1279" y="1"/>
                    <a:pt x="816" y="1"/>
                  </a:cubicBezTo>
                  <a:lnTo>
                    <a:pt x="121" y="1"/>
                  </a:lnTo>
                  <a:cubicBezTo>
                    <a:pt x="121" y="112"/>
                    <a:pt x="121" y="112"/>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6093325" y="1300250"/>
              <a:ext cx="28950" cy="8600"/>
            </a:xfrm>
            <a:custGeom>
              <a:rect b="b" l="l" r="r" t="t"/>
              <a:pathLst>
                <a:path extrusionOk="0" h="344" w="1158">
                  <a:moveTo>
                    <a:pt x="815" y="112"/>
                  </a:moveTo>
                  <a:cubicBezTo>
                    <a:pt x="695" y="1"/>
                    <a:pt x="352" y="1"/>
                    <a:pt x="0" y="1"/>
                  </a:cubicBezTo>
                  <a:lnTo>
                    <a:pt x="0" y="344"/>
                  </a:lnTo>
                  <a:lnTo>
                    <a:pt x="0" y="344"/>
                  </a:lnTo>
                  <a:cubicBezTo>
                    <a:pt x="121" y="344"/>
                    <a:pt x="1158" y="344"/>
                    <a:pt x="815"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6084750" y="1375500"/>
              <a:ext cx="46325" cy="11600"/>
            </a:xfrm>
            <a:custGeom>
              <a:rect b="b" l="l" r="r" t="t"/>
              <a:pathLst>
                <a:path extrusionOk="0" h="464" w="1853">
                  <a:moveTo>
                    <a:pt x="1" y="232"/>
                  </a:moveTo>
                  <a:cubicBezTo>
                    <a:pt x="112" y="464"/>
                    <a:pt x="232" y="343"/>
                    <a:pt x="464" y="343"/>
                  </a:cubicBezTo>
                  <a:lnTo>
                    <a:pt x="806" y="343"/>
                  </a:lnTo>
                  <a:cubicBezTo>
                    <a:pt x="927" y="343"/>
                    <a:pt x="1621" y="343"/>
                    <a:pt x="1732" y="232"/>
                  </a:cubicBezTo>
                  <a:cubicBezTo>
                    <a:pt x="1853" y="1"/>
                    <a:pt x="1158" y="1"/>
                    <a:pt x="927" y="112"/>
                  </a:cubicBezTo>
                  <a:cubicBezTo>
                    <a:pt x="806" y="112"/>
                    <a:pt x="232" y="112"/>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5971775" y="1080325"/>
              <a:ext cx="43550" cy="14375"/>
            </a:xfrm>
            <a:custGeom>
              <a:rect b="b" l="l" r="r" t="t"/>
              <a:pathLst>
                <a:path extrusionOk="0" h="575" w="1742">
                  <a:moveTo>
                    <a:pt x="1742" y="575"/>
                  </a:moveTo>
                  <a:cubicBezTo>
                    <a:pt x="1390" y="232"/>
                    <a:pt x="695" y="112"/>
                    <a:pt x="353" y="1"/>
                  </a:cubicBezTo>
                  <a:cubicBezTo>
                    <a:pt x="121" y="1"/>
                    <a:pt x="1" y="112"/>
                    <a:pt x="464" y="343"/>
                  </a:cubicBezTo>
                  <a:cubicBezTo>
                    <a:pt x="695" y="343"/>
                    <a:pt x="1047" y="464"/>
                    <a:pt x="1279" y="464"/>
                  </a:cubicBezTo>
                  <a:cubicBezTo>
                    <a:pt x="1390" y="464"/>
                    <a:pt x="1621" y="575"/>
                    <a:pt x="1742"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6078975" y="1358150"/>
              <a:ext cx="52100" cy="14375"/>
            </a:xfrm>
            <a:custGeom>
              <a:rect b="b" l="l" r="r" t="t"/>
              <a:pathLst>
                <a:path extrusionOk="0" h="575" w="2084">
                  <a:moveTo>
                    <a:pt x="1963" y="232"/>
                  </a:moveTo>
                  <a:cubicBezTo>
                    <a:pt x="1732" y="0"/>
                    <a:pt x="0" y="232"/>
                    <a:pt x="463" y="463"/>
                  </a:cubicBezTo>
                  <a:cubicBezTo>
                    <a:pt x="574" y="574"/>
                    <a:pt x="806" y="463"/>
                    <a:pt x="926" y="463"/>
                  </a:cubicBezTo>
                  <a:lnTo>
                    <a:pt x="1963" y="463"/>
                  </a:lnTo>
                  <a:cubicBezTo>
                    <a:pt x="2084" y="463"/>
                    <a:pt x="2084" y="343"/>
                    <a:pt x="1963"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6107900" y="1331975"/>
              <a:ext cx="40550" cy="14625"/>
            </a:xfrm>
            <a:custGeom>
              <a:rect b="b" l="l" r="r" t="t"/>
              <a:pathLst>
                <a:path extrusionOk="0" h="585" w="1622">
                  <a:moveTo>
                    <a:pt x="1" y="232"/>
                  </a:moveTo>
                  <a:cubicBezTo>
                    <a:pt x="1" y="464"/>
                    <a:pt x="232" y="353"/>
                    <a:pt x="343" y="353"/>
                  </a:cubicBezTo>
                  <a:lnTo>
                    <a:pt x="1158" y="464"/>
                  </a:lnTo>
                  <a:cubicBezTo>
                    <a:pt x="1269" y="464"/>
                    <a:pt x="1621" y="584"/>
                    <a:pt x="1621" y="353"/>
                  </a:cubicBezTo>
                  <a:cubicBezTo>
                    <a:pt x="1621" y="232"/>
                    <a:pt x="1158" y="121"/>
                    <a:pt x="1038" y="121"/>
                  </a:cubicBezTo>
                  <a:cubicBezTo>
                    <a:pt x="806" y="121"/>
                    <a:pt x="112" y="1"/>
                    <a:pt x="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6096325" y="1291475"/>
              <a:ext cx="5825" cy="5800"/>
            </a:xfrm>
            <a:custGeom>
              <a:rect b="b" l="l" r="r" t="t"/>
              <a:pathLst>
                <a:path extrusionOk="0" h="232" w="233">
                  <a:moveTo>
                    <a:pt x="232" y="120"/>
                  </a:moveTo>
                  <a:cubicBezTo>
                    <a:pt x="232" y="0"/>
                    <a:pt x="112" y="0"/>
                    <a:pt x="1" y="0"/>
                  </a:cubicBezTo>
                  <a:lnTo>
                    <a:pt x="1" y="232"/>
                  </a:lnTo>
                  <a:cubicBezTo>
                    <a:pt x="112" y="232"/>
                    <a:pt x="232" y="120"/>
                    <a:pt x="232" y="12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6119475" y="1303050"/>
              <a:ext cx="31750" cy="11600"/>
            </a:xfrm>
            <a:custGeom>
              <a:rect b="b" l="l" r="r" t="t"/>
              <a:pathLst>
                <a:path extrusionOk="0" h="464" w="1270">
                  <a:moveTo>
                    <a:pt x="1269" y="352"/>
                  </a:moveTo>
                  <a:cubicBezTo>
                    <a:pt x="1269" y="0"/>
                    <a:pt x="232" y="120"/>
                    <a:pt x="112" y="232"/>
                  </a:cubicBezTo>
                  <a:cubicBezTo>
                    <a:pt x="1" y="463"/>
                    <a:pt x="695" y="463"/>
                    <a:pt x="927" y="463"/>
                  </a:cubicBezTo>
                  <a:cubicBezTo>
                    <a:pt x="1038" y="463"/>
                    <a:pt x="1158" y="463"/>
                    <a:pt x="1269"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6093325" y="1346575"/>
              <a:ext cx="37750" cy="11600"/>
            </a:xfrm>
            <a:custGeom>
              <a:rect b="b" l="l" r="r" t="t"/>
              <a:pathLst>
                <a:path extrusionOk="0" h="464" w="1510">
                  <a:moveTo>
                    <a:pt x="1510" y="232"/>
                  </a:moveTo>
                  <a:cubicBezTo>
                    <a:pt x="1389" y="111"/>
                    <a:pt x="1278" y="111"/>
                    <a:pt x="1278" y="111"/>
                  </a:cubicBezTo>
                  <a:cubicBezTo>
                    <a:pt x="0" y="0"/>
                    <a:pt x="232" y="343"/>
                    <a:pt x="584" y="343"/>
                  </a:cubicBezTo>
                  <a:cubicBezTo>
                    <a:pt x="815" y="343"/>
                    <a:pt x="1278" y="463"/>
                    <a:pt x="1510"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6188925" y="1282900"/>
              <a:ext cx="25950" cy="17375"/>
            </a:xfrm>
            <a:custGeom>
              <a:rect b="b" l="l" r="r" t="t"/>
              <a:pathLst>
                <a:path extrusionOk="0" h="695" w="1038">
                  <a:moveTo>
                    <a:pt x="112" y="112"/>
                  </a:moveTo>
                  <a:cubicBezTo>
                    <a:pt x="1" y="232"/>
                    <a:pt x="112" y="232"/>
                    <a:pt x="232" y="343"/>
                  </a:cubicBezTo>
                  <a:cubicBezTo>
                    <a:pt x="343" y="575"/>
                    <a:pt x="343" y="575"/>
                    <a:pt x="575" y="575"/>
                  </a:cubicBezTo>
                  <a:cubicBezTo>
                    <a:pt x="695" y="575"/>
                    <a:pt x="1038" y="695"/>
                    <a:pt x="927" y="463"/>
                  </a:cubicBezTo>
                  <a:cubicBezTo>
                    <a:pt x="806" y="343"/>
                    <a:pt x="575" y="343"/>
                    <a:pt x="464" y="343"/>
                  </a:cubicBezTo>
                  <a:cubicBezTo>
                    <a:pt x="343" y="232"/>
                    <a:pt x="232" y="0"/>
                    <a:pt x="112"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4"/>
          <p:cNvGrpSpPr/>
          <p:nvPr/>
        </p:nvGrpSpPr>
        <p:grpSpPr>
          <a:xfrm>
            <a:off x="3748510" y="3111495"/>
            <a:ext cx="1663639" cy="1610218"/>
            <a:chOff x="3317022" y="1632958"/>
            <a:chExt cx="1663639" cy="1610218"/>
          </a:xfrm>
        </p:grpSpPr>
        <p:sp>
          <p:nvSpPr>
            <p:cNvPr id="707" name="Google Shape;707;p14"/>
            <p:cNvSpPr/>
            <p:nvPr/>
          </p:nvSpPr>
          <p:spPr>
            <a:xfrm>
              <a:off x="3571960" y="1997277"/>
              <a:ext cx="1097825" cy="1075878"/>
            </a:xfrm>
            <a:custGeom>
              <a:rect b="b" l="l" r="r" t="t"/>
              <a:pathLst>
                <a:path extrusionOk="0" h="51275" w="52321">
                  <a:moveTo>
                    <a:pt x="15168" y="5668"/>
                  </a:moveTo>
                  <a:cubicBezTo>
                    <a:pt x="14816" y="5557"/>
                    <a:pt x="8566" y="3584"/>
                    <a:pt x="6019" y="9604"/>
                  </a:cubicBezTo>
                  <a:cubicBezTo>
                    <a:pt x="6140" y="9955"/>
                    <a:pt x="6603" y="10993"/>
                    <a:pt x="7640" y="10761"/>
                  </a:cubicBezTo>
                  <a:cubicBezTo>
                    <a:pt x="8566" y="10761"/>
                    <a:pt x="9260" y="10882"/>
                    <a:pt x="9955" y="11224"/>
                  </a:cubicBezTo>
                  <a:cubicBezTo>
                    <a:pt x="10538" y="11687"/>
                    <a:pt x="11001" y="12271"/>
                    <a:pt x="11233" y="13308"/>
                  </a:cubicBezTo>
                  <a:cubicBezTo>
                    <a:pt x="11344" y="13428"/>
                    <a:pt x="11233" y="13539"/>
                    <a:pt x="11112" y="13660"/>
                  </a:cubicBezTo>
                  <a:cubicBezTo>
                    <a:pt x="11001" y="13660"/>
                    <a:pt x="10770" y="13539"/>
                    <a:pt x="10770" y="13428"/>
                  </a:cubicBezTo>
                  <a:cubicBezTo>
                    <a:pt x="10538" y="12613"/>
                    <a:pt x="10186" y="12039"/>
                    <a:pt x="9612" y="11687"/>
                  </a:cubicBezTo>
                  <a:cubicBezTo>
                    <a:pt x="9149" y="11345"/>
                    <a:pt x="8455" y="11224"/>
                    <a:pt x="7760" y="11345"/>
                  </a:cubicBezTo>
                  <a:cubicBezTo>
                    <a:pt x="6140" y="11576"/>
                    <a:pt x="5556" y="10067"/>
                    <a:pt x="5445" y="9724"/>
                  </a:cubicBezTo>
                  <a:cubicBezTo>
                    <a:pt x="5325" y="9604"/>
                    <a:pt x="4519" y="8566"/>
                    <a:pt x="3473" y="8909"/>
                  </a:cubicBezTo>
                  <a:cubicBezTo>
                    <a:pt x="3361" y="9029"/>
                    <a:pt x="3241" y="9029"/>
                    <a:pt x="3130" y="9141"/>
                  </a:cubicBezTo>
                  <a:cubicBezTo>
                    <a:pt x="2667" y="9492"/>
                    <a:pt x="2084" y="10298"/>
                    <a:pt x="1741" y="11224"/>
                  </a:cubicBezTo>
                  <a:cubicBezTo>
                    <a:pt x="1509" y="12039"/>
                    <a:pt x="1389" y="13076"/>
                    <a:pt x="1741" y="13891"/>
                  </a:cubicBezTo>
                  <a:cubicBezTo>
                    <a:pt x="1852" y="14002"/>
                    <a:pt x="1852" y="14123"/>
                    <a:pt x="1972" y="14354"/>
                  </a:cubicBezTo>
                  <a:cubicBezTo>
                    <a:pt x="2084" y="14354"/>
                    <a:pt x="2084" y="14465"/>
                    <a:pt x="2084" y="14465"/>
                  </a:cubicBezTo>
                  <a:cubicBezTo>
                    <a:pt x="2084" y="14465"/>
                    <a:pt x="2315" y="17938"/>
                    <a:pt x="4056" y="19558"/>
                  </a:cubicBezTo>
                  <a:lnTo>
                    <a:pt x="4056" y="19679"/>
                  </a:lnTo>
                  <a:lnTo>
                    <a:pt x="4056" y="19679"/>
                  </a:lnTo>
                  <a:cubicBezTo>
                    <a:pt x="4056" y="19679"/>
                    <a:pt x="4751" y="21642"/>
                    <a:pt x="5093" y="21873"/>
                  </a:cubicBezTo>
                  <a:cubicBezTo>
                    <a:pt x="5093" y="21873"/>
                    <a:pt x="5214" y="21994"/>
                    <a:pt x="5214" y="22105"/>
                  </a:cubicBezTo>
                  <a:cubicBezTo>
                    <a:pt x="5214" y="22457"/>
                    <a:pt x="5093" y="25698"/>
                    <a:pt x="7871" y="25346"/>
                  </a:cubicBezTo>
                  <a:cubicBezTo>
                    <a:pt x="7992" y="25235"/>
                    <a:pt x="8103" y="25346"/>
                    <a:pt x="8103" y="25578"/>
                  </a:cubicBezTo>
                  <a:cubicBezTo>
                    <a:pt x="8223" y="25698"/>
                    <a:pt x="8103" y="25809"/>
                    <a:pt x="7871" y="25809"/>
                  </a:cubicBezTo>
                  <a:cubicBezTo>
                    <a:pt x="5556" y="26161"/>
                    <a:pt x="4862" y="24540"/>
                    <a:pt x="4751" y="23262"/>
                  </a:cubicBezTo>
                  <a:cubicBezTo>
                    <a:pt x="4399" y="23957"/>
                    <a:pt x="3824" y="25003"/>
                    <a:pt x="3010" y="26161"/>
                  </a:cubicBezTo>
                  <a:cubicBezTo>
                    <a:pt x="2204" y="27318"/>
                    <a:pt x="1278" y="28819"/>
                    <a:pt x="926" y="30671"/>
                  </a:cubicBezTo>
                  <a:cubicBezTo>
                    <a:pt x="583" y="32523"/>
                    <a:pt x="815" y="34838"/>
                    <a:pt x="2204" y="37847"/>
                  </a:cubicBezTo>
                  <a:cubicBezTo>
                    <a:pt x="2778" y="39005"/>
                    <a:pt x="3241" y="39820"/>
                    <a:pt x="3593" y="40514"/>
                  </a:cubicBezTo>
                  <a:cubicBezTo>
                    <a:pt x="4519" y="42135"/>
                    <a:pt x="4982" y="42829"/>
                    <a:pt x="5093" y="46070"/>
                  </a:cubicBezTo>
                  <a:cubicBezTo>
                    <a:pt x="5214" y="46876"/>
                    <a:pt x="5214" y="47571"/>
                    <a:pt x="5093" y="48034"/>
                  </a:cubicBezTo>
                  <a:cubicBezTo>
                    <a:pt x="5093" y="48849"/>
                    <a:pt x="5093" y="49080"/>
                    <a:pt x="5445" y="49312"/>
                  </a:cubicBezTo>
                  <a:lnTo>
                    <a:pt x="5677" y="49543"/>
                  </a:lnTo>
                  <a:cubicBezTo>
                    <a:pt x="5677" y="49654"/>
                    <a:pt x="5788" y="50701"/>
                    <a:pt x="6945" y="50580"/>
                  </a:cubicBezTo>
                  <a:lnTo>
                    <a:pt x="7066" y="50580"/>
                  </a:lnTo>
                  <a:cubicBezTo>
                    <a:pt x="8334" y="50469"/>
                    <a:pt x="9844" y="50349"/>
                    <a:pt x="9612" y="47922"/>
                  </a:cubicBezTo>
                  <a:cubicBezTo>
                    <a:pt x="9492" y="46876"/>
                    <a:pt x="9492" y="45839"/>
                    <a:pt x="9492" y="44793"/>
                  </a:cubicBezTo>
                  <a:cubicBezTo>
                    <a:pt x="9492" y="43172"/>
                    <a:pt x="9381" y="41551"/>
                    <a:pt x="9149" y="40162"/>
                  </a:cubicBezTo>
                  <a:cubicBezTo>
                    <a:pt x="8918" y="39357"/>
                    <a:pt x="8918" y="38662"/>
                    <a:pt x="9029" y="38079"/>
                  </a:cubicBezTo>
                  <a:cubicBezTo>
                    <a:pt x="9149" y="37505"/>
                    <a:pt x="9492" y="37042"/>
                    <a:pt x="9723" y="36810"/>
                  </a:cubicBezTo>
                  <a:cubicBezTo>
                    <a:pt x="10075" y="36458"/>
                    <a:pt x="10418" y="36347"/>
                    <a:pt x="10770" y="36227"/>
                  </a:cubicBezTo>
                  <a:lnTo>
                    <a:pt x="11233" y="36227"/>
                  </a:lnTo>
                  <a:cubicBezTo>
                    <a:pt x="11464" y="36347"/>
                    <a:pt x="11696" y="36579"/>
                    <a:pt x="12038" y="36921"/>
                  </a:cubicBezTo>
                  <a:cubicBezTo>
                    <a:pt x="13085" y="37968"/>
                    <a:pt x="15400" y="40283"/>
                    <a:pt x="17946" y="40162"/>
                  </a:cubicBezTo>
                  <a:cubicBezTo>
                    <a:pt x="19798" y="40051"/>
                    <a:pt x="20956" y="40283"/>
                    <a:pt x="21882" y="40625"/>
                  </a:cubicBezTo>
                  <a:cubicBezTo>
                    <a:pt x="22808" y="40977"/>
                    <a:pt x="23382" y="41551"/>
                    <a:pt x="23734" y="42246"/>
                  </a:cubicBezTo>
                  <a:cubicBezTo>
                    <a:pt x="24197" y="43061"/>
                    <a:pt x="25123" y="43292"/>
                    <a:pt x="25817" y="43403"/>
                  </a:cubicBezTo>
                  <a:cubicBezTo>
                    <a:pt x="26049" y="43524"/>
                    <a:pt x="26280" y="43524"/>
                    <a:pt x="26512" y="43635"/>
                  </a:cubicBezTo>
                  <a:cubicBezTo>
                    <a:pt x="26743" y="43755"/>
                    <a:pt x="26855" y="43866"/>
                    <a:pt x="27086" y="43987"/>
                  </a:cubicBezTo>
                  <a:lnTo>
                    <a:pt x="27318" y="44218"/>
                  </a:lnTo>
                  <a:cubicBezTo>
                    <a:pt x="27901" y="44561"/>
                    <a:pt x="28475" y="44681"/>
                    <a:pt x="29633" y="42940"/>
                  </a:cubicBezTo>
                  <a:cubicBezTo>
                    <a:pt x="30448" y="41551"/>
                    <a:pt x="31605" y="40857"/>
                    <a:pt x="32642" y="40162"/>
                  </a:cubicBezTo>
                  <a:cubicBezTo>
                    <a:pt x="33920" y="39357"/>
                    <a:pt x="35189" y="38542"/>
                    <a:pt x="36235" y="36690"/>
                  </a:cubicBezTo>
                  <a:cubicBezTo>
                    <a:pt x="37393" y="34495"/>
                    <a:pt x="37967" y="33106"/>
                    <a:pt x="38319" y="32060"/>
                  </a:cubicBezTo>
                  <a:cubicBezTo>
                    <a:pt x="38661" y="31365"/>
                    <a:pt x="38782" y="30791"/>
                    <a:pt x="39124" y="30208"/>
                  </a:cubicBezTo>
                  <a:cubicBezTo>
                    <a:pt x="39356" y="29745"/>
                    <a:pt x="39708" y="29402"/>
                    <a:pt x="40171" y="29050"/>
                  </a:cubicBezTo>
                  <a:cubicBezTo>
                    <a:pt x="40513" y="28819"/>
                    <a:pt x="40976" y="28587"/>
                    <a:pt x="41560" y="28587"/>
                  </a:cubicBezTo>
                  <a:cubicBezTo>
                    <a:pt x="42023" y="28587"/>
                    <a:pt x="42597" y="28819"/>
                    <a:pt x="43060" y="29282"/>
                  </a:cubicBezTo>
                  <a:cubicBezTo>
                    <a:pt x="43523" y="29745"/>
                    <a:pt x="43986" y="30439"/>
                    <a:pt x="44338" y="31486"/>
                  </a:cubicBezTo>
                  <a:cubicBezTo>
                    <a:pt x="45264" y="33569"/>
                    <a:pt x="45375" y="34838"/>
                    <a:pt x="45375" y="35764"/>
                  </a:cubicBezTo>
                  <a:cubicBezTo>
                    <a:pt x="45375" y="36579"/>
                    <a:pt x="45495" y="37273"/>
                    <a:pt x="46070" y="38199"/>
                  </a:cubicBezTo>
                  <a:cubicBezTo>
                    <a:pt x="46764" y="39236"/>
                    <a:pt x="46996" y="40051"/>
                    <a:pt x="47116" y="40746"/>
                  </a:cubicBezTo>
                  <a:cubicBezTo>
                    <a:pt x="47227" y="41440"/>
                    <a:pt x="47347" y="41903"/>
                    <a:pt x="47922" y="42135"/>
                  </a:cubicBezTo>
                  <a:cubicBezTo>
                    <a:pt x="48273" y="42246"/>
                    <a:pt x="48616" y="42246"/>
                    <a:pt x="49079" y="42135"/>
                  </a:cubicBezTo>
                  <a:cubicBezTo>
                    <a:pt x="49542" y="42135"/>
                    <a:pt x="50005" y="41903"/>
                    <a:pt x="50357" y="41551"/>
                  </a:cubicBezTo>
                  <a:cubicBezTo>
                    <a:pt x="50820" y="41320"/>
                    <a:pt x="51163" y="40857"/>
                    <a:pt x="51394" y="40394"/>
                  </a:cubicBezTo>
                  <a:cubicBezTo>
                    <a:pt x="51626" y="39820"/>
                    <a:pt x="51746" y="39236"/>
                    <a:pt x="51626" y="38431"/>
                  </a:cubicBezTo>
                  <a:cubicBezTo>
                    <a:pt x="51394" y="37384"/>
                    <a:pt x="51052" y="36690"/>
                    <a:pt x="50700" y="35884"/>
                  </a:cubicBezTo>
                  <a:cubicBezTo>
                    <a:pt x="50125" y="34495"/>
                    <a:pt x="49431" y="32754"/>
                    <a:pt x="48736" y="28244"/>
                  </a:cubicBezTo>
                  <a:cubicBezTo>
                    <a:pt x="48505" y="27087"/>
                    <a:pt x="48385" y="25929"/>
                    <a:pt x="48273" y="24883"/>
                  </a:cubicBezTo>
                  <a:cubicBezTo>
                    <a:pt x="47690" y="19910"/>
                    <a:pt x="47227" y="16317"/>
                    <a:pt x="40171" y="14586"/>
                  </a:cubicBezTo>
                  <a:cubicBezTo>
                    <a:pt x="40050" y="15512"/>
                    <a:pt x="39476" y="18290"/>
                    <a:pt x="36115" y="17938"/>
                  </a:cubicBezTo>
                  <a:cubicBezTo>
                    <a:pt x="32300" y="17475"/>
                    <a:pt x="28475" y="14002"/>
                    <a:pt x="28475" y="14002"/>
                  </a:cubicBezTo>
                  <a:cubicBezTo>
                    <a:pt x="28364" y="13891"/>
                    <a:pt x="28364" y="13771"/>
                    <a:pt x="28475" y="13660"/>
                  </a:cubicBezTo>
                  <a:cubicBezTo>
                    <a:pt x="28596" y="13539"/>
                    <a:pt x="28827" y="13539"/>
                    <a:pt x="28938" y="13660"/>
                  </a:cubicBezTo>
                  <a:cubicBezTo>
                    <a:pt x="28938" y="13660"/>
                    <a:pt x="32531" y="17012"/>
                    <a:pt x="36235" y="17364"/>
                  </a:cubicBezTo>
                  <a:cubicBezTo>
                    <a:pt x="39476" y="17706"/>
                    <a:pt x="39587" y="14465"/>
                    <a:pt x="39587" y="14234"/>
                  </a:cubicBezTo>
                  <a:lnTo>
                    <a:pt x="39587" y="14123"/>
                  </a:lnTo>
                  <a:cubicBezTo>
                    <a:pt x="39587" y="13891"/>
                    <a:pt x="39939" y="8798"/>
                    <a:pt x="38661" y="6363"/>
                  </a:cubicBezTo>
                  <a:cubicBezTo>
                    <a:pt x="38087" y="5094"/>
                    <a:pt x="37393" y="3936"/>
                    <a:pt x="36698" y="2890"/>
                  </a:cubicBezTo>
                  <a:cubicBezTo>
                    <a:pt x="36115" y="1964"/>
                    <a:pt x="35541" y="1269"/>
                    <a:pt x="35078" y="1038"/>
                  </a:cubicBezTo>
                  <a:cubicBezTo>
                    <a:pt x="34383" y="695"/>
                    <a:pt x="33457" y="2195"/>
                    <a:pt x="33337" y="2427"/>
                  </a:cubicBezTo>
                  <a:cubicBezTo>
                    <a:pt x="33226" y="2779"/>
                    <a:pt x="32642" y="4279"/>
                    <a:pt x="30790" y="3936"/>
                  </a:cubicBezTo>
                  <a:cubicBezTo>
                    <a:pt x="29985" y="3705"/>
                    <a:pt x="29290" y="3816"/>
                    <a:pt x="28827" y="3936"/>
                  </a:cubicBezTo>
                  <a:cubicBezTo>
                    <a:pt x="28475" y="4168"/>
                    <a:pt x="28133" y="4510"/>
                    <a:pt x="28012" y="4973"/>
                  </a:cubicBezTo>
                  <a:cubicBezTo>
                    <a:pt x="27901" y="5094"/>
                    <a:pt x="27781" y="5094"/>
                    <a:pt x="27670" y="5094"/>
                  </a:cubicBezTo>
                  <a:cubicBezTo>
                    <a:pt x="27549" y="5094"/>
                    <a:pt x="27438" y="4862"/>
                    <a:pt x="27438" y="4742"/>
                  </a:cubicBezTo>
                  <a:cubicBezTo>
                    <a:pt x="27670" y="4168"/>
                    <a:pt x="28133" y="3705"/>
                    <a:pt x="28707" y="3473"/>
                  </a:cubicBezTo>
                  <a:cubicBezTo>
                    <a:pt x="29170" y="3242"/>
                    <a:pt x="29985" y="3242"/>
                    <a:pt x="30911" y="3353"/>
                  </a:cubicBezTo>
                  <a:cubicBezTo>
                    <a:pt x="32068" y="3584"/>
                    <a:pt x="32531" y="2890"/>
                    <a:pt x="32642" y="2547"/>
                  </a:cubicBezTo>
                  <a:cubicBezTo>
                    <a:pt x="31605" y="2195"/>
                    <a:pt x="27781" y="927"/>
                    <a:pt x="25817" y="2195"/>
                  </a:cubicBezTo>
                  <a:cubicBezTo>
                    <a:pt x="23845" y="3473"/>
                    <a:pt x="22345" y="3010"/>
                    <a:pt x="21187" y="2779"/>
                  </a:cubicBezTo>
                  <a:cubicBezTo>
                    <a:pt x="20835" y="2658"/>
                    <a:pt x="20493" y="2547"/>
                    <a:pt x="20261" y="2547"/>
                  </a:cubicBezTo>
                  <a:lnTo>
                    <a:pt x="20141" y="2547"/>
                  </a:lnTo>
                  <a:cubicBezTo>
                    <a:pt x="19909" y="2427"/>
                    <a:pt x="16557" y="1621"/>
                    <a:pt x="15631" y="5436"/>
                  </a:cubicBezTo>
                  <a:cubicBezTo>
                    <a:pt x="15511" y="5668"/>
                    <a:pt x="15400" y="5668"/>
                    <a:pt x="15279" y="5668"/>
                  </a:cubicBezTo>
                  <a:close/>
                  <a:moveTo>
                    <a:pt x="1621" y="15743"/>
                  </a:moveTo>
                  <a:cubicBezTo>
                    <a:pt x="1852" y="16901"/>
                    <a:pt x="2435" y="18632"/>
                    <a:pt x="3473" y="19790"/>
                  </a:cubicBezTo>
                  <a:cubicBezTo>
                    <a:pt x="3241" y="20373"/>
                    <a:pt x="2435" y="22225"/>
                    <a:pt x="1852" y="22457"/>
                  </a:cubicBezTo>
                  <a:cubicBezTo>
                    <a:pt x="1621" y="22568"/>
                    <a:pt x="1389" y="22688"/>
                    <a:pt x="1278" y="22688"/>
                  </a:cubicBezTo>
                  <a:cubicBezTo>
                    <a:pt x="1046" y="22688"/>
                    <a:pt x="926" y="22457"/>
                    <a:pt x="815" y="22105"/>
                  </a:cubicBezTo>
                  <a:cubicBezTo>
                    <a:pt x="695" y="21642"/>
                    <a:pt x="695" y="21068"/>
                    <a:pt x="695" y="20373"/>
                  </a:cubicBezTo>
                  <a:cubicBezTo>
                    <a:pt x="926" y="18864"/>
                    <a:pt x="1389" y="16901"/>
                    <a:pt x="1621" y="15743"/>
                  </a:cubicBezTo>
                  <a:close/>
                  <a:moveTo>
                    <a:pt x="5556" y="9141"/>
                  </a:moveTo>
                  <a:cubicBezTo>
                    <a:pt x="8223" y="3584"/>
                    <a:pt x="13779" y="4742"/>
                    <a:pt x="15168" y="5094"/>
                  </a:cubicBezTo>
                  <a:cubicBezTo>
                    <a:pt x="16205" y="1038"/>
                    <a:pt x="19798" y="1853"/>
                    <a:pt x="20261" y="1964"/>
                  </a:cubicBezTo>
                  <a:cubicBezTo>
                    <a:pt x="20604" y="1964"/>
                    <a:pt x="20956" y="2084"/>
                    <a:pt x="21298" y="2195"/>
                  </a:cubicBezTo>
                  <a:cubicBezTo>
                    <a:pt x="22345" y="2427"/>
                    <a:pt x="23845" y="2779"/>
                    <a:pt x="25466" y="1732"/>
                  </a:cubicBezTo>
                  <a:cubicBezTo>
                    <a:pt x="27781" y="343"/>
                    <a:pt x="31948" y="1621"/>
                    <a:pt x="32994" y="1964"/>
                  </a:cubicBezTo>
                  <a:cubicBezTo>
                    <a:pt x="33337" y="1501"/>
                    <a:pt x="34383" y="1"/>
                    <a:pt x="35420" y="575"/>
                  </a:cubicBezTo>
                  <a:cubicBezTo>
                    <a:pt x="35883" y="806"/>
                    <a:pt x="36578" y="1621"/>
                    <a:pt x="37161" y="2658"/>
                  </a:cubicBezTo>
                  <a:cubicBezTo>
                    <a:pt x="37856" y="3584"/>
                    <a:pt x="38550" y="4862"/>
                    <a:pt x="39245" y="6131"/>
                  </a:cubicBezTo>
                  <a:cubicBezTo>
                    <a:pt x="40402" y="8335"/>
                    <a:pt x="40282" y="12845"/>
                    <a:pt x="40171" y="14002"/>
                  </a:cubicBezTo>
                  <a:cubicBezTo>
                    <a:pt x="47690" y="15743"/>
                    <a:pt x="48153" y="19558"/>
                    <a:pt x="48736" y="24772"/>
                  </a:cubicBezTo>
                  <a:cubicBezTo>
                    <a:pt x="48848" y="25809"/>
                    <a:pt x="49079" y="26967"/>
                    <a:pt x="49199" y="28124"/>
                  </a:cubicBezTo>
                  <a:cubicBezTo>
                    <a:pt x="50005" y="32643"/>
                    <a:pt x="50700" y="34264"/>
                    <a:pt x="51283" y="35764"/>
                  </a:cubicBezTo>
                  <a:cubicBezTo>
                    <a:pt x="51626" y="36458"/>
                    <a:pt x="51857" y="37273"/>
                    <a:pt x="52089" y="38310"/>
                  </a:cubicBezTo>
                  <a:cubicBezTo>
                    <a:pt x="52320" y="39236"/>
                    <a:pt x="52209" y="40051"/>
                    <a:pt x="51857" y="40625"/>
                  </a:cubicBezTo>
                  <a:cubicBezTo>
                    <a:pt x="51626" y="41209"/>
                    <a:pt x="51163" y="41672"/>
                    <a:pt x="50700" y="42014"/>
                  </a:cubicBezTo>
                  <a:cubicBezTo>
                    <a:pt x="50237" y="42366"/>
                    <a:pt x="49774" y="42598"/>
                    <a:pt x="49199" y="42709"/>
                  </a:cubicBezTo>
                  <a:cubicBezTo>
                    <a:pt x="48616" y="42829"/>
                    <a:pt x="48153" y="42829"/>
                    <a:pt x="47690" y="42709"/>
                  </a:cubicBezTo>
                  <a:cubicBezTo>
                    <a:pt x="46884" y="42246"/>
                    <a:pt x="46764" y="41672"/>
                    <a:pt x="46533" y="40857"/>
                  </a:cubicBezTo>
                  <a:cubicBezTo>
                    <a:pt x="46421" y="40283"/>
                    <a:pt x="46190" y="39468"/>
                    <a:pt x="45607" y="38542"/>
                  </a:cubicBezTo>
                  <a:cubicBezTo>
                    <a:pt x="44912" y="37384"/>
                    <a:pt x="44912" y="36690"/>
                    <a:pt x="44801" y="35764"/>
                  </a:cubicBezTo>
                  <a:cubicBezTo>
                    <a:pt x="44801" y="34838"/>
                    <a:pt x="44680" y="33680"/>
                    <a:pt x="43875" y="31717"/>
                  </a:cubicBezTo>
                  <a:cubicBezTo>
                    <a:pt x="43523" y="30791"/>
                    <a:pt x="43060" y="30097"/>
                    <a:pt x="42717" y="29745"/>
                  </a:cubicBezTo>
                  <a:cubicBezTo>
                    <a:pt x="42254" y="29402"/>
                    <a:pt x="41902" y="29170"/>
                    <a:pt x="41560" y="29170"/>
                  </a:cubicBezTo>
                  <a:cubicBezTo>
                    <a:pt x="41097" y="29170"/>
                    <a:pt x="40745" y="29282"/>
                    <a:pt x="40402" y="29513"/>
                  </a:cubicBezTo>
                  <a:cubicBezTo>
                    <a:pt x="40050" y="29745"/>
                    <a:pt x="39819" y="30097"/>
                    <a:pt x="39587" y="30439"/>
                  </a:cubicBezTo>
                  <a:cubicBezTo>
                    <a:pt x="39356" y="31023"/>
                    <a:pt x="39124" y="31486"/>
                    <a:pt x="38893" y="32180"/>
                  </a:cubicBezTo>
                  <a:cubicBezTo>
                    <a:pt x="38430" y="33338"/>
                    <a:pt x="37967" y="34838"/>
                    <a:pt x="36698" y="36921"/>
                  </a:cubicBezTo>
                  <a:cubicBezTo>
                    <a:pt x="35652" y="38894"/>
                    <a:pt x="34263" y="39820"/>
                    <a:pt x="32994" y="40625"/>
                  </a:cubicBezTo>
                  <a:cubicBezTo>
                    <a:pt x="31948" y="41320"/>
                    <a:pt x="30911" y="42014"/>
                    <a:pt x="30096" y="43292"/>
                  </a:cubicBezTo>
                  <a:cubicBezTo>
                    <a:pt x="28707" y="45376"/>
                    <a:pt x="27781" y="45144"/>
                    <a:pt x="27086" y="44681"/>
                  </a:cubicBezTo>
                  <a:cubicBezTo>
                    <a:pt x="26975" y="44681"/>
                    <a:pt x="26855" y="44561"/>
                    <a:pt x="26743" y="44450"/>
                  </a:cubicBezTo>
                  <a:cubicBezTo>
                    <a:pt x="26623" y="44330"/>
                    <a:pt x="26392" y="44218"/>
                    <a:pt x="26280" y="44218"/>
                  </a:cubicBezTo>
                  <a:cubicBezTo>
                    <a:pt x="26049" y="44098"/>
                    <a:pt x="25929" y="44098"/>
                    <a:pt x="25697" y="43987"/>
                  </a:cubicBezTo>
                  <a:cubicBezTo>
                    <a:pt x="24771" y="43755"/>
                    <a:pt x="23845" y="43524"/>
                    <a:pt x="23271" y="42477"/>
                  </a:cubicBezTo>
                  <a:cubicBezTo>
                    <a:pt x="22919" y="41903"/>
                    <a:pt x="22456" y="41440"/>
                    <a:pt x="21650" y="41209"/>
                  </a:cubicBezTo>
                  <a:cubicBezTo>
                    <a:pt x="20835" y="40857"/>
                    <a:pt x="19678" y="40625"/>
                    <a:pt x="17946" y="40746"/>
                  </a:cubicBezTo>
                  <a:cubicBezTo>
                    <a:pt x="15168" y="40857"/>
                    <a:pt x="12853" y="38431"/>
                    <a:pt x="11696" y="37273"/>
                  </a:cubicBezTo>
                  <a:cubicBezTo>
                    <a:pt x="11344" y="37042"/>
                    <a:pt x="11112" y="36810"/>
                    <a:pt x="11112" y="36810"/>
                  </a:cubicBezTo>
                  <a:lnTo>
                    <a:pt x="10881" y="36810"/>
                  </a:lnTo>
                  <a:cubicBezTo>
                    <a:pt x="10649" y="36921"/>
                    <a:pt x="10418" y="37042"/>
                    <a:pt x="10186" y="37273"/>
                  </a:cubicBezTo>
                  <a:cubicBezTo>
                    <a:pt x="9844" y="37384"/>
                    <a:pt x="9723" y="37736"/>
                    <a:pt x="9612" y="38199"/>
                  </a:cubicBezTo>
                  <a:cubicBezTo>
                    <a:pt x="9492" y="38662"/>
                    <a:pt x="9492" y="39236"/>
                    <a:pt x="9612" y="40051"/>
                  </a:cubicBezTo>
                  <a:cubicBezTo>
                    <a:pt x="9955" y="41440"/>
                    <a:pt x="10075" y="43172"/>
                    <a:pt x="10075" y="44793"/>
                  </a:cubicBezTo>
                  <a:cubicBezTo>
                    <a:pt x="10075" y="45839"/>
                    <a:pt x="10075" y="46876"/>
                    <a:pt x="10186" y="47802"/>
                  </a:cubicBezTo>
                  <a:cubicBezTo>
                    <a:pt x="10418" y="50932"/>
                    <a:pt x="8686" y="51043"/>
                    <a:pt x="7066" y="51164"/>
                  </a:cubicBezTo>
                  <a:lnTo>
                    <a:pt x="6945" y="51164"/>
                  </a:lnTo>
                  <a:cubicBezTo>
                    <a:pt x="5445" y="51275"/>
                    <a:pt x="5093" y="50117"/>
                    <a:pt x="5093" y="49775"/>
                  </a:cubicBezTo>
                  <a:cubicBezTo>
                    <a:pt x="4519" y="49423"/>
                    <a:pt x="4519" y="48960"/>
                    <a:pt x="4630" y="47922"/>
                  </a:cubicBezTo>
                  <a:lnTo>
                    <a:pt x="4630" y="46070"/>
                  </a:lnTo>
                  <a:cubicBezTo>
                    <a:pt x="4399" y="43061"/>
                    <a:pt x="4056" y="42366"/>
                    <a:pt x="3130" y="40746"/>
                  </a:cubicBezTo>
                  <a:cubicBezTo>
                    <a:pt x="2778" y="40162"/>
                    <a:pt x="2315" y="39236"/>
                    <a:pt x="1621" y="38079"/>
                  </a:cubicBezTo>
                  <a:cubicBezTo>
                    <a:pt x="232" y="34958"/>
                    <a:pt x="0" y="32523"/>
                    <a:pt x="352" y="30560"/>
                  </a:cubicBezTo>
                  <a:cubicBezTo>
                    <a:pt x="695" y="28587"/>
                    <a:pt x="1621" y="27087"/>
                    <a:pt x="2547" y="25809"/>
                  </a:cubicBezTo>
                  <a:cubicBezTo>
                    <a:pt x="3824" y="23957"/>
                    <a:pt x="4399" y="22568"/>
                    <a:pt x="4630" y="22225"/>
                  </a:cubicBezTo>
                  <a:cubicBezTo>
                    <a:pt x="4287" y="21873"/>
                    <a:pt x="3936" y="21068"/>
                    <a:pt x="3824" y="20484"/>
                  </a:cubicBezTo>
                  <a:cubicBezTo>
                    <a:pt x="3361" y="21299"/>
                    <a:pt x="2667" y="22688"/>
                    <a:pt x="2204" y="22920"/>
                  </a:cubicBezTo>
                  <a:cubicBezTo>
                    <a:pt x="1852" y="23151"/>
                    <a:pt x="1509" y="23262"/>
                    <a:pt x="1158" y="23262"/>
                  </a:cubicBezTo>
                  <a:cubicBezTo>
                    <a:pt x="695" y="23151"/>
                    <a:pt x="352" y="22799"/>
                    <a:pt x="232" y="22225"/>
                  </a:cubicBezTo>
                  <a:cubicBezTo>
                    <a:pt x="120" y="21762"/>
                    <a:pt x="120" y="21068"/>
                    <a:pt x="232" y="20373"/>
                  </a:cubicBezTo>
                  <a:cubicBezTo>
                    <a:pt x="352" y="18169"/>
                    <a:pt x="1278" y="15280"/>
                    <a:pt x="1509" y="14586"/>
                  </a:cubicBezTo>
                  <a:cubicBezTo>
                    <a:pt x="1389" y="14354"/>
                    <a:pt x="1278" y="14234"/>
                    <a:pt x="1278" y="14123"/>
                  </a:cubicBezTo>
                  <a:cubicBezTo>
                    <a:pt x="815" y="13076"/>
                    <a:pt x="926" y="12039"/>
                    <a:pt x="1278" y="10993"/>
                  </a:cubicBezTo>
                  <a:cubicBezTo>
                    <a:pt x="1621" y="9955"/>
                    <a:pt x="2204" y="9141"/>
                    <a:pt x="2898" y="8678"/>
                  </a:cubicBezTo>
                  <a:cubicBezTo>
                    <a:pt x="3010" y="8566"/>
                    <a:pt x="3130" y="8566"/>
                    <a:pt x="3241" y="8446"/>
                  </a:cubicBezTo>
                  <a:cubicBezTo>
                    <a:pt x="4399" y="7983"/>
                    <a:pt x="5214" y="8678"/>
                    <a:pt x="5556" y="914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4152525" y="2310504"/>
              <a:ext cx="75222" cy="480919"/>
            </a:xfrm>
            <a:custGeom>
              <a:rect b="b" l="l" r="r" t="t"/>
              <a:pathLst>
                <a:path extrusionOk="0" h="22920" w="3585">
                  <a:moveTo>
                    <a:pt x="1" y="0"/>
                  </a:moveTo>
                  <a:cubicBezTo>
                    <a:pt x="112" y="352"/>
                    <a:pt x="464" y="815"/>
                    <a:pt x="575" y="1158"/>
                  </a:cubicBezTo>
                  <a:cubicBezTo>
                    <a:pt x="1158" y="2315"/>
                    <a:pt x="1853" y="3362"/>
                    <a:pt x="2195" y="4519"/>
                  </a:cubicBezTo>
                  <a:cubicBezTo>
                    <a:pt x="3584" y="8566"/>
                    <a:pt x="3121" y="12270"/>
                    <a:pt x="2779" y="16437"/>
                  </a:cubicBezTo>
                  <a:cubicBezTo>
                    <a:pt x="2658" y="17595"/>
                    <a:pt x="2316" y="21530"/>
                    <a:pt x="2547" y="22688"/>
                  </a:cubicBezTo>
                  <a:lnTo>
                    <a:pt x="2547" y="22919"/>
                  </a:lnTo>
                  <a:cubicBezTo>
                    <a:pt x="2658" y="22345"/>
                    <a:pt x="2779" y="20604"/>
                    <a:pt x="2779" y="19910"/>
                  </a:cubicBezTo>
                  <a:cubicBezTo>
                    <a:pt x="3010" y="17947"/>
                    <a:pt x="3242" y="16095"/>
                    <a:pt x="3353" y="14122"/>
                  </a:cubicBezTo>
                  <a:cubicBezTo>
                    <a:pt x="3473" y="12622"/>
                    <a:pt x="3584" y="11696"/>
                    <a:pt x="3584" y="10307"/>
                  </a:cubicBezTo>
                  <a:cubicBezTo>
                    <a:pt x="3584" y="8334"/>
                    <a:pt x="3121" y="6140"/>
                    <a:pt x="2547" y="4399"/>
                  </a:cubicBezTo>
                  <a:cubicBezTo>
                    <a:pt x="2195" y="3362"/>
                    <a:pt x="1964" y="3010"/>
                    <a:pt x="1390" y="2084"/>
                  </a:cubicBezTo>
                  <a:cubicBezTo>
                    <a:pt x="1269" y="1852"/>
                    <a:pt x="343"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3895069" y="2366464"/>
              <a:ext cx="252608" cy="116600"/>
            </a:xfrm>
            <a:custGeom>
              <a:rect b="b" l="l" r="r" t="t"/>
              <a:pathLst>
                <a:path extrusionOk="0" h="5557" w="12039">
                  <a:moveTo>
                    <a:pt x="3936" y="4278"/>
                  </a:moveTo>
                  <a:cubicBezTo>
                    <a:pt x="3816" y="4278"/>
                    <a:pt x="3473" y="4399"/>
                    <a:pt x="3353" y="4510"/>
                  </a:cubicBezTo>
                  <a:cubicBezTo>
                    <a:pt x="2547" y="4630"/>
                    <a:pt x="1964" y="4862"/>
                    <a:pt x="1158" y="4862"/>
                  </a:cubicBezTo>
                  <a:cubicBezTo>
                    <a:pt x="575" y="4862"/>
                    <a:pt x="343" y="4630"/>
                    <a:pt x="343" y="4167"/>
                  </a:cubicBezTo>
                  <a:cubicBezTo>
                    <a:pt x="343" y="3352"/>
                    <a:pt x="806" y="3473"/>
                    <a:pt x="806" y="3241"/>
                  </a:cubicBezTo>
                  <a:lnTo>
                    <a:pt x="927" y="3010"/>
                  </a:lnTo>
                  <a:cubicBezTo>
                    <a:pt x="927" y="2778"/>
                    <a:pt x="927" y="2658"/>
                    <a:pt x="695" y="2658"/>
                  </a:cubicBezTo>
                  <a:cubicBezTo>
                    <a:pt x="575" y="2889"/>
                    <a:pt x="575" y="3010"/>
                    <a:pt x="575" y="3241"/>
                  </a:cubicBezTo>
                  <a:cubicBezTo>
                    <a:pt x="464" y="3241"/>
                    <a:pt x="343" y="3473"/>
                    <a:pt x="232" y="3473"/>
                  </a:cubicBezTo>
                  <a:cubicBezTo>
                    <a:pt x="112" y="3704"/>
                    <a:pt x="1" y="4047"/>
                    <a:pt x="1" y="4278"/>
                  </a:cubicBezTo>
                  <a:cubicBezTo>
                    <a:pt x="1" y="5556"/>
                    <a:pt x="1501" y="5325"/>
                    <a:pt x="2316" y="5093"/>
                  </a:cubicBezTo>
                  <a:cubicBezTo>
                    <a:pt x="3121" y="4973"/>
                    <a:pt x="3584" y="4741"/>
                    <a:pt x="4279" y="4510"/>
                  </a:cubicBezTo>
                  <a:cubicBezTo>
                    <a:pt x="4862" y="4278"/>
                    <a:pt x="4631" y="4399"/>
                    <a:pt x="5205" y="4399"/>
                  </a:cubicBezTo>
                  <a:cubicBezTo>
                    <a:pt x="6714" y="4399"/>
                    <a:pt x="8103" y="3704"/>
                    <a:pt x="9261" y="3121"/>
                  </a:cubicBezTo>
                  <a:cubicBezTo>
                    <a:pt x="9835" y="2778"/>
                    <a:pt x="10298" y="2426"/>
                    <a:pt x="10761" y="1963"/>
                  </a:cubicBezTo>
                  <a:lnTo>
                    <a:pt x="11456" y="1269"/>
                  </a:lnTo>
                  <a:cubicBezTo>
                    <a:pt x="11576" y="1158"/>
                    <a:pt x="12039" y="695"/>
                    <a:pt x="11919" y="463"/>
                  </a:cubicBezTo>
                  <a:cubicBezTo>
                    <a:pt x="11807" y="463"/>
                    <a:pt x="11344" y="926"/>
                    <a:pt x="11344" y="1037"/>
                  </a:cubicBezTo>
                  <a:lnTo>
                    <a:pt x="10298" y="1963"/>
                  </a:lnTo>
                  <a:cubicBezTo>
                    <a:pt x="10187" y="2084"/>
                    <a:pt x="10067" y="2195"/>
                    <a:pt x="9955" y="2195"/>
                  </a:cubicBezTo>
                  <a:cubicBezTo>
                    <a:pt x="9261" y="2778"/>
                    <a:pt x="8215" y="3352"/>
                    <a:pt x="7409" y="3584"/>
                  </a:cubicBezTo>
                  <a:cubicBezTo>
                    <a:pt x="5788" y="4167"/>
                    <a:pt x="3473" y="4399"/>
                    <a:pt x="2316" y="2778"/>
                  </a:cubicBezTo>
                  <a:cubicBezTo>
                    <a:pt x="1853" y="2195"/>
                    <a:pt x="1732" y="1500"/>
                    <a:pt x="1501" y="806"/>
                  </a:cubicBezTo>
                  <a:lnTo>
                    <a:pt x="1390" y="232"/>
                  </a:lnTo>
                  <a:cubicBezTo>
                    <a:pt x="1390" y="111"/>
                    <a:pt x="1390" y="111"/>
                    <a:pt x="1269" y="0"/>
                  </a:cubicBezTo>
                  <a:cubicBezTo>
                    <a:pt x="1158" y="232"/>
                    <a:pt x="1390" y="1158"/>
                    <a:pt x="1390" y="1500"/>
                  </a:cubicBezTo>
                  <a:cubicBezTo>
                    <a:pt x="1501" y="2084"/>
                    <a:pt x="1621" y="2426"/>
                    <a:pt x="1853" y="2778"/>
                  </a:cubicBezTo>
                  <a:cubicBezTo>
                    <a:pt x="2658" y="4047"/>
                    <a:pt x="3705" y="4167"/>
                    <a:pt x="3936" y="4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3931411" y="2495087"/>
              <a:ext cx="148262" cy="296336"/>
            </a:xfrm>
            <a:custGeom>
              <a:rect b="b" l="l" r="r" t="t"/>
              <a:pathLst>
                <a:path extrusionOk="0" h="14123" w="7066">
                  <a:moveTo>
                    <a:pt x="5094" y="10770"/>
                  </a:moveTo>
                  <a:cubicBezTo>
                    <a:pt x="5325" y="11344"/>
                    <a:pt x="5677" y="11928"/>
                    <a:pt x="6020" y="12502"/>
                  </a:cubicBezTo>
                  <a:cubicBezTo>
                    <a:pt x="6251" y="12854"/>
                    <a:pt x="6483" y="13428"/>
                    <a:pt x="6714" y="13780"/>
                  </a:cubicBezTo>
                  <a:cubicBezTo>
                    <a:pt x="6834" y="13891"/>
                    <a:pt x="6946" y="14122"/>
                    <a:pt x="7066" y="14122"/>
                  </a:cubicBezTo>
                  <a:cubicBezTo>
                    <a:pt x="7066" y="13548"/>
                    <a:pt x="4862" y="9844"/>
                    <a:pt x="4399" y="8918"/>
                  </a:cubicBezTo>
                  <a:lnTo>
                    <a:pt x="2547" y="5557"/>
                  </a:lnTo>
                  <a:cubicBezTo>
                    <a:pt x="2204" y="4982"/>
                    <a:pt x="1852" y="4399"/>
                    <a:pt x="1621" y="3825"/>
                  </a:cubicBezTo>
                  <a:cubicBezTo>
                    <a:pt x="1389" y="3362"/>
                    <a:pt x="1047" y="2436"/>
                    <a:pt x="815" y="1973"/>
                  </a:cubicBezTo>
                  <a:cubicBezTo>
                    <a:pt x="695" y="1621"/>
                    <a:pt x="352" y="232"/>
                    <a:pt x="232" y="0"/>
                  </a:cubicBezTo>
                  <a:cubicBezTo>
                    <a:pt x="0" y="121"/>
                    <a:pt x="232" y="815"/>
                    <a:pt x="232" y="1047"/>
                  </a:cubicBezTo>
                  <a:lnTo>
                    <a:pt x="584" y="2084"/>
                  </a:lnTo>
                  <a:cubicBezTo>
                    <a:pt x="815" y="3130"/>
                    <a:pt x="1621" y="4751"/>
                    <a:pt x="2204" y="5788"/>
                  </a:cubicBezTo>
                  <a:cubicBezTo>
                    <a:pt x="3130" y="7529"/>
                    <a:pt x="4056" y="9150"/>
                    <a:pt x="5094" y="1077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3827065" y="2585039"/>
              <a:ext cx="182086" cy="267191"/>
            </a:xfrm>
            <a:custGeom>
              <a:rect b="b" l="l" r="r" t="t"/>
              <a:pathLst>
                <a:path extrusionOk="0" h="12734" w="8678">
                  <a:moveTo>
                    <a:pt x="4973" y="10530"/>
                  </a:moveTo>
                  <a:cubicBezTo>
                    <a:pt x="4973" y="10650"/>
                    <a:pt x="5094" y="10650"/>
                    <a:pt x="5094" y="10761"/>
                  </a:cubicBezTo>
                  <a:cubicBezTo>
                    <a:pt x="5557" y="11113"/>
                    <a:pt x="6251" y="11576"/>
                    <a:pt x="6825" y="11919"/>
                  </a:cubicBezTo>
                  <a:cubicBezTo>
                    <a:pt x="7057" y="12039"/>
                    <a:pt x="8335" y="12734"/>
                    <a:pt x="8677" y="12613"/>
                  </a:cubicBezTo>
                  <a:cubicBezTo>
                    <a:pt x="8677" y="12502"/>
                    <a:pt x="8335" y="12382"/>
                    <a:pt x="8214" y="12382"/>
                  </a:cubicBezTo>
                  <a:cubicBezTo>
                    <a:pt x="7640" y="11919"/>
                    <a:pt x="6825" y="11576"/>
                    <a:pt x="6131" y="11113"/>
                  </a:cubicBezTo>
                  <a:cubicBezTo>
                    <a:pt x="6020" y="10993"/>
                    <a:pt x="5899" y="10882"/>
                    <a:pt x="5788" y="10882"/>
                  </a:cubicBezTo>
                  <a:lnTo>
                    <a:pt x="5436" y="10530"/>
                  </a:lnTo>
                  <a:cubicBezTo>
                    <a:pt x="5094" y="10298"/>
                    <a:pt x="4399" y="9604"/>
                    <a:pt x="4168" y="9261"/>
                  </a:cubicBezTo>
                  <a:cubicBezTo>
                    <a:pt x="3705" y="8678"/>
                    <a:pt x="3353" y="8335"/>
                    <a:pt x="3010" y="7752"/>
                  </a:cubicBezTo>
                  <a:cubicBezTo>
                    <a:pt x="1964" y="6252"/>
                    <a:pt x="927" y="4048"/>
                    <a:pt x="575" y="2196"/>
                  </a:cubicBezTo>
                  <a:cubicBezTo>
                    <a:pt x="464" y="1853"/>
                    <a:pt x="343" y="1501"/>
                    <a:pt x="343" y="1158"/>
                  </a:cubicBezTo>
                  <a:cubicBezTo>
                    <a:pt x="232" y="927"/>
                    <a:pt x="112" y="112"/>
                    <a:pt x="112" y="1"/>
                  </a:cubicBezTo>
                  <a:cubicBezTo>
                    <a:pt x="1" y="112"/>
                    <a:pt x="1" y="344"/>
                    <a:pt x="1" y="575"/>
                  </a:cubicBezTo>
                  <a:cubicBezTo>
                    <a:pt x="1" y="1853"/>
                    <a:pt x="464" y="3585"/>
                    <a:pt x="927" y="4742"/>
                  </a:cubicBezTo>
                  <a:cubicBezTo>
                    <a:pt x="1501" y="6020"/>
                    <a:pt x="2084" y="7178"/>
                    <a:pt x="2779" y="8104"/>
                  </a:cubicBezTo>
                  <a:cubicBezTo>
                    <a:pt x="3242" y="8798"/>
                    <a:pt x="4168" y="9835"/>
                    <a:pt x="4742" y="10419"/>
                  </a:cubicBezTo>
                  <a:cubicBezTo>
                    <a:pt x="4862" y="10419"/>
                    <a:pt x="4862" y="10530"/>
                    <a:pt x="4973" y="1053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4137942" y="2245017"/>
              <a:ext cx="109235" cy="235508"/>
            </a:xfrm>
            <a:custGeom>
              <a:rect b="b" l="l" r="r" t="t"/>
              <a:pathLst>
                <a:path extrusionOk="0" h="11224" w="5206">
                  <a:moveTo>
                    <a:pt x="4974" y="11224"/>
                  </a:moveTo>
                  <a:cubicBezTo>
                    <a:pt x="5205" y="11113"/>
                    <a:pt x="4974" y="9140"/>
                    <a:pt x="4974" y="8798"/>
                  </a:cubicBezTo>
                  <a:cubicBezTo>
                    <a:pt x="4863" y="7983"/>
                    <a:pt x="4631" y="7288"/>
                    <a:pt x="4400" y="6594"/>
                  </a:cubicBezTo>
                  <a:cubicBezTo>
                    <a:pt x="4168" y="5899"/>
                    <a:pt x="3937" y="5325"/>
                    <a:pt x="3585" y="4742"/>
                  </a:cubicBezTo>
                  <a:cubicBezTo>
                    <a:pt x="3353" y="4168"/>
                    <a:pt x="3122" y="3705"/>
                    <a:pt x="2779" y="3242"/>
                  </a:cubicBezTo>
                  <a:lnTo>
                    <a:pt x="2548" y="3010"/>
                  </a:lnTo>
                  <a:cubicBezTo>
                    <a:pt x="3122" y="3121"/>
                    <a:pt x="2779" y="2779"/>
                    <a:pt x="2548" y="2658"/>
                  </a:cubicBezTo>
                  <a:cubicBezTo>
                    <a:pt x="2316" y="2427"/>
                    <a:pt x="1964" y="2195"/>
                    <a:pt x="1853" y="1964"/>
                  </a:cubicBezTo>
                  <a:lnTo>
                    <a:pt x="1501" y="1621"/>
                  </a:lnTo>
                  <a:cubicBezTo>
                    <a:pt x="1159" y="1269"/>
                    <a:pt x="807" y="806"/>
                    <a:pt x="464" y="464"/>
                  </a:cubicBezTo>
                  <a:cubicBezTo>
                    <a:pt x="344" y="343"/>
                    <a:pt x="232" y="1"/>
                    <a:pt x="112" y="112"/>
                  </a:cubicBezTo>
                  <a:cubicBezTo>
                    <a:pt x="1" y="343"/>
                    <a:pt x="575" y="1158"/>
                    <a:pt x="807" y="1390"/>
                  </a:cubicBezTo>
                  <a:cubicBezTo>
                    <a:pt x="1159" y="1853"/>
                    <a:pt x="1390" y="1964"/>
                    <a:pt x="1733" y="2427"/>
                  </a:cubicBezTo>
                  <a:cubicBezTo>
                    <a:pt x="3011" y="4047"/>
                    <a:pt x="3816" y="5788"/>
                    <a:pt x="4400" y="7751"/>
                  </a:cubicBezTo>
                  <a:lnTo>
                    <a:pt x="4742" y="9492"/>
                  </a:lnTo>
                  <a:cubicBezTo>
                    <a:pt x="4742" y="9835"/>
                    <a:pt x="4863" y="11113"/>
                    <a:pt x="4974" y="1122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3712815" y="2483043"/>
              <a:ext cx="92323" cy="172371"/>
            </a:xfrm>
            <a:custGeom>
              <a:rect b="b" l="l" r="r" t="t"/>
              <a:pathLst>
                <a:path extrusionOk="0" h="8215" w="4400">
                  <a:moveTo>
                    <a:pt x="1510" y="2427"/>
                  </a:moveTo>
                  <a:cubicBezTo>
                    <a:pt x="1047" y="3241"/>
                    <a:pt x="927" y="3936"/>
                    <a:pt x="927" y="4973"/>
                  </a:cubicBezTo>
                  <a:cubicBezTo>
                    <a:pt x="927" y="5556"/>
                    <a:pt x="1047" y="6251"/>
                    <a:pt x="1158" y="6825"/>
                  </a:cubicBezTo>
                  <a:cubicBezTo>
                    <a:pt x="1158" y="7057"/>
                    <a:pt x="1510" y="8214"/>
                    <a:pt x="1853" y="8214"/>
                  </a:cubicBezTo>
                  <a:cubicBezTo>
                    <a:pt x="1853" y="7983"/>
                    <a:pt x="1742" y="7640"/>
                    <a:pt x="1621" y="7409"/>
                  </a:cubicBezTo>
                  <a:cubicBezTo>
                    <a:pt x="1158" y="6131"/>
                    <a:pt x="1047" y="3704"/>
                    <a:pt x="1853" y="2427"/>
                  </a:cubicBezTo>
                  <a:cubicBezTo>
                    <a:pt x="2084" y="2195"/>
                    <a:pt x="2084" y="2315"/>
                    <a:pt x="2436" y="1964"/>
                  </a:cubicBezTo>
                  <a:cubicBezTo>
                    <a:pt x="3010" y="1621"/>
                    <a:pt x="3705" y="1389"/>
                    <a:pt x="4057" y="695"/>
                  </a:cubicBezTo>
                  <a:cubicBezTo>
                    <a:pt x="4168" y="574"/>
                    <a:pt x="4399" y="232"/>
                    <a:pt x="4288" y="111"/>
                  </a:cubicBezTo>
                  <a:lnTo>
                    <a:pt x="4288" y="0"/>
                  </a:lnTo>
                  <a:cubicBezTo>
                    <a:pt x="4057" y="111"/>
                    <a:pt x="3936" y="695"/>
                    <a:pt x="3242" y="1037"/>
                  </a:cubicBezTo>
                  <a:cubicBezTo>
                    <a:pt x="3010" y="1269"/>
                    <a:pt x="2779" y="1389"/>
                    <a:pt x="2547" y="1500"/>
                  </a:cubicBezTo>
                  <a:cubicBezTo>
                    <a:pt x="2316" y="1621"/>
                    <a:pt x="2084" y="1732"/>
                    <a:pt x="1973" y="1852"/>
                  </a:cubicBezTo>
                  <a:cubicBezTo>
                    <a:pt x="1390" y="2195"/>
                    <a:pt x="353" y="2195"/>
                    <a:pt x="121" y="2547"/>
                  </a:cubicBezTo>
                  <a:cubicBezTo>
                    <a:pt x="121" y="2547"/>
                    <a:pt x="1" y="2658"/>
                    <a:pt x="121" y="2658"/>
                  </a:cubicBezTo>
                  <a:cubicBezTo>
                    <a:pt x="121" y="2658"/>
                    <a:pt x="464" y="2547"/>
                    <a:pt x="584" y="2547"/>
                  </a:cubicBezTo>
                  <a:cubicBezTo>
                    <a:pt x="816" y="2547"/>
                    <a:pt x="1158" y="2427"/>
                    <a:pt x="1510" y="24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4050508" y="2041005"/>
              <a:ext cx="55792" cy="213749"/>
            </a:xfrm>
            <a:custGeom>
              <a:rect b="b" l="l" r="r" t="t"/>
              <a:pathLst>
                <a:path extrusionOk="0" h="10187" w="2659">
                  <a:moveTo>
                    <a:pt x="2659" y="0"/>
                  </a:moveTo>
                  <a:lnTo>
                    <a:pt x="2547" y="0"/>
                  </a:lnTo>
                  <a:cubicBezTo>
                    <a:pt x="2316" y="111"/>
                    <a:pt x="2084" y="232"/>
                    <a:pt x="1733" y="574"/>
                  </a:cubicBezTo>
                  <a:cubicBezTo>
                    <a:pt x="1621" y="574"/>
                    <a:pt x="1621" y="695"/>
                    <a:pt x="1501" y="695"/>
                  </a:cubicBezTo>
                  <a:cubicBezTo>
                    <a:pt x="1270" y="926"/>
                    <a:pt x="1038" y="1389"/>
                    <a:pt x="807" y="1732"/>
                  </a:cubicBezTo>
                  <a:cubicBezTo>
                    <a:pt x="1" y="3816"/>
                    <a:pt x="464" y="6945"/>
                    <a:pt x="1038" y="9029"/>
                  </a:cubicBezTo>
                  <a:cubicBezTo>
                    <a:pt x="1038" y="9261"/>
                    <a:pt x="1158" y="9492"/>
                    <a:pt x="1158" y="9724"/>
                  </a:cubicBezTo>
                  <a:cubicBezTo>
                    <a:pt x="1270" y="9835"/>
                    <a:pt x="1270" y="10187"/>
                    <a:pt x="1501" y="10187"/>
                  </a:cubicBezTo>
                  <a:cubicBezTo>
                    <a:pt x="1501" y="9955"/>
                    <a:pt x="1390" y="9140"/>
                    <a:pt x="1270" y="8909"/>
                  </a:cubicBezTo>
                  <a:cubicBezTo>
                    <a:pt x="807" y="6945"/>
                    <a:pt x="344" y="3704"/>
                    <a:pt x="1158" y="1852"/>
                  </a:cubicBezTo>
                  <a:cubicBezTo>
                    <a:pt x="1621" y="1037"/>
                    <a:pt x="1733" y="926"/>
                    <a:pt x="2196" y="463"/>
                  </a:cubicBezTo>
                  <a:lnTo>
                    <a:pt x="2659" y="11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3605951" y="2191575"/>
              <a:ext cx="114271" cy="194340"/>
            </a:xfrm>
            <a:custGeom>
              <a:rect b="b" l="l" r="r" t="t"/>
              <a:pathLst>
                <a:path extrusionOk="0" h="9262" w="5446">
                  <a:moveTo>
                    <a:pt x="5214" y="9261"/>
                  </a:moveTo>
                  <a:lnTo>
                    <a:pt x="5214" y="9261"/>
                  </a:lnTo>
                  <a:cubicBezTo>
                    <a:pt x="5214" y="9261"/>
                    <a:pt x="5446" y="9261"/>
                    <a:pt x="4520" y="8215"/>
                  </a:cubicBezTo>
                  <a:lnTo>
                    <a:pt x="2899" y="6252"/>
                  </a:lnTo>
                  <a:cubicBezTo>
                    <a:pt x="2204" y="5326"/>
                    <a:pt x="1278" y="4048"/>
                    <a:pt x="815" y="2890"/>
                  </a:cubicBezTo>
                  <a:cubicBezTo>
                    <a:pt x="584" y="2548"/>
                    <a:pt x="464" y="2085"/>
                    <a:pt x="464" y="1501"/>
                  </a:cubicBezTo>
                  <a:cubicBezTo>
                    <a:pt x="352" y="807"/>
                    <a:pt x="695" y="232"/>
                    <a:pt x="695" y="1"/>
                  </a:cubicBezTo>
                  <a:cubicBezTo>
                    <a:pt x="352" y="1"/>
                    <a:pt x="121" y="1038"/>
                    <a:pt x="121" y="1270"/>
                  </a:cubicBezTo>
                  <a:cubicBezTo>
                    <a:pt x="1" y="3122"/>
                    <a:pt x="1621" y="5326"/>
                    <a:pt x="2779" y="6594"/>
                  </a:cubicBezTo>
                  <a:lnTo>
                    <a:pt x="3705" y="7752"/>
                  </a:lnTo>
                  <a:cubicBezTo>
                    <a:pt x="3936" y="8104"/>
                    <a:pt x="5094" y="9261"/>
                    <a:pt x="5214" y="926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4188866" y="2215873"/>
              <a:ext cx="167692" cy="152941"/>
            </a:xfrm>
            <a:custGeom>
              <a:rect b="b" l="l" r="r" t="t"/>
              <a:pathLst>
                <a:path extrusionOk="0" h="7289" w="7992">
                  <a:moveTo>
                    <a:pt x="7992" y="7177"/>
                  </a:moveTo>
                  <a:cubicBezTo>
                    <a:pt x="7529" y="7057"/>
                    <a:pt x="7066" y="6825"/>
                    <a:pt x="6603" y="6714"/>
                  </a:cubicBezTo>
                  <a:cubicBezTo>
                    <a:pt x="6140" y="6594"/>
                    <a:pt x="5677" y="6251"/>
                    <a:pt x="5325" y="6131"/>
                  </a:cubicBezTo>
                  <a:cubicBezTo>
                    <a:pt x="4751" y="5668"/>
                    <a:pt x="4056" y="5205"/>
                    <a:pt x="3473" y="4742"/>
                  </a:cubicBezTo>
                  <a:lnTo>
                    <a:pt x="3241" y="4510"/>
                  </a:lnTo>
                  <a:lnTo>
                    <a:pt x="2778" y="4047"/>
                  </a:lnTo>
                  <a:lnTo>
                    <a:pt x="2084" y="3353"/>
                  </a:lnTo>
                  <a:cubicBezTo>
                    <a:pt x="1621" y="2779"/>
                    <a:pt x="1158" y="2195"/>
                    <a:pt x="815" y="1390"/>
                  </a:cubicBezTo>
                  <a:cubicBezTo>
                    <a:pt x="584" y="1038"/>
                    <a:pt x="584" y="806"/>
                    <a:pt x="463" y="343"/>
                  </a:cubicBezTo>
                  <a:cubicBezTo>
                    <a:pt x="352" y="343"/>
                    <a:pt x="352" y="232"/>
                    <a:pt x="352" y="232"/>
                  </a:cubicBezTo>
                  <a:cubicBezTo>
                    <a:pt x="352" y="112"/>
                    <a:pt x="352" y="112"/>
                    <a:pt x="232" y="1"/>
                  </a:cubicBezTo>
                  <a:cubicBezTo>
                    <a:pt x="0" y="232"/>
                    <a:pt x="352" y="1269"/>
                    <a:pt x="463" y="1621"/>
                  </a:cubicBezTo>
                  <a:cubicBezTo>
                    <a:pt x="695" y="2195"/>
                    <a:pt x="1510" y="3242"/>
                    <a:pt x="1973" y="3705"/>
                  </a:cubicBezTo>
                  <a:lnTo>
                    <a:pt x="3241" y="4973"/>
                  </a:lnTo>
                  <a:lnTo>
                    <a:pt x="3473" y="5205"/>
                  </a:lnTo>
                  <a:cubicBezTo>
                    <a:pt x="4167" y="5788"/>
                    <a:pt x="5556" y="6714"/>
                    <a:pt x="6482" y="6946"/>
                  </a:cubicBezTo>
                  <a:cubicBezTo>
                    <a:pt x="6714" y="7057"/>
                    <a:pt x="7297" y="7288"/>
                    <a:pt x="7640" y="7288"/>
                  </a:cubicBezTo>
                  <a:cubicBezTo>
                    <a:pt x="7760" y="7288"/>
                    <a:pt x="7871" y="7288"/>
                    <a:pt x="7992" y="717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4266586" y="2616534"/>
              <a:ext cx="38881" cy="218596"/>
            </a:xfrm>
            <a:custGeom>
              <a:rect b="b" l="l" r="r" t="t"/>
              <a:pathLst>
                <a:path extrusionOk="0" h="10418" w="1853">
                  <a:moveTo>
                    <a:pt x="0" y="10418"/>
                  </a:moveTo>
                  <a:cubicBezTo>
                    <a:pt x="232" y="10418"/>
                    <a:pt x="463" y="10186"/>
                    <a:pt x="463" y="10075"/>
                  </a:cubicBezTo>
                  <a:cubicBezTo>
                    <a:pt x="926" y="9492"/>
                    <a:pt x="1158" y="9149"/>
                    <a:pt x="1389" y="8455"/>
                  </a:cubicBezTo>
                  <a:cubicBezTo>
                    <a:pt x="1852" y="6603"/>
                    <a:pt x="1852" y="4288"/>
                    <a:pt x="1510" y="2436"/>
                  </a:cubicBezTo>
                  <a:cubicBezTo>
                    <a:pt x="1389" y="1973"/>
                    <a:pt x="1047" y="0"/>
                    <a:pt x="695" y="0"/>
                  </a:cubicBezTo>
                  <a:lnTo>
                    <a:pt x="695" y="0"/>
                  </a:lnTo>
                  <a:cubicBezTo>
                    <a:pt x="695" y="232"/>
                    <a:pt x="926" y="1047"/>
                    <a:pt x="926" y="1278"/>
                  </a:cubicBezTo>
                  <a:cubicBezTo>
                    <a:pt x="1047" y="1741"/>
                    <a:pt x="1158" y="2204"/>
                    <a:pt x="1158" y="2547"/>
                  </a:cubicBezTo>
                  <a:cubicBezTo>
                    <a:pt x="1389" y="4288"/>
                    <a:pt x="1389" y="6603"/>
                    <a:pt x="1047" y="8334"/>
                  </a:cubicBezTo>
                  <a:cubicBezTo>
                    <a:pt x="926" y="8686"/>
                    <a:pt x="815" y="9149"/>
                    <a:pt x="584" y="9492"/>
                  </a:cubicBezTo>
                  <a:cubicBezTo>
                    <a:pt x="463" y="9723"/>
                    <a:pt x="0" y="10307"/>
                    <a:pt x="0" y="1041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4584848" y="2657911"/>
              <a:ext cx="63178" cy="216078"/>
            </a:xfrm>
            <a:custGeom>
              <a:rect b="b" l="l" r="r" t="t"/>
              <a:pathLst>
                <a:path extrusionOk="0" h="10298" w="3011">
                  <a:moveTo>
                    <a:pt x="3010" y="9029"/>
                  </a:moveTo>
                  <a:lnTo>
                    <a:pt x="3010" y="8335"/>
                  </a:lnTo>
                  <a:cubicBezTo>
                    <a:pt x="2890" y="8214"/>
                    <a:pt x="2890" y="7872"/>
                    <a:pt x="2890" y="7751"/>
                  </a:cubicBezTo>
                  <a:cubicBezTo>
                    <a:pt x="2779" y="7520"/>
                    <a:pt x="2779" y="7409"/>
                    <a:pt x="2658" y="7177"/>
                  </a:cubicBezTo>
                  <a:cubicBezTo>
                    <a:pt x="2195" y="5205"/>
                    <a:pt x="1038" y="3353"/>
                    <a:pt x="463" y="1038"/>
                  </a:cubicBezTo>
                  <a:cubicBezTo>
                    <a:pt x="343" y="806"/>
                    <a:pt x="232" y="112"/>
                    <a:pt x="112" y="1"/>
                  </a:cubicBezTo>
                  <a:cubicBezTo>
                    <a:pt x="0" y="1"/>
                    <a:pt x="0" y="1"/>
                    <a:pt x="0" y="232"/>
                  </a:cubicBezTo>
                  <a:cubicBezTo>
                    <a:pt x="0" y="806"/>
                    <a:pt x="463" y="2195"/>
                    <a:pt x="575" y="2658"/>
                  </a:cubicBezTo>
                  <a:cubicBezTo>
                    <a:pt x="926" y="3584"/>
                    <a:pt x="1269" y="4279"/>
                    <a:pt x="1501" y="5094"/>
                  </a:cubicBezTo>
                  <a:cubicBezTo>
                    <a:pt x="1964" y="6251"/>
                    <a:pt x="2658" y="7751"/>
                    <a:pt x="2658" y="9029"/>
                  </a:cubicBezTo>
                  <a:cubicBezTo>
                    <a:pt x="2658" y="9603"/>
                    <a:pt x="2316" y="10066"/>
                    <a:pt x="2316" y="10298"/>
                  </a:cubicBezTo>
                  <a:cubicBezTo>
                    <a:pt x="2547" y="10298"/>
                    <a:pt x="2658" y="9955"/>
                    <a:pt x="2779" y="9835"/>
                  </a:cubicBezTo>
                  <a:cubicBezTo>
                    <a:pt x="2890" y="9261"/>
                    <a:pt x="2890" y="9140"/>
                    <a:pt x="3010" y="902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4242288" y="2247346"/>
              <a:ext cx="150612" cy="121468"/>
            </a:xfrm>
            <a:custGeom>
              <a:rect b="b" l="l" r="r" t="t"/>
              <a:pathLst>
                <a:path extrusionOk="0" h="5789" w="7178">
                  <a:moveTo>
                    <a:pt x="1047" y="695"/>
                  </a:moveTo>
                  <a:cubicBezTo>
                    <a:pt x="1047" y="927"/>
                    <a:pt x="1390" y="1510"/>
                    <a:pt x="1510" y="1742"/>
                  </a:cubicBezTo>
                  <a:cubicBezTo>
                    <a:pt x="1973" y="2668"/>
                    <a:pt x="2899" y="3705"/>
                    <a:pt x="3594" y="4399"/>
                  </a:cubicBezTo>
                  <a:cubicBezTo>
                    <a:pt x="4057" y="4862"/>
                    <a:pt x="4862" y="5446"/>
                    <a:pt x="5446" y="5677"/>
                  </a:cubicBezTo>
                  <a:cubicBezTo>
                    <a:pt x="5909" y="5788"/>
                    <a:pt x="6372" y="5788"/>
                    <a:pt x="6714" y="5557"/>
                  </a:cubicBezTo>
                  <a:cubicBezTo>
                    <a:pt x="6835" y="5325"/>
                    <a:pt x="7177" y="4631"/>
                    <a:pt x="7066" y="4399"/>
                  </a:cubicBezTo>
                  <a:cubicBezTo>
                    <a:pt x="6835" y="4399"/>
                    <a:pt x="6835" y="4983"/>
                    <a:pt x="6483" y="5325"/>
                  </a:cubicBezTo>
                  <a:cubicBezTo>
                    <a:pt x="5909" y="5677"/>
                    <a:pt x="4862" y="4983"/>
                    <a:pt x="4520" y="4631"/>
                  </a:cubicBezTo>
                  <a:cubicBezTo>
                    <a:pt x="4399" y="4520"/>
                    <a:pt x="4288" y="4399"/>
                    <a:pt x="4057" y="4288"/>
                  </a:cubicBezTo>
                  <a:cubicBezTo>
                    <a:pt x="3242" y="3473"/>
                    <a:pt x="2316" y="2547"/>
                    <a:pt x="1742" y="1510"/>
                  </a:cubicBezTo>
                  <a:cubicBezTo>
                    <a:pt x="1621" y="1390"/>
                    <a:pt x="1510" y="1279"/>
                    <a:pt x="1510" y="1047"/>
                  </a:cubicBezTo>
                  <a:cubicBezTo>
                    <a:pt x="1390" y="927"/>
                    <a:pt x="1279" y="695"/>
                    <a:pt x="1158" y="695"/>
                  </a:cubicBezTo>
                  <a:cubicBezTo>
                    <a:pt x="1390" y="584"/>
                    <a:pt x="1510" y="584"/>
                    <a:pt x="1621" y="464"/>
                  </a:cubicBezTo>
                  <a:cubicBezTo>
                    <a:pt x="1742" y="464"/>
                    <a:pt x="1973" y="232"/>
                    <a:pt x="1973" y="121"/>
                  </a:cubicBezTo>
                  <a:cubicBezTo>
                    <a:pt x="1853" y="1"/>
                    <a:pt x="1047" y="695"/>
                    <a:pt x="464" y="232"/>
                  </a:cubicBezTo>
                  <a:cubicBezTo>
                    <a:pt x="232" y="232"/>
                    <a:pt x="232" y="1"/>
                    <a:pt x="1" y="1"/>
                  </a:cubicBezTo>
                  <a:cubicBezTo>
                    <a:pt x="1" y="121"/>
                    <a:pt x="1" y="232"/>
                    <a:pt x="121" y="353"/>
                  </a:cubicBezTo>
                  <a:cubicBezTo>
                    <a:pt x="232" y="584"/>
                    <a:pt x="695" y="695"/>
                    <a:pt x="1047"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873122" y="2099294"/>
              <a:ext cx="82587" cy="186933"/>
            </a:xfrm>
            <a:custGeom>
              <a:rect b="b" l="l" r="r" t="t"/>
              <a:pathLst>
                <a:path extrusionOk="0" h="8909" w="3936">
                  <a:moveTo>
                    <a:pt x="0" y="111"/>
                  </a:moveTo>
                  <a:cubicBezTo>
                    <a:pt x="121" y="343"/>
                    <a:pt x="695" y="463"/>
                    <a:pt x="1158" y="926"/>
                  </a:cubicBezTo>
                  <a:cubicBezTo>
                    <a:pt x="1278" y="1038"/>
                    <a:pt x="1621" y="1389"/>
                    <a:pt x="1741" y="1621"/>
                  </a:cubicBezTo>
                  <a:cubicBezTo>
                    <a:pt x="2084" y="2195"/>
                    <a:pt x="2436" y="2890"/>
                    <a:pt x="2667" y="3704"/>
                  </a:cubicBezTo>
                  <a:cubicBezTo>
                    <a:pt x="3010" y="4973"/>
                    <a:pt x="3362" y="6362"/>
                    <a:pt x="3473" y="7640"/>
                  </a:cubicBezTo>
                  <a:cubicBezTo>
                    <a:pt x="3473" y="7872"/>
                    <a:pt x="3473" y="8103"/>
                    <a:pt x="3593" y="8335"/>
                  </a:cubicBezTo>
                  <a:cubicBezTo>
                    <a:pt x="3593" y="8446"/>
                    <a:pt x="3593" y="8909"/>
                    <a:pt x="3704" y="8909"/>
                  </a:cubicBezTo>
                  <a:cubicBezTo>
                    <a:pt x="3936" y="8566"/>
                    <a:pt x="3704" y="6483"/>
                    <a:pt x="3593" y="6020"/>
                  </a:cubicBezTo>
                  <a:cubicBezTo>
                    <a:pt x="3362" y="4279"/>
                    <a:pt x="2667" y="1621"/>
                    <a:pt x="1158" y="463"/>
                  </a:cubicBezTo>
                  <a:cubicBezTo>
                    <a:pt x="1047" y="343"/>
                    <a:pt x="232" y="0"/>
                    <a:pt x="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4312831" y="2359078"/>
              <a:ext cx="138359" cy="126315"/>
            </a:xfrm>
            <a:custGeom>
              <a:rect b="b" l="l" r="r" t="t"/>
              <a:pathLst>
                <a:path extrusionOk="0" h="6020" w="6594">
                  <a:moveTo>
                    <a:pt x="0" y="121"/>
                  </a:moveTo>
                  <a:cubicBezTo>
                    <a:pt x="0" y="232"/>
                    <a:pt x="0" y="232"/>
                    <a:pt x="111" y="352"/>
                  </a:cubicBezTo>
                  <a:cubicBezTo>
                    <a:pt x="232" y="463"/>
                    <a:pt x="695" y="695"/>
                    <a:pt x="806" y="815"/>
                  </a:cubicBezTo>
                  <a:cubicBezTo>
                    <a:pt x="1158" y="1047"/>
                    <a:pt x="1389" y="1158"/>
                    <a:pt x="1732" y="1389"/>
                  </a:cubicBezTo>
                  <a:lnTo>
                    <a:pt x="2195" y="1741"/>
                  </a:lnTo>
                  <a:lnTo>
                    <a:pt x="2195" y="1741"/>
                  </a:lnTo>
                  <a:cubicBezTo>
                    <a:pt x="2315" y="1852"/>
                    <a:pt x="2547" y="1852"/>
                    <a:pt x="2658" y="1973"/>
                  </a:cubicBezTo>
                  <a:cubicBezTo>
                    <a:pt x="3010" y="2204"/>
                    <a:pt x="3241" y="2436"/>
                    <a:pt x="3584" y="2667"/>
                  </a:cubicBezTo>
                  <a:cubicBezTo>
                    <a:pt x="3704" y="2778"/>
                    <a:pt x="3815" y="2899"/>
                    <a:pt x="4047" y="3010"/>
                  </a:cubicBezTo>
                  <a:lnTo>
                    <a:pt x="4399" y="3362"/>
                  </a:lnTo>
                  <a:cubicBezTo>
                    <a:pt x="4630" y="3593"/>
                    <a:pt x="4862" y="3704"/>
                    <a:pt x="4973" y="3936"/>
                  </a:cubicBezTo>
                  <a:lnTo>
                    <a:pt x="5204" y="4167"/>
                  </a:lnTo>
                  <a:cubicBezTo>
                    <a:pt x="5667" y="4630"/>
                    <a:pt x="6019" y="5325"/>
                    <a:pt x="6362" y="5908"/>
                  </a:cubicBezTo>
                  <a:cubicBezTo>
                    <a:pt x="6362" y="6019"/>
                    <a:pt x="6362" y="6019"/>
                    <a:pt x="6482" y="6019"/>
                  </a:cubicBezTo>
                  <a:cubicBezTo>
                    <a:pt x="6593" y="5788"/>
                    <a:pt x="6019" y="4630"/>
                    <a:pt x="5788" y="4399"/>
                  </a:cubicBezTo>
                  <a:cubicBezTo>
                    <a:pt x="5436" y="3825"/>
                    <a:pt x="5093" y="3593"/>
                    <a:pt x="4741" y="3130"/>
                  </a:cubicBezTo>
                  <a:cubicBezTo>
                    <a:pt x="4510" y="2899"/>
                    <a:pt x="3704" y="2315"/>
                    <a:pt x="3473" y="2084"/>
                  </a:cubicBezTo>
                  <a:cubicBezTo>
                    <a:pt x="3241" y="1973"/>
                    <a:pt x="3121" y="1852"/>
                    <a:pt x="3010" y="1741"/>
                  </a:cubicBezTo>
                  <a:cubicBezTo>
                    <a:pt x="2547" y="1510"/>
                    <a:pt x="232"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722530" y="2679670"/>
              <a:ext cx="53463" cy="174889"/>
            </a:xfrm>
            <a:custGeom>
              <a:rect b="b" l="l" r="r" t="t"/>
              <a:pathLst>
                <a:path extrusionOk="0" h="8335" w="2548">
                  <a:moveTo>
                    <a:pt x="2316" y="8335"/>
                  </a:moveTo>
                  <a:cubicBezTo>
                    <a:pt x="2547" y="8224"/>
                    <a:pt x="2316" y="7409"/>
                    <a:pt x="2316" y="7177"/>
                  </a:cubicBezTo>
                  <a:cubicBezTo>
                    <a:pt x="2084" y="6483"/>
                    <a:pt x="1853" y="5909"/>
                    <a:pt x="1510" y="5325"/>
                  </a:cubicBezTo>
                  <a:cubicBezTo>
                    <a:pt x="1047" y="4288"/>
                    <a:pt x="464" y="3473"/>
                    <a:pt x="353" y="2316"/>
                  </a:cubicBezTo>
                  <a:cubicBezTo>
                    <a:pt x="232" y="1510"/>
                    <a:pt x="353" y="1390"/>
                    <a:pt x="464" y="584"/>
                  </a:cubicBezTo>
                  <a:lnTo>
                    <a:pt x="464" y="353"/>
                  </a:lnTo>
                  <a:lnTo>
                    <a:pt x="464" y="1"/>
                  </a:lnTo>
                  <a:cubicBezTo>
                    <a:pt x="232" y="121"/>
                    <a:pt x="232" y="353"/>
                    <a:pt x="232" y="464"/>
                  </a:cubicBezTo>
                  <a:cubicBezTo>
                    <a:pt x="1" y="1047"/>
                    <a:pt x="1" y="1742"/>
                    <a:pt x="1" y="2316"/>
                  </a:cubicBezTo>
                  <a:cubicBezTo>
                    <a:pt x="121" y="3594"/>
                    <a:pt x="584" y="4399"/>
                    <a:pt x="1158" y="5446"/>
                  </a:cubicBezTo>
                  <a:cubicBezTo>
                    <a:pt x="1390" y="6020"/>
                    <a:pt x="1853" y="6714"/>
                    <a:pt x="1973" y="7298"/>
                  </a:cubicBezTo>
                  <a:cubicBezTo>
                    <a:pt x="1973" y="7529"/>
                    <a:pt x="2205" y="8224"/>
                    <a:pt x="2316" y="833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4470598" y="2514517"/>
              <a:ext cx="85126" cy="155459"/>
            </a:xfrm>
            <a:custGeom>
              <a:rect b="b" l="l" r="r" t="t"/>
              <a:pathLst>
                <a:path extrusionOk="0" h="7409" w="4057">
                  <a:moveTo>
                    <a:pt x="3705" y="7409"/>
                  </a:moveTo>
                  <a:cubicBezTo>
                    <a:pt x="4056" y="7066"/>
                    <a:pt x="2779" y="4983"/>
                    <a:pt x="2436" y="4399"/>
                  </a:cubicBezTo>
                  <a:cubicBezTo>
                    <a:pt x="1852" y="3473"/>
                    <a:pt x="815" y="1973"/>
                    <a:pt x="584" y="927"/>
                  </a:cubicBezTo>
                  <a:cubicBezTo>
                    <a:pt x="463" y="815"/>
                    <a:pt x="352" y="0"/>
                    <a:pt x="232" y="0"/>
                  </a:cubicBezTo>
                  <a:cubicBezTo>
                    <a:pt x="0" y="121"/>
                    <a:pt x="232" y="815"/>
                    <a:pt x="232" y="1047"/>
                  </a:cubicBezTo>
                  <a:cubicBezTo>
                    <a:pt x="352" y="1390"/>
                    <a:pt x="463" y="1741"/>
                    <a:pt x="695" y="2084"/>
                  </a:cubicBezTo>
                  <a:cubicBezTo>
                    <a:pt x="1278" y="3473"/>
                    <a:pt x="2779" y="5446"/>
                    <a:pt x="3242" y="6483"/>
                  </a:cubicBezTo>
                  <a:cubicBezTo>
                    <a:pt x="3242" y="6714"/>
                    <a:pt x="3473" y="7298"/>
                    <a:pt x="3705" y="740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673956" y="2424753"/>
              <a:ext cx="102038" cy="82587"/>
            </a:xfrm>
            <a:custGeom>
              <a:rect b="b" l="l" r="r" t="t"/>
              <a:pathLst>
                <a:path extrusionOk="0" h="3936" w="4863">
                  <a:moveTo>
                    <a:pt x="1" y="2084"/>
                  </a:moveTo>
                  <a:cubicBezTo>
                    <a:pt x="1" y="2315"/>
                    <a:pt x="1" y="2778"/>
                    <a:pt x="121" y="2889"/>
                  </a:cubicBezTo>
                  <a:cubicBezTo>
                    <a:pt x="353" y="3121"/>
                    <a:pt x="232" y="2658"/>
                    <a:pt x="353" y="2889"/>
                  </a:cubicBezTo>
                  <a:cubicBezTo>
                    <a:pt x="584" y="3936"/>
                    <a:pt x="584" y="3936"/>
                    <a:pt x="1621" y="3936"/>
                  </a:cubicBezTo>
                  <a:cubicBezTo>
                    <a:pt x="1742" y="3936"/>
                    <a:pt x="2084" y="3936"/>
                    <a:pt x="2205" y="3815"/>
                  </a:cubicBezTo>
                  <a:cubicBezTo>
                    <a:pt x="2084" y="3704"/>
                    <a:pt x="2084" y="3704"/>
                    <a:pt x="1853" y="3704"/>
                  </a:cubicBezTo>
                  <a:lnTo>
                    <a:pt x="1510" y="3704"/>
                  </a:lnTo>
                  <a:cubicBezTo>
                    <a:pt x="584" y="3704"/>
                    <a:pt x="816" y="3584"/>
                    <a:pt x="464" y="2778"/>
                  </a:cubicBezTo>
                  <a:cubicBezTo>
                    <a:pt x="464" y="2547"/>
                    <a:pt x="353" y="2547"/>
                    <a:pt x="353" y="2547"/>
                  </a:cubicBezTo>
                  <a:cubicBezTo>
                    <a:pt x="353" y="1963"/>
                    <a:pt x="353" y="1852"/>
                    <a:pt x="584" y="1500"/>
                  </a:cubicBezTo>
                  <a:cubicBezTo>
                    <a:pt x="1279" y="574"/>
                    <a:pt x="2899" y="232"/>
                    <a:pt x="4168" y="463"/>
                  </a:cubicBezTo>
                  <a:cubicBezTo>
                    <a:pt x="4288" y="463"/>
                    <a:pt x="4631" y="574"/>
                    <a:pt x="4751" y="574"/>
                  </a:cubicBezTo>
                  <a:cubicBezTo>
                    <a:pt x="4862" y="232"/>
                    <a:pt x="3705" y="0"/>
                    <a:pt x="3362" y="0"/>
                  </a:cubicBezTo>
                  <a:cubicBezTo>
                    <a:pt x="2547" y="0"/>
                    <a:pt x="1853" y="111"/>
                    <a:pt x="1047" y="574"/>
                  </a:cubicBezTo>
                  <a:cubicBezTo>
                    <a:pt x="816" y="806"/>
                    <a:pt x="584" y="926"/>
                    <a:pt x="353" y="1158"/>
                  </a:cubicBezTo>
                  <a:cubicBezTo>
                    <a:pt x="232" y="1269"/>
                    <a:pt x="1" y="1732"/>
                    <a:pt x="1" y="20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4368581" y="2533946"/>
              <a:ext cx="36552" cy="174889"/>
            </a:xfrm>
            <a:custGeom>
              <a:rect b="b" l="l" r="r" t="t"/>
              <a:pathLst>
                <a:path extrusionOk="0" h="8335" w="1742">
                  <a:moveTo>
                    <a:pt x="1" y="8335"/>
                  </a:moveTo>
                  <a:lnTo>
                    <a:pt x="232" y="8103"/>
                  </a:lnTo>
                  <a:lnTo>
                    <a:pt x="464" y="7409"/>
                  </a:lnTo>
                  <a:cubicBezTo>
                    <a:pt x="695" y="6714"/>
                    <a:pt x="1279" y="5214"/>
                    <a:pt x="1390" y="4631"/>
                  </a:cubicBezTo>
                  <a:cubicBezTo>
                    <a:pt x="1510" y="3825"/>
                    <a:pt x="1621" y="1621"/>
                    <a:pt x="1621" y="584"/>
                  </a:cubicBezTo>
                  <a:cubicBezTo>
                    <a:pt x="1621" y="464"/>
                    <a:pt x="1742" y="121"/>
                    <a:pt x="1621" y="121"/>
                  </a:cubicBezTo>
                  <a:cubicBezTo>
                    <a:pt x="1621" y="1"/>
                    <a:pt x="1390" y="352"/>
                    <a:pt x="1390" y="464"/>
                  </a:cubicBezTo>
                  <a:cubicBezTo>
                    <a:pt x="1390" y="584"/>
                    <a:pt x="1279" y="1853"/>
                    <a:pt x="1279" y="2084"/>
                  </a:cubicBezTo>
                  <a:cubicBezTo>
                    <a:pt x="1047" y="4399"/>
                    <a:pt x="1158" y="4168"/>
                    <a:pt x="464" y="6251"/>
                  </a:cubicBezTo>
                  <a:cubicBezTo>
                    <a:pt x="353" y="6603"/>
                    <a:pt x="1" y="7992"/>
                    <a:pt x="1" y="833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673956" y="2876507"/>
              <a:ext cx="21990" cy="174889"/>
            </a:xfrm>
            <a:custGeom>
              <a:rect b="b" l="l" r="r" t="t"/>
              <a:pathLst>
                <a:path extrusionOk="0" h="8335" w="1048">
                  <a:moveTo>
                    <a:pt x="353" y="2084"/>
                  </a:moveTo>
                  <a:cubicBezTo>
                    <a:pt x="464" y="2658"/>
                    <a:pt x="584" y="3353"/>
                    <a:pt x="584" y="4047"/>
                  </a:cubicBezTo>
                  <a:cubicBezTo>
                    <a:pt x="695" y="4742"/>
                    <a:pt x="584" y="5436"/>
                    <a:pt x="584" y="6251"/>
                  </a:cubicBezTo>
                  <a:cubicBezTo>
                    <a:pt x="695" y="6594"/>
                    <a:pt x="584" y="8214"/>
                    <a:pt x="816" y="8335"/>
                  </a:cubicBezTo>
                  <a:cubicBezTo>
                    <a:pt x="927" y="8214"/>
                    <a:pt x="927" y="6482"/>
                    <a:pt x="927" y="6131"/>
                  </a:cubicBezTo>
                  <a:cubicBezTo>
                    <a:pt x="1047" y="5436"/>
                    <a:pt x="1047" y="4630"/>
                    <a:pt x="1047" y="3936"/>
                  </a:cubicBezTo>
                  <a:cubicBezTo>
                    <a:pt x="927" y="3121"/>
                    <a:pt x="464" y="926"/>
                    <a:pt x="232" y="232"/>
                  </a:cubicBezTo>
                  <a:cubicBezTo>
                    <a:pt x="232" y="111"/>
                    <a:pt x="232" y="0"/>
                    <a:pt x="121" y="0"/>
                  </a:cubicBezTo>
                  <a:cubicBezTo>
                    <a:pt x="1" y="343"/>
                    <a:pt x="232" y="1732"/>
                    <a:pt x="353" y="20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4307963" y="2232785"/>
              <a:ext cx="70354" cy="104556"/>
            </a:xfrm>
            <a:custGeom>
              <a:rect b="b" l="l" r="r" t="t"/>
              <a:pathLst>
                <a:path extrusionOk="0" h="4983" w="3353">
                  <a:moveTo>
                    <a:pt x="1038" y="1852"/>
                  </a:moveTo>
                  <a:cubicBezTo>
                    <a:pt x="927" y="2204"/>
                    <a:pt x="927" y="2436"/>
                    <a:pt x="1269" y="2778"/>
                  </a:cubicBezTo>
                  <a:cubicBezTo>
                    <a:pt x="1390" y="3010"/>
                    <a:pt x="1501" y="3010"/>
                    <a:pt x="1853" y="3130"/>
                  </a:cubicBezTo>
                  <a:cubicBezTo>
                    <a:pt x="1732" y="3241"/>
                    <a:pt x="1621" y="3473"/>
                    <a:pt x="1732" y="3704"/>
                  </a:cubicBezTo>
                  <a:cubicBezTo>
                    <a:pt x="1732" y="3936"/>
                    <a:pt x="1853" y="4056"/>
                    <a:pt x="1964" y="4056"/>
                  </a:cubicBezTo>
                  <a:cubicBezTo>
                    <a:pt x="1853" y="4982"/>
                    <a:pt x="3010" y="4982"/>
                    <a:pt x="2779" y="4630"/>
                  </a:cubicBezTo>
                  <a:cubicBezTo>
                    <a:pt x="2658" y="4519"/>
                    <a:pt x="2195" y="4630"/>
                    <a:pt x="2195" y="4167"/>
                  </a:cubicBezTo>
                  <a:cubicBezTo>
                    <a:pt x="2547" y="4167"/>
                    <a:pt x="2658" y="4167"/>
                    <a:pt x="3010" y="4056"/>
                  </a:cubicBezTo>
                  <a:cubicBezTo>
                    <a:pt x="3121" y="4056"/>
                    <a:pt x="3353" y="3936"/>
                    <a:pt x="3353" y="3825"/>
                  </a:cubicBezTo>
                  <a:cubicBezTo>
                    <a:pt x="3242" y="3704"/>
                    <a:pt x="2779" y="3936"/>
                    <a:pt x="2547" y="3936"/>
                  </a:cubicBezTo>
                  <a:cubicBezTo>
                    <a:pt x="1964" y="3825"/>
                    <a:pt x="1853" y="3593"/>
                    <a:pt x="2084" y="3130"/>
                  </a:cubicBezTo>
                  <a:cubicBezTo>
                    <a:pt x="2195" y="3010"/>
                    <a:pt x="2316" y="2899"/>
                    <a:pt x="2195" y="2899"/>
                  </a:cubicBezTo>
                  <a:cubicBezTo>
                    <a:pt x="2084" y="2778"/>
                    <a:pt x="1964" y="2899"/>
                    <a:pt x="1964" y="3010"/>
                  </a:cubicBezTo>
                  <a:cubicBezTo>
                    <a:pt x="1501" y="2778"/>
                    <a:pt x="1158" y="2436"/>
                    <a:pt x="1269" y="1973"/>
                  </a:cubicBezTo>
                  <a:cubicBezTo>
                    <a:pt x="1501" y="2084"/>
                    <a:pt x="2316" y="2436"/>
                    <a:pt x="2547" y="2436"/>
                  </a:cubicBezTo>
                  <a:cubicBezTo>
                    <a:pt x="2547" y="2204"/>
                    <a:pt x="2316" y="2084"/>
                    <a:pt x="2084" y="2084"/>
                  </a:cubicBezTo>
                  <a:cubicBezTo>
                    <a:pt x="1964" y="1973"/>
                    <a:pt x="1853" y="1973"/>
                    <a:pt x="1621" y="1852"/>
                  </a:cubicBezTo>
                  <a:cubicBezTo>
                    <a:pt x="1501" y="1741"/>
                    <a:pt x="1390" y="1741"/>
                    <a:pt x="1158" y="1621"/>
                  </a:cubicBezTo>
                  <a:cubicBezTo>
                    <a:pt x="927" y="1510"/>
                    <a:pt x="927" y="1510"/>
                    <a:pt x="806" y="1389"/>
                  </a:cubicBezTo>
                  <a:cubicBezTo>
                    <a:pt x="575" y="1158"/>
                    <a:pt x="232" y="695"/>
                    <a:pt x="695" y="463"/>
                  </a:cubicBezTo>
                  <a:cubicBezTo>
                    <a:pt x="1038" y="232"/>
                    <a:pt x="1501" y="352"/>
                    <a:pt x="1732" y="232"/>
                  </a:cubicBezTo>
                  <a:cubicBezTo>
                    <a:pt x="1732" y="0"/>
                    <a:pt x="1501" y="0"/>
                    <a:pt x="1390" y="0"/>
                  </a:cubicBezTo>
                  <a:cubicBezTo>
                    <a:pt x="927" y="121"/>
                    <a:pt x="343" y="121"/>
                    <a:pt x="232" y="584"/>
                  </a:cubicBezTo>
                  <a:cubicBezTo>
                    <a:pt x="1" y="926"/>
                    <a:pt x="464" y="1389"/>
                    <a:pt x="695" y="1621"/>
                  </a:cubicBezTo>
                  <a:cubicBezTo>
                    <a:pt x="806" y="1741"/>
                    <a:pt x="806" y="1741"/>
                    <a:pt x="1038" y="18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4281147" y="2351881"/>
              <a:ext cx="92323" cy="123797"/>
            </a:xfrm>
            <a:custGeom>
              <a:rect b="b" l="l" r="r" t="t"/>
              <a:pathLst>
                <a:path extrusionOk="0" h="5900" w="4400">
                  <a:moveTo>
                    <a:pt x="121" y="112"/>
                  </a:moveTo>
                  <a:cubicBezTo>
                    <a:pt x="1" y="232"/>
                    <a:pt x="584" y="695"/>
                    <a:pt x="695" y="695"/>
                  </a:cubicBezTo>
                  <a:cubicBezTo>
                    <a:pt x="1621" y="1621"/>
                    <a:pt x="2547" y="3242"/>
                    <a:pt x="3131" y="4399"/>
                  </a:cubicBezTo>
                  <a:cubicBezTo>
                    <a:pt x="3242" y="4631"/>
                    <a:pt x="3936" y="5899"/>
                    <a:pt x="4057" y="5899"/>
                  </a:cubicBezTo>
                  <a:cubicBezTo>
                    <a:pt x="4399" y="5668"/>
                    <a:pt x="2779" y="2890"/>
                    <a:pt x="2547" y="2547"/>
                  </a:cubicBezTo>
                  <a:cubicBezTo>
                    <a:pt x="2205" y="1964"/>
                    <a:pt x="1973" y="1732"/>
                    <a:pt x="1510" y="1158"/>
                  </a:cubicBezTo>
                  <a:cubicBezTo>
                    <a:pt x="1390" y="927"/>
                    <a:pt x="353" y="1"/>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3632767" y="2478175"/>
              <a:ext cx="41210" cy="138380"/>
            </a:xfrm>
            <a:custGeom>
              <a:rect b="b" l="l" r="r" t="t"/>
              <a:pathLst>
                <a:path extrusionOk="0" h="6595" w="1964">
                  <a:moveTo>
                    <a:pt x="0" y="6363"/>
                  </a:moveTo>
                  <a:cubicBezTo>
                    <a:pt x="0" y="6483"/>
                    <a:pt x="0" y="6483"/>
                    <a:pt x="112" y="6594"/>
                  </a:cubicBezTo>
                  <a:cubicBezTo>
                    <a:pt x="232" y="6594"/>
                    <a:pt x="343" y="6020"/>
                    <a:pt x="463" y="5900"/>
                  </a:cubicBezTo>
                  <a:cubicBezTo>
                    <a:pt x="463" y="5557"/>
                    <a:pt x="575" y="5325"/>
                    <a:pt x="695" y="5094"/>
                  </a:cubicBezTo>
                  <a:cubicBezTo>
                    <a:pt x="1038" y="4048"/>
                    <a:pt x="1501" y="2779"/>
                    <a:pt x="1621" y="1853"/>
                  </a:cubicBezTo>
                  <a:cubicBezTo>
                    <a:pt x="1732" y="1501"/>
                    <a:pt x="1964" y="232"/>
                    <a:pt x="1853" y="1"/>
                  </a:cubicBezTo>
                  <a:cubicBezTo>
                    <a:pt x="1621" y="1"/>
                    <a:pt x="1621" y="575"/>
                    <a:pt x="1501" y="695"/>
                  </a:cubicBezTo>
                  <a:cubicBezTo>
                    <a:pt x="1501" y="1038"/>
                    <a:pt x="1389" y="1269"/>
                    <a:pt x="1389" y="1501"/>
                  </a:cubicBezTo>
                  <a:cubicBezTo>
                    <a:pt x="1269" y="2084"/>
                    <a:pt x="1038" y="2659"/>
                    <a:pt x="926" y="3122"/>
                  </a:cubicBezTo>
                  <a:cubicBezTo>
                    <a:pt x="695" y="3816"/>
                    <a:pt x="0" y="5788"/>
                    <a:pt x="0" y="63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4001933" y="2764775"/>
              <a:ext cx="60660" cy="118929"/>
            </a:xfrm>
            <a:custGeom>
              <a:rect b="b" l="l" r="r" t="t"/>
              <a:pathLst>
                <a:path extrusionOk="0" h="5668" w="2891">
                  <a:moveTo>
                    <a:pt x="1038" y="1158"/>
                  </a:moveTo>
                  <a:cubicBezTo>
                    <a:pt x="927" y="927"/>
                    <a:pt x="343" y="1"/>
                    <a:pt x="112" y="1"/>
                  </a:cubicBezTo>
                  <a:cubicBezTo>
                    <a:pt x="1" y="232"/>
                    <a:pt x="343" y="695"/>
                    <a:pt x="464" y="695"/>
                  </a:cubicBezTo>
                  <a:cubicBezTo>
                    <a:pt x="927" y="1501"/>
                    <a:pt x="1038" y="2084"/>
                    <a:pt x="1390" y="2890"/>
                  </a:cubicBezTo>
                  <a:cubicBezTo>
                    <a:pt x="1853" y="3705"/>
                    <a:pt x="2084" y="4510"/>
                    <a:pt x="2316" y="5205"/>
                  </a:cubicBezTo>
                  <a:cubicBezTo>
                    <a:pt x="2427" y="5325"/>
                    <a:pt x="2659" y="5668"/>
                    <a:pt x="2890" y="5668"/>
                  </a:cubicBezTo>
                  <a:lnTo>
                    <a:pt x="2890" y="5436"/>
                  </a:lnTo>
                  <a:cubicBezTo>
                    <a:pt x="2779" y="5436"/>
                    <a:pt x="2659" y="5094"/>
                    <a:pt x="2547" y="4862"/>
                  </a:cubicBezTo>
                  <a:cubicBezTo>
                    <a:pt x="2547" y="4631"/>
                    <a:pt x="2427" y="4399"/>
                    <a:pt x="2316" y="4047"/>
                  </a:cubicBezTo>
                  <a:cubicBezTo>
                    <a:pt x="1964" y="3121"/>
                    <a:pt x="1733" y="2779"/>
                    <a:pt x="1390" y="18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3601105" y="2269315"/>
              <a:ext cx="63157" cy="99499"/>
            </a:xfrm>
            <a:custGeom>
              <a:rect b="b" l="l" r="r" t="t"/>
              <a:pathLst>
                <a:path extrusionOk="0" h="4742" w="3010">
                  <a:moveTo>
                    <a:pt x="2898" y="4741"/>
                  </a:moveTo>
                  <a:cubicBezTo>
                    <a:pt x="3010" y="4278"/>
                    <a:pt x="1852" y="2658"/>
                    <a:pt x="1621" y="2426"/>
                  </a:cubicBezTo>
                  <a:cubicBezTo>
                    <a:pt x="1278" y="1852"/>
                    <a:pt x="695" y="1269"/>
                    <a:pt x="463" y="695"/>
                  </a:cubicBezTo>
                  <a:cubicBezTo>
                    <a:pt x="352" y="574"/>
                    <a:pt x="232" y="0"/>
                    <a:pt x="120" y="111"/>
                  </a:cubicBezTo>
                  <a:cubicBezTo>
                    <a:pt x="0" y="232"/>
                    <a:pt x="120" y="806"/>
                    <a:pt x="232" y="926"/>
                  </a:cubicBezTo>
                  <a:cubicBezTo>
                    <a:pt x="352" y="1158"/>
                    <a:pt x="463" y="1269"/>
                    <a:pt x="583" y="1500"/>
                  </a:cubicBezTo>
                  <a:cubicBezTo>
                    <a:pt x="815" y="1963"/>
                    <a:pt x="1741" y="3241"/>
                    <a:pt x="2084" y="3704"/>
                  </a:cubicBezTo>
                  <a:cubicBezTo>
                    <a:pt x="2315" y="4047"/>
                    <a:pt x="2435" y="4278"/>
                    <a:pt x="2667" y="4510"/>
                  </a:cubicBezTo>
                  <a:cubicBezTo>
                    <a:pt x="2667" y="4630"/>
                    <a:pt x="2778" y="4630"/>
                    <a:pt x="2778" y="474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899937" y="2053048"/>
              <a:ext cx="55771" cy="104556"/>
            </a:xfrm>
            <a:custGeom>
              <a:rect b="b" l="l" r="r" t="t"/>
              <a:pathLst>
                <a:path extrusionOk="0" h="4983" w="2658">
                  <a:moveTo>
                    <a:pt x="2426" y="4982"/>
                  </a:moveTo>
                  <a:cubicBezTo>
                    <a:pt x="2658" y="4751"/>
                    <a:pt x="2315" y="3825"/>
                    <a:pt x="2195" y="3593"/>
                  </a:cubicBezTo>
                  <a:cubicBezTo>
                    <a:pt x="2084" y="3130"/>
                    <a:pt x="1852" y="2778"/>
                    <a:pt x="1621" y="2436"/>
                  </a:cubicBezTo>
                  <a:cubicBezTo>
                    <a:pt x="1269" y="1973"/>
                    <a:pt x="463" y="1158"/>
                    <a:pt x="806" y="695"/>
                  </a:cubicBezTo>
                  <a:cubicBezTo>
                    <a:pt x="806" y="584"/>
                    <a:pt x="926" y="463"/>
                    <a:pt x="926" y="352"/>
                  </a:cubicBezTo>
                  <a:cubicBezTo>
                    <a:pt x="1158" y="0"/>
                    <a:pt x="0" y="463"/>
                    <a:pt x="574" y="1510"/>
                  </a:cubicBezTo>
                  <a:cubicBezTo>
                    <a:pt x="926" y="2315"/>
                    <a:pt x="1732" y="3130"/>
                    <a:pt x="2195" y="4399"/>
                  </a:cubicBezTo>
                  <a:lnTo>
                    <a:pt x="2315" y="486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446301" y="2560762"/>
              <a:ext cx="53463" cy="92323"/>
            </a:xfrm>
            <a:custGeom>
              <a:rect b="b" l="l" r="r" t="t"/>
              <a:pathLst>
                <a:path extrusionOk="0" h="4400" w="2548">
                  <a:moveTo>
                    <a:pt x="1" y="232"/>
                  </a:moveTo>
                  <a:cubicBezTo>
                    <a:pt x="1" y="1158"/>
                    <a:pt x="695" y="1852"/>
                    <a:pt x="1047" y="2427"/>
                  </a:cubicBezTo>
                  <a:cubicBezTo>
                    <a:pt x="1510" y="3010"/>
                    <a:pt x="1621" y="3242"/>
                    <a:pt x="1973" y="3936"/>
                  </a:cubicBezTo>
                  <a:cubicBezTo>
                    <a:pt x="1973" y="4047"/>
                    <a:pt x="2084" y="4047"/>
                    <a:pt x="2084" y="4168"/>
                  </a:cubicBezTo>
                  <a:cubicBezTo>
                    <a:pt x="2205" y="4279"/>
                    <a:pt x="2205" y="4399"/>
                    <a:pt x="2316" y="4399"/>
                  </a:cubicBezTo>
                  <a:cubicBezTo>
                    <a:pt x="2547" y="3936"/>
                    <a:pt x="1621" y="2547"/>
                    <a:pt x="1279" y="2084"/>
                  </a:cubicBezTo>
                  <a:lnTo>
                    <a:pt x="695" y="1389"/>
                  </a:lnTo>
                  <a:cubicBezTo>
                    <a:pt x="695" y="1269"/>
                    <a:pt x="695" y="1269"/>
                    <a:pt x="584" y="1158"/>
                  </a:cubicBezTo>
                  <a:cubicBezTo>
                    <a:pt x="232" y="575"/>
                    <a:pt x="232" y="112"/>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42810" y="2074996"/>
              <a:ext cx="34034" cy="89805"/>
            </a:xfrm>
            <a:custGeom>
              <a:rect b="b" l="l" r="r" t="t"/>
              <a:pathLst>
                <a:path extrusionOk="0" h="4280" w="1622">
                  <a:moveTo>
                    <a:pt x="1621" y="112"/>
                  </a:moveTo>
                  <a:cubicBezTo>
                    <a:pt x="1501" y="1"/>
                    <a:pt x="1158" y="112"/>
                    <a:pt x="1038" y="112"/>
                  </a:cubicBezTo>
                  <a:cubicBezTo>
                    <a:pt x="575" y="232"/>
                    <a:pt x="232" y="927"/>
                    <a:pt x="112" y="1390"/>
                  </a:cubicBezTo>
                  <a:cubicBezTo>
                    <a:pt x="0" y="1964"/>
                    <a:pt x="0" y="3473"/>
                    <a:pt x="112" y="4048"/>
                  </a:cubicBezTo>
                  <a:cubicBezTo>
                    <a:pt x="232" y="4279"/>
                    <a:pt x="343" y="4168"/>
                    <a:pt x="343" y="3936"/>
                  </a:cubicBezTo>
                  <a:cubicBezTo>
                    <a:pt x="464" y="3353"/>
                    <a:pt x="343" y="2779"/>
                    <a:pt x="464" y="1853"/>
                  </a:cubicBezTo>
                  <a:cubicBezTo>
                    <a:pt x="695" y="112"/>
                    <a:pt x="1501" y="464"/>
                    <a:pt x="16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3712815" y="2145350"/>
              <a:ext cx="63178" cy="68025"/>
            </a:xfrm>
            <a:custGeom>
              <a:rect b="b" l="l" r="r" t="t"/>
              <a:pathLst>
                <a:path extrusionOk="0" h="3242" w="3011">
                  <a:moveTo>
                    <a:pt x="464" y="120"/>
                  </a:moveTo>
                  <a:cubicBezTo>
                    <a:pt x="232" y="120"/>
                    <a:pt x="1" y="695"/>
                    <a:pt x="1" y="1158"/>
                  </a:cubicBezTo>
                  <a:cubicBezTo>
                    <a:pt x="121" y="1621"/>
                    <a:pt x="464" y="1972"/>
                    <a:pt x="695" y="2084"/>
                  </a:cubicBezTo>
                  <a:cubicBezTo>
                    <a:pt x="927" y="2315"/>
                    <a:pt x="1279" y="2435"/>
                    <a:pt x="1621" y="2667"/>
                  </a:cubicBezTo>
                  <a:lnTo>
                    <a:pt x="2668" y="3130"/>
                  </a:lnTo>
                  <a:cubicBezTo>
                    <a:pt x="3010" y="3241"/>
                    <a:pt x="3010" y="3130"/>
                    <a:pt x="2668" y="2898"/>
                  </a:cubicBezTo>
                  <a:cubicBezTo>
                    <a:pt x="2205" y="2435"/>
                    <a:pt x="1742" y="2315"/>
                    <a:pt x="1279" y="1972"/>
                  </a:cubicBezTo>
                  <a:cubicBezTo>
                    <a:pt x="695" y="1741"/>
                    <a:pt x="232" y="1389"/>
                    <a:pt x="464" y="695"/>
                  </a:cubicBezTo>
                  <a:cubicBezTo>
                    <a:pt x="464" y="583"/>
                    <a:pt x="584" y="0"/>
                    <a:pt x="464"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193713" y="2820546"/>
              <a:ext cx="34034" cy="85126"/>
            </a:xfrm>
            <a:custGeom>
              <a:rect b="b" l="l" r="r" t="t"/>
              <a:pathLst>
                <a:path extrusionOk="0" h="4057" w="1622">
                  <a:moveTo>
                    <a:pt x="121" y="4056"/>
                  </a:moveTo>
                  <a:cubicBezTo>
                    <a:pt x="353" y="4056"/>
                    <a:pt x="353" y="3936"/>
                    <a:pt x="464" y="3704"/>
                  </a:cubicBezTo>
                  <a:cubicBezTo>
                    <a:pt x="464" y="3473"/>
                    <a:pt x="584" y="3362"/>
                    <a:pt x="584" y="3130"/>
                  </a:cubicBezTo>
                  <a:cubicBezTo>
                    <a:pt x="816" y="2778"/>
                    <a:pt x="816" y="2436"/>
                    <a:pt x="927" y="2084"/>
                  </a:cubicBezTo>
                  <a:cubicBezTo>
                    <a:pt x="1158" y="1741"/>
                    <a:pt x="1621" y="352"/>
                    <a:pt x="1621" y="0"/>
                  </a:cubicBezTo>
                  <a:cubicBezTo>
                    <a:pt x="1510" y="0"/>
                    <a:pt x="1510" y="121"/>
                    <a:pt x="1390" y="121"/>
                  </a:cubicBezTo>
                  <a:cubicBezTo>
                    <a:pt x="1047" y="584"/>
                    <a:pt x="816" y="1278"/>
                    <a:pt x="695" y="1852"/>
                  </a:cubicBezTo>
                  <a:cubicBezTo>
                    <a:pt x="584" y="2204"/>
                    <a:pt x="1" y="3704"/>
                    <a:pt x="121" y="405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3793073" y="2252214"/>
              <a:ext cx="21780" cy="92302"/>
            </a:xfrm>
            <a:custGeom>
              <a:rect b="b" l="l" r="r" t="t"/>
              <a:pathLst>
                <a:path extrusionOk="0" h="4399" w="1038">
                  <a:moveTo>
                    <a:pt x="111" y="121"/>
                  </a:moveTo>
                  <a:cubicBezTo>
                    <a:pt x="0" y="352"/>
                    <a:pt x="232" y="695"/>
                    <a:pt x="232" y="926"/>
                  </a:cubicBezTo>
                  <a:cubicBezTo>
                    <a:pt x="695" y="2084"/>
                    <a:pt x="695" y="2899"/>
                    <a:pt x="574" y="4056"/>
                  </a:cubicBezTo>
                  <a:cubicBezTo>
                    <a:pt x="574" y="4167"/>
                    <a:pt x="574" y="4288"/>
                    <a:pt x="695" y="4399"/>
                  </a:cubicBezTo>
                  <a:cubicBezTo>
                    <a:pt x="926" y="4399"/>
                    <a:pt x="926" y="4167"/>
                    <a:pt x="926" y="3936"/>
                  </a:cubicBezTo>
                  <a:cubicBezTo>
                    <a:pt x="1037" y="3130"/>
                    <a:pt x="1037" y="2084"/>
                    <a:pt x="806" y="1278"/>
                  </a:cubicBezTo>
                  <a:cubicBezTo>
                    <a:pt x="695" y="1047"/>
                    <a:pt x="343" y="0"/>
                    <a:pt x="11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536274" y="2740498"/>
              <a:ext cx="55792" cy="72872"/>
            </a:xfrm>
            <a:custGeom>
              <a:rect b="b" l="l" r="r" t="t"/>
              <a:pathLst>
                <a:path extrusionOk="0" h="3473" w="2659">
                  <a:moveTo>
                    <a:pt x="1732" y="2889"/>
                  </a:moveTo>
                  <a:cubicBezTo>
                    <a:pt x="1964" y="3010"/>
                    <a:pt x="2427" y="3473"/>
                    <a:pt x="2658" y="3473"/>
                  </a:cubicBezTo>
                  <a:cubicBezTo>
                    <a:pt x="2658" y="3241"/>
                    <a:pt x="2427" y="3121"/>
                    <a:pt x="2427" y="3010"/>
                  </a:cubicBezTo>
                  <a:lnTo>
                    <a:pt x="1852" y="2426"/>
                  </a:lnTo>
                  <a:cubicBezTo>
                    <a:pt x="1158" y="1852"/>
                    <a:pt x="575" y="1389"/>
                    <a:pt x="343" y="463"/>
                  </a:cubicBezTo>
                  <a:cubicBezTo>
                    <a:pt x="343" y="343"/>
                    <a:pt x="232" y="111"/>
                    <a:pt x="112" y="0"/>
                  </a:cubicBezTo>
                  <a:cubicBezTo>
                    <a:pt x="0" y="111"/>
                    <a:pt x="0" y="111"/>
                    <a:pt x="0" y="232"/>
                  </a:cubicBezTo>
                  <a:cubicBezTo>
                    <a:pt x="0" y="1158"/>
                    <a:pt x="575" y="1852"/>
                    <a:pt x="1038" y="2195"/>
                  </a:cubicBezTo>
                  <a:lnTo>
                    <a:pt x="1038" y="2315"/>
                  </a:lnTo>
                  <a:lnTo>
                    <a:pt x="1158" y="2315"/>
                  </a:lnTo>
                  <a:lnTo>
                    <a:pt x="1389" y="2547"/>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3773644" y="2716200"/>
              <a:ext cx="58310" cy="68025"/>
            </a:xfrm>
            <a:custGeom>
              <a:rect b="b" l="l" r="r" t="t"/>
              <a:pathLst>
                <a:path extrusionOk="0" h="3242" w="2779">
                  <a:moveTo>
                    <a:pt x="0" y="112"/>
                  </a:moveTo>
                  <a:cubicBezTo>
                    <a:pt x="0" y="806"/>
                    <a:pt x="574" y="1501"/>
                    <a:pt x="1037" y="1964"/>
                  </a:cubicBezTo>
                  <a:cubicBezTo>
                    <a:pt x="1389" y="2316"/>
                    <a:pt x="1963" y="2658"/>
                    <a:pt x="2195" y="2890"/>
                  </a:cubicBezTo>
                  <a:cubicBezTo>
                    <a:pt x="2315" y="3010"/>
                    <a:pt x="2547" y="3242"/>
                    <a:pt x="2658" y="3121"/>
                  </a:cubicBezTo>
                  <a:cubicBezTo>
                    <a:pt x="2778" y="3010"/>
                    <a:pt x="2195" y="2427"/>
                    <a:pt x="2084" y="2316"/>
                  </a:cubicBezTo>
                  <a:cubicBezTo>
                    <a:pt x="1852" y="2084"/>
                    <a:pt x="1621" y="1853"/>
                    <a:pt x="1269" y="1732"/>
                  </a:cubicBezTo>
                  <a:cubicBezTo>
                    <a:pt x="1037" y="1501"/>
                    <a:pt x="806" y="1269"/>
                    <a:pt x="695" y="927"/>
                  </a:cubicBezTo>
                  <a:cubicBezTo>
                    <a:pt x="574" y="806"/>
                    <a:pt x="463" y="575"/>
                    <a:pt x="343" y="464"/>
                  </a:cubicBezTo>
                  <a:lnTo>
                    <a:pt x="343" y="232"/>
                  </a:lnTo>
                  <a:cubicBezTo>
                    <a:pt x="232" y="112"/>
                    <a:pt x="232" y="1"/>
                    <a:pt x="111" y="1"/>
                  </a:cubicBezTo>
                  <a:cubicBezTo>
                    <a:pt x="111" y="1"/>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635096" y="2388223"/>
              <a:ext cx="75411" cy="38881"/>
            </a:xfrm>
            <a:custGeom>
              <a:rect b="b" l="l" r="r" t="t"/>
              <a:pathLst>
                <a:path extrusionOk="0" h="1853" w="3594">
                  <a:moveTo>
                    <a:pt x="121" y="232"/>
                  </a:moveTo>
                  <a:cubicBezTo>
                    <a:pt x="1" y="352"/>
                    <a:pt x="352" y="926"/>
                    <a:pt x="464" y="1047"/>
                  </a:cubicBezTo>
                  <a:cubicBezTo>
                    <a:pt x="927" y="1510"/>
                    <a:pt x="1390" y="1852"/>
                    <a:pt x="2205" y="1852"/>
                  </a:cubicBezTo>
                  <a:cubicBezTo>
                    <a:pt x="2436" y="1852"/>
                    <a:pt x="3131" y="1852"/>
                    <a:pt x="3362" y="1741"/>
                  </a:cubicBezTo>
                  <a:cubicBezTo>
                    <a:pt x="3473" y="1741"/>
                    <a:pt x="3594" y="1510"/>
                    <a:pt x="3131" y="1510"/>
                  </a:cubicBezTo>
                  <a:cubicBezTo>
                    <a:pt x="2668" y="1510"/>
                    <a:pt x="2084" y="1621"/>
                    <a:pt x="1390" y="1278"/>
                  </a:cubicBezTo>
                  <a:cubicBezTo>
                    <a:pt x="1278" y="1278"/>
                    <a:pt x="1047" y="1047"/>
                    <a:pt x="927" y="926"/>
                  </a:cubicBezTo>
                  <a:cubicBezTo>
                    <a:pt x="815" y="926"/>
                    <a:pt x="815" y="815"/>
                    <a:pt x="695" y="815"/>
                  </a:cubicBezTo>
                  <a:cubicBezTo>
                    <a:pt x="584" y="584"/>
                    <a:pt x="232" y="0"/>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3686210" y="2196443"/>
              <a:ext cx="70354" cy="68025"/>
            </a:xfrm>
            <a:custGeom>
              <a:rect b="b" l="l" r="r" t="t"/>
              <a:pathLst>
                <a:path extrusionOk="0" h="3242" w="3353">
                  <a:moveTo>
                    <a:pt x="3352" y="3121"/>
                  </a:moveTo>
                  <a:lnTo>
                    <a:pt x="3121" y="3010"/>
                  </a:lnTo>
                  <a:cubicBezTo>
                    <a:pt x="2778" y="2890"/>
                    <a:pt x="2658" y="3010"/>
                    <a:pt x="2195" y="2658"/>
                  </a:cubicBezTo>
                  <a:cubicBezTo>
                    <a:pt x="2084" y="2547"/>
                    <a:pt x="1852" y="2427"/>
                    <a:pt x="1732" y="2316"/>
                  </a:cubicBezTo>
                  <a:cubicBezTo>
                    <a:pt x="1621" y="2316"/>
                    <a:pt x="1621" y="2316"/>
                    <a:pt x="1500" y="2195"/>
                  </a:cubicBezTo>
                  <a:cubicBezTo>
                    <a:pt x="1500" y="2084"/>
                    <a:pt x="1389" y="2084"/>
                    <a:pt x="1389" y="1964"/>
                  </a:cubicBezTo>
                  <a:cubicBezTo>
                    <a:pt x="1158" y="1732"/>
                    <a:pt x="926" y="1501"/>
                    <a:pt x="695" y="1038"/>
                  </a:cubicBezTo>
                  <a:cubicBezTo>
                    <a:pt x="463" y="695"/>
                    <a:pt x="574" y="575"/>
                    <a:pt x="343" y="232"/>
                  </a:cubicBezTo>
                  <a:cubicBezTo>
                    <a:pt x="343" y="112"/>
                    <a:pt x="343" y="112"/>
                    <a:pt x="232" y="0"/>
                  </a:cubicBezTo>
                  <a:cubicBezTo>
                    <a:pt x="0" y="463"/>
                    <a:pt x="574" y="1390"/>
                    <a:pt x="806" y="1732"/>
                  </a:cubicBezTo>
                  <a:cubicBezTo>
                    <a:pt x="1158" y="2195"/>
                    <a:pt x="1500" y="2658"/>
                    <a:pt x="2084" y="2890"/>
                  </a:cubicBezTo>
                  <a:cubicBezTo>
                    <a:pt x="2195" y="3010"/>
                    <a:pt x="2426" y="3121"/>
                    <a:pt x="2658" y="3121"/>
                  </a:cubicBezTo>
                  <a:cubicBezTo>
                    <a:pt x="2778" y="3121"/>
                    <a:pt x="3241" y="3242"/>
                    <a:pt x="3352" y="3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3610819" y="2366464"/>
              <a:ext cx="21969" cy="72872"/>
            </a:xfrm>
            <a:custGeom>
              <a:rect b="b" l="l" r="r" t="t"/>
              <a:pathLst>
                <a:path extrusionOk="0" h="3473" w="1047">
                  <a:moveTo>
                    <a:pt x="695" y="1389"/>
                  </a:moveTo>
                  <a:cubicBezTo>
                    <a:pt x="695" y="1732"/>
                    <a:pt x="583" y="2084"/>
                    <a:pt x="463" y="2426"/>
                  </a:cubicBezTo>
                  <a:cubicBezTo>
                    <a:pt x="352" y="2547"/>
                    <a:pt x="352" y="2658"/>
                    <a:pt x="232" y="2889"/>
                  </a:cubicBezTo>
                  <a:cubicBezTo>
                    <a:pt x="120" y="3010"/>
                    <a:pt x="0" y="3121"/>
                    <a:pt x="120" y="3352"/>
                  </a:cubicBezTo>
                  <a:cubicBezTo>
                    <a:pt x="232" y="3473"/>
                    <a:pt x="1046" y="2426"/>
                    <a:pt x="1046" y="1500"/>
                  </a:cubicBezTo>
                  <a:cubicBezTo>
                    <a:pt x="1046" y="1158"/>
                    <a:pt x="1046" y="806"/>
                    <a:pt x="926" y="574"/>
                  </a:cubicBezTo>
                  <a:cubicBezTo>
                    <a:pt x="926" y="463"/>
                    <a:pt x="815" y="0"/>
                    <a:pt x="583" y="0"/>
                  </a:cubicBezTo>
                  <a:cubicBezTo>
                    <a:pt x="463" y="232"/>
                    <a:pt x="695" y="1037"/>
                    <a:pt x="695" y="138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252003" y="2349363"/>
              <a:ext cx="24319" cy="75411"/>
            </a:xfrm>
            <a:custGeom>
              <a:rect b="b" l="l" r="r" t="t"/>
              <a:pathLst>
                <a:path extrusionOk="0" h="3594" w="1159">
                  <a:moveTo>
                    <a:pt x="1" y="584"/>
                  </a:moveTo>
                  <a:cubicBezTo>
                    <a:pt x="1" y="1741"/>
                    <a:pt x="816" y="2204"/>
                    <a:pt x="816" y="3010"/>
                  </a:cubicBezTo>
                  <a:cubicBezTo>
                    <a:pt x="816" y="3130"/>
                    <a:pt x="695" y="3362"/>
                    <a:pt x="816" y="3473"/>
                  </a:cubicBezTo>
                  <a:cubicBezTo>
                    <a:pt x="927" y="3593"/>
                    <a:pt x="1158" y="3130"/>
                    <a:pt x="1158" y="2899"/>
                  </a:cubicBezTo>
                  <a:cubicBezTo>
                    <a:pt x="1158" y="2436"/>
                    <a:pt x="695" y="1741"/>
                    <a:pt x="584" y="1389"/>
                  </a:cubicBezTo>
                  <a:lnTo>
                    <a:pt x="464" y="1278"/>
                  </a:lnTo>
                  <a:cubicBezTo>
                    <a:pt x="353" y="1047"/>
                    <a:pt x="353" y="926"/>
                    <a:pt x="232" y="695"/>
                  </a:cubicBezTo>
                  <a:cubicBezTo>
                    <a:pt x="121" y="0"/>
                    <a:pt x="1" y="352"/>
                    <a:pt x="1"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222858" y="2060434"/>
              <a:ext cx="65696" cy="46057"/>
            </a:xfrm>
            <a:custGeom>
              <a:rect b="b" l="l" r="r" t="t"/>
              <a:pathLst>
                <a:path extrusionOk="0" h="2195" w="3131">
                  <a:moveTo>
                    <a:pt x="2899" y="2195"/>
                  </a:moveTo>
                  <a:cubicBezTo>
                    <a:pt x="3131" y="1963"/>
                    <a:pt x="2779" y="1500"/>
                    <a:pt x="2668" y="1500"/>
                  </a:cubicBezTo>
                  <a:cubicBezTo>
                    <a:pt x="1390" y="0"/>
                    <a:pt x="1" y="343"/>
                    <a:pt x="464" y="574"/>
                  </a:cubicBezTo>
                  <a:cubicBezTo>
                    <a:pt x="584" y="574"/>
                    <a:pt x="816" y="695"/>
                    <a:pt x="927" y="695"/>
                  </a:cubicBezTo>
                  <a:cubicBezTo>
                    <a:pt x="1279" y="806"/>
                    <a:pt x="1510" y="926"/>
                    <a:pt x="1742" y="1037"/>
                  </a:cubicBezTo>
                  <a:cubicBezTo>
                    <a:pt x="2084" y="1269"/>
                    <a:pt x="2316" y="1621"/>
                    <a:pt x="2668" y="1963"/>
                  </a:cubicBezTo>
                  <a:cubicBezTo>
                    <a:pt x="2668" y="1963"/>
                    <a:pt x="2779" y="2195"/>
                    <a:pt x="2899" y="21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4247156" y="2159912"/>
              <a:ext cx="58310" cy="36552"/>
            </a:xfrm>
            <a:custGeom>
              <a:rect b="b" l="l" r="r" t="t"/>
              <a:pathLst>
                <a:path extrusionOk="0" h="1742" w="2779">
                  <a:moveTo>
                    <a:pt x="1158" y="695"/>
                  </a:moveTo>
                  <a:cubicBezTo>
                    <a:pt x="1047" y="695"/>
                    <a:pt x="815" y="815"/>
                    <a:pt x="695" y="815"/>
                  </a:cubicBezTo>
                  <a:cubicBezTo>
                    <a:pt x="232" y="927"/>
                    <a:pt x="463" y="464"/>
                    <a:pt x="352" y="232"/>
                  </a:cubicBezTo>
                  <a:cubicBezTo>
                    <a:pt x="232" y="232"/>
                    <a:pt x="232" y="232"/>
                    <a:pt x="232" y="352"/>
                  </a:cubicBezTo>
                  <a:cubicBezTo>
                    <a:pt x="0" y="815"/>
                    <a:pt x="232" y="1278"/>
                    <a:pt x="1047" y="927"/>
                  </a:cubicBezTo>
                  <a:cubicBezTo>
                    <a:pt x="1158" y="927"/>
                    <a:pt x="1158" y="927"/>
                    <a:pt x="1278" y="815"/>
                  </a:cubicBezTo>
                  <a:cubicBezTo>
                    <a:pt x="1852" y="1741"/>
                    <a:pt x="2778" y="1278"/>
                    <a:pt x="2778" y="927"/>
                  </a:cubicBezTo>
                  <a:lnTo>
                    <a:pt x="2778" y="815"/>
                  </a:lnTo>
                  <a:cubicBezTo>
                    <a:pt x="2547" y="815"/>
                    <a:pt x="2315" y="1390"/>
                    <a:pt x="1741" y="927"/>
                  </a:cubicBezTo>
                  <a:cubicBezTo>
                    <a:pt x="1510" y="695"/>
                    <a:pt x="1389" y="464"/>
                    <a:pt x="1278" y="232"/>
                  </a:cubicBezTo>
                  <a:cubicBezTo>
                    <a:pt x="1158" y="121"/>
                    <a:pt x="1158" y="1"/>
                    <a:pt x="1047" y="121"/>
                  </a:cubicBezTo>
                  <a:cubicBezTo>
                    <a:pt x="926" y="232"/>
                    <a:pt x="1047" y="464"/>
                    <a:pt x="1158"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4295730" y="2376179"/>
              <a:ext cx="26837" cy="63157"/>
            </a:xfrm>
            <a:custGeom>
              <a:rect b="b" l="l" r="r" t="t"/>
              <a:pathLst>
                <a:path extrusionOk="0" h="3010" w="1279">
                  <a:moveTo>
                    <a:pt x="1158" y="3010"/>
                  </a:moveTo>
                  <a:cubicBezTo>
                    <a:pt x="1278" y="2658"/>
                    <a:pt x="815" y="1732"/>
                    <a:pt x="695" y="1500"/>
                  </a:cubicBezTo>
                  <a:cubicBezTo>
                    <a:pt x="584" y="1269"/>
                    <a:pt x="463" y="1037"/>
                    <a:pt x="463" y="695"/>
                  </a:cubicBezTo>
                  <a:cubicBezTo>
                    <a:pt x="352" y="574"/>
                    <a:pt x="232" y="0"/>
                    <a:pt x="121" y="111"/>
                  </a:cubicBezTo>
                  <a:cubicBezTo>
                    <a:pt x="0" y="232"/>
                    <a:pt x="121" y="806"/>
                    <a:pt x="121" y="926"/>
                  </a:cubicBezTo>
                  <a:cubicBezTo>
                    <a:pt x="352" y="1732"/>
                    <a:pt x="695" y="2195"/>
                    <a:pt x="926" y="2778"/>
                  </a:cubicBezTo>
                  <a:cubicBezTo>
                    <a:pt x="926" y="2889"/>
                    <a:pt x="926" y="3010"/>
                    <a:pt x="1158" y="301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0862" y="2091908"/>
              <a:ext cx="55981" cy="36552"/>
            </a:xfrm>
            <a:custGeom>
              <a:rect b="b" l="l" r="r" t="t"/>
              <a:pathLst>
                <a:path extrusionOk="0" h="1742" w="2668">
                  <a:moveTo>
                    <a:pt x="695" y="1047"/>
                  </a:moveTo>
                  <a:cubicBezTo>
                    <a:pt x="584" y="1047"/>
                    <a:pt x="464" y="1047"/>
                    <a:pt x="353" y="926"/>
                  </a:cubicBezTo>
                  <a:lnTo>
                    <a:pt x="121" y="926"/>
                  </a:lnTo>
                  <a:lnTo>
                    <a:pt x="1" y="926"/>
                  </a:lnTo>
                  <a:cubicBezTo>
                    <a:pt x="1" y="1158"/>
                    <a:pt x="464" y="1278"/>
                    <a:pt x="695" y="1278"/>
                  </a:cubicBezTo>
                  <a:cubicBezTo>
                    <a:pt x="927" y="1278"/>
                    <a:pt x="927" y="1278"/>
                    <a:pt x="1047" y="1158"/>
                  </a:cubicBezTo>
                  <a:cubicBezTo>
                    <a:pt x="1158" y="1390"/>
                    <a:pt x="1279" y="1390"/>
                    <a:pt x="1390" y="1510"/>
                  </a:cubicBezTo>
                  <a:cubicBezTo>
                    <a:pt x="1510" y="1741"/>
                    <a:pt x="1742" y="1741"/>
                    <a:pt x="1973" y="1741"/>
                  </a:cubicBezTo>
                  <a:cubicBezTo>
                    <a:pt x="2205" y="1741"/>
                    <a:pt x="2668" y="1390"/>
                    <a:pt x="2547" y="1047"/>
                  </a:cubicBezTo>
                  <a:lnTo>
                    <a:pt x="2436" y="1047"/>
                  </a:lnTo>
                  <a:cubicBezTo>
                    <a:pt x="2316" y="1158"/>
                    <a:pt x="1973" y="1741"/>
                    <a:pt x="1510" y="1278"/>
                  </a:cubicBezTo>
                  <a:cubicBezTo>
                    <a:pt x="1390" y="1278"/>
                    <a:pt x="1279" y="1158"/>
                    <a:pt x="1279" y="1047"/>
                  </a:cubicBezTo>
                  <a:cubicBezTo>
                    <a:pt x="1390" y="926"/>
                    <a:pt x="1510" y="815"/>
                    <a:pt x="1621" y="584"/>
                  </a:cubicBezTo>
                  <a:cubicBezTo>
                    <a:pt x="1621" y="463"/>
                    <a:pt x="1742" y="121"/>
                    <a:pt x="1621" y="0"/>
                  </a:cubicBezTo>
                  <a:cubicBezTo>
                    <a:pt x="1390" y="0"/>
                    <a:pt x="1510" y="232"/>
                    <a:pt x="1279" y="695"/>
                  </a:cubicBezTo>
                  <a:cubicBezTo>
                    <a:pt x="1158" y="815"/>
                    <a:pt x="927" y="1047"/>
                    <a:pt x="695" y="104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695924" y="2261929"/>
              <a:ext cx="65486" cy="51113"/>
            </a:xfrm>
            <a:custGeom>
              <a:rect b="b" l="l" r="r" t="t"/>
              <a:pathLst>
                <a:path extrusionOk="0" h="2436" w="3121">
                  <a:moveTo>
                    <a:pt x="3121" y="2204"/>
                  </a:moveTo>
                  <a:cubicBezTo>
                    <a:pt x="3010" y="2084"/>
                    <a:pt x="2778" y="2084"/>
                    <a:pt x="2547" y="2084"/>
                  </a:cubicBezTo>
                  <a:cubicBezTo>
                    <a:pt x="1500" y="1852"/>
                    <a:pt x="1158" y="1621"/>
                    <a:pt x="574" y="695"/>
                  </a:cubicBezTo>
                  <a:cubicBezTo>
                    <a:pt x="463" y="463"/>
                    <a:pt x="232" y="0"/>
                    <a:pt x="111" y="0"/>
                  </a:cubicBezTo>
                  <a:cubicBezTo>
                    <a:pt x="0" y="121"/>
                    <a:pt x="343" y="815"/>
                    <a:pt x="463" y="926"/>
                  </a:cubicBezTo>
                  <a:cubicBezTo>
                    <a:pt x="574" y="1158"/>
                    <a:pt x="806" y="1621"/>
                    <a:pt x="1037" y="1741"/>
                  </a:cubicBezTo>
                  <a:cubicBezTo>
                    <a:pt x="1269" y="1852"/>
                    <a:pt x="1500" y="2084"/>
                    <a:pt x="1963" y="2204"/>
                  </a:cubicBezTo>
                  <a:cubicBezTo>
                    <a:pt x="2084" y="2204"/>
                    <a:pt x="3010" y="2436"/>
                    <a:pt x="3121" y="220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4533756" y="2801117"/>
              <a:ext cx="43728" cy="43728"/>
            </a:xfrm>
            <a:custGeom>
              <a:rect b="b" l="l" r="r" t="t"/>
              <a:pathLst>
                <a:path extrusionOk="0" h="2084" w="2084">
                  <a:moveTo>
                    <a:pt x="2084" y="1852"/>
                  </a:moveTo>
                  <a:cubicBezTo>
                    <a:pt x="1972" y="1621"/>
                    <a:pt x="1278" y="926"/>
                    <a:pt x="1158" y="815"/>
                  </a:cubicBezTo>
                  <a:lnTo>
                    <a:pt x="583" y="232"/>
                  </a:lnTo>
                  <a:lnTo>
                    <a:pt x="352" y="0"/>
                  </a:lnTo>
                  <a:cubicBezTo>
                    <a:pt x="232" y="0"/>
                    <a:pt x="0" y="0"/>
                    <a:pt x="120" y="232"/>
                  </a:cubicBezTo>
                  <a:cubicBezTo>
                    <a:pt x="120" y="232"/>
                    <a:pt x="463" y="695"/>
                    <a:pt x="583" y="695"/>
                  </a:cubicBezTo>
                  <a:lnTo>
                    <a:pt x="1278" y="1510"/>
                  </a:lnTo>
                  <a:lnTo>
                    <a:pt x="1509" y="1741"/>
                  </a:lnTo>
                  <a:lnTo>
                    <a:pt x="1741" y="1973"/>
                  </a:lnTo>
                  <a:cubicBezTo>
                    <a:pt x="1852" y="2084"/>
                    <a:pt x="2084" y="2084"/>
                    <a:pt x="2084" y="18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4094235" y="2162430"/>
              <a:ext cx="41210" cy="46078"/>
            </a:xfrm>
            <a:custGeom>
              <a:rect b="b" l="l" r="r" t="t"/>
              <a:pathLst>
                <a:path extrusionOk="0" h="2196" w="1964">
                  <a:moveTo>
                    <a:pt x="1038" y="1390"/>
                  </a:moveTo>
                  <a:lnTo>
                    <a:pt x="1501" y="1158"/>
                  </a:lnTo>
                  <a:cubicBezTo>
                    <a:pt x="1964" y="807"/>
                    <a:pt x="1852" y="695"/>
                    <a:pt x="1852" y="695"/>
                  </a:cubicBezTo>
                  <a:lnTo>
                    <a:pt x="1732" y="695"/>
                  </a:lnTo>
                  <a:lnTo>
                    <a:pt x="1269" y="927"/>
                  </a:lnTo>
                  <a:cubicBezTo>
                    <a:pt x="1158" y="1038"/>
                    <a:pt x="926" y="1158"/>
                    <a:pt x="695" y="1038"/>
                  </a:cubicBezTo>
                  <a:cubicBezTo>
                    <a:pt x="343" y="807"/>
                    <a:pt x="343" y="112"/>
                    <a:pt x="232" y="1"/>
                  </a:cubicBezTo>
                  <a:cubicBezTo>
                    <a:pt x="0" y="112"/>
                    <a:pt x="112" y="1038"/>
                    <a:pt x="575" y="1270"/>
                  </a:cubicBezTo>
                  <a:cubicBezTo>
                    <a:pt x="695" y="1270"/>
                    <a:pt x="806" y="1270"/>
                    <a:pt x="806" y="1390"/>
                  </a:cubicBezTo>
                  <a:cubicBezTo>
                    <a:pt x="926" y="1501"/>
                    <a:pt x="806" y="1621"/>
                    <a:pt x="1269" y="1964"/>
                  </a:cubicBezTo>
                  <a:cubicBezTo>
                    <a:pt x="1621" y="2196"/>
                    <a:pt x="1852" y="1964"/>
                    <a:pt x="1621" y="1853"/>
                  </a:cubicBezTo>
                  <a:cubicBezTo>
                    <a:pt x="1389" y="1733"/>
                    <a:pt x="1158" y="1501"/>
                    <a:pt x="1038" y="139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4113665" y="2873968"/>
              <a:ext cx="29166" cy="55981"/>
            </a:xfrm>
            <a:custGeom>
              <a:rect b="b" l="l" r="r" t="t"/>
              <a:pathLst>
                <a:path extrusionOk="0" h="2668" w="1390">
                  <a:moveTo>
                    <a:pt x="232" y="1"/>
                  </a:moveTo>
                  <a:cubicBezTo>
                    <a:pt x="0" y="232"/>
                    <a:pt x="232" y="1279"/>
                    <a:pt x="343" y="1510"/>
                  </a:cubicBezTo>
                  <a:cubicBezTo>
                    <a:pt x="463" y="1742"/>
                    <a:pt x="926" y="2668"/>
                    <a:pt x="1038" y="2668"/>
                  </a:cubicBezTo>
                  <a:cubicBezTo>
                    <a:pt x="1389" y="2668"/>
                    <a:pt x="695" y="1510"/>
                    <a:pt x="695" y="1390"/>
                  </a:cubicBezTo>
                  <a:cubicBezTo>
                    <a:pt x="575" y="1158"/>
                    <a:pt x="575" y="927"/>
                    <a:pt x="463" y="695"/>
                  </a:cubicBezTo>
                  <a:cubicBezTo>
                    <a:pt x="463" y="464"/>
                    <a:pt x="46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4174283" y="2116206"/>
              <a:ext cx="38881" cy="36531"/>
            </a:xfrm>
            <a:custGeom>
              <a:rect b="b" l="l" r="r" t="t"/>
              <a:pathLst>
                <a:path extrusionOk="0" h="1741" w="1853">
                  <a:moveTo>
                    <a:pt x="927" y="695"/>
                  </a:moveTo>
                  <a:cubicBezTo>
                    <a:pt x="927" y="926"/>
                    <a:pt x="816" y="1158"/>
                    <a:pt x="584" y="1278"/>
                  </a:cubicBezTo>
                  <a:cubicBezTo>
                    <a:pt x="353" y="1389"/>
                    <a:pt x="232" y="1046"/>
                    <a:pt x="1" y="1046"/>
                  </a:cubicBezTo>
                  <a:cubicBezTo>
                    <a:pt x="1" y="1278"/>
                    <a:pt x="121" y="1389"/>
                    <a:pt x="232" y="1509"/>
                  </a:cubicBezTo>
                  <a:cubicBezTo>
                    <a:pt x="584" y="1741"/>
                    <a:pt x="1158" y="1621"/>
                    <a:pt x="1158" y="695"/>
                  </a:cubicBezTo>
                  <a:cubicBezTo>
                    <a:pt x="1279" y="583"/>
                    <a:pt x="1853" y="463"/>
                    <a:pt x="1742" y="120"/>
                  </a:cubicBezTo>
                  <a:cubicBezTo>
                    <a:pt x="1510" y="120"/>
                    <a:pt x="1390" y="352"/>
                    <a:pt x="1047" y="352"/>
                  </a:cubicBezTo>
                  <a:cubicBezTo>
                    <a:pt x="695" y="352"/>
                    <a:pt x="695" y="352"/>
                    <a:pt x="464" y="120"/>
                  </a:cubicBezTo>
                  <a:cubicBezTo>
                    <a:pt x="464" y="0"/>
                    <a:pt x="353" y="0"/>
                    <a:pt x="353" y="0"/>
                  </a:cubicBezTo>
                  <a:cubicBezTo>
                    <a:pt x="232" y="120"/>
                    <a:pt x="353" y="352"/>
                    <a:pt x="464" y="463"/>
                  </a:cubicBezTo>
                  <a:cubicBezTo>
                    <a:pt x="584" y="695"/>
                    <a:pt x="695" y="583"/>
                    <a:pt x="927"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4560550" y="2844823"/>
              <a:ext cx="46078" cy="46266"/>
            </a:xfrm>
            <a:custGeom>
              <a:rect b="b" l="l" r="r" t="t"/>
              <a:pathLst>
                <a:path extrusionOk="0" h="2205" w="2196">
                  <a:moveTo>
                    <a:pt x="2196" y="2084"/>
                  </a:moveTo>
                  <a:cubicBezTo>
                    <a:pt x="2196" y="1853"/>
                    <a:pt x="1733" y="1973"/>
                    <a:pt x="1390" y="1853"/>
                  </a:cubicBezTo>
                  <a:cubicBezTo>
                    <a:pt x="575" y="1510"/>
                    <a:pt x="695" y="927"/>
                    <a:pt x="1038" y="464"/>
                  </a:cubicBezTo>
                  <a:lnTo>
                    <a:pt x="1390" y="121"/>
                  </a:lnTo>
                  <a:cubicBezTo>
                    <a:pt x="1621" y="1"/>
                    <a:pt x="1270" y="1"/>
                    <a:pt x="1158" y="121"/>
                  </a:cubicBezTo>
                  <a:cubicBezTo>
                    <a:pt x="464" y="353"/>
                    <a:pt x="1" y="1621"/>
                    <a:pt x="1270" y="2084"/>
                  </a:cubicBezTo>
                  <a:cubicBezTo>
                    <a:pt x="1501" y="2084"/>
                    <a:pt x="2084" y="2205"/>
                    <a:pt x="2196" y="20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4060223" y="2497605"/>
              <a:ext cx="24319" cy="55792"/>
            </a:xfrm>
            <a:custGeom>
              <a:rect b="b" l="l" r="r" t="t"/>
              <a:pathLst>
                <a:path extrusionOk="0" h="2659" w="1159">
                  <a:moveTo>
                    <a:pt x="1" y="2659"/>
                  </a:moveTo>
                  <a:cubicBezTo>
                    <a:pt x="112" y="2659"/>
                    <a:pt x="232" y="2659"/>
                    <a:pt x="232" y="2547"/>
                  </a:cubicBezTo>
                  <a:cubicBezTo>
                    <a:pt x="695" y="2196"/>
                    <a:pt x="1038" y="1853"/>
                    <a:pt x="1038" y="1270"/>
                  </a:cubicBezTo>
                  <a:cubicBezTo>
                    <a:pt x="1158" y="575"/>
                    <a:pt x="927" y="1"/>
                    <a:pt x="807" y="927"/>
                  </a:cubicBezTo>
                  <a:cubicBezTo>
                    <a:pt x="695" y="1733"/>
                    <a:pt x="464" y="1853"/>
                    <a:pt x="112" y="2316"/>
                  </a:cubicBezTo>
                  <a:cubicBezTo>
                    <a:pt x="1" y="2427"/>
                    <a:pt x="1" y="2547"/>
                    <a:pt x="1" y="265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4349152" y="2519385"/>
              <a:ext cx="36552" cy="38881"/>
            </a:xfrm>
            <a:custGeom>
              <a:rect b="b" l="l" r="r" t="t"/>
              <a:pathLst>
                <a:path extrusionOk="0" h="1853" w="1742">
                  <a:moveTo>
                    <a:pt x="353" y="120"/>
                  </a:moveTo>
                  <a:cubicBezTo>
                    <a:pt x="121" y="232"/>
                    <a:pt x="1" y="815"/>
                    <a:pt x="353" y="1278"/>
                  </a:cubicBezTo>
                  <a:cubicBezTo>
                    <a:pt x="695" y="1741"/>
                    <a:pt x="1742" y="1852"/>
                    <a:pt x="1510" y="1509"/>
                  </a:cubicBezTo>
                  <a:cubicBezTo>
                    <a:pt x="1390" y="1389"/>
                    <a:pt x="584" y="1389"/>
                    <a:pt x="464" y="695"/>
                  </a:cubicBezTo>
                  <a:cubicBezTo>
                    <a:pt x="464" y="583"/>
                    <a:pt x="584" y="0"/>
                    <a:pt x="353"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3771105" y="2344495"/>
              <a:ext cx="21990" cy="53463"/>
            </a:xfrm>
            <a:custGeom>
              <a:rect b="b" l="l" r="r" t="t"/>
              <a:pathLst>
                <a:path extrusionOk="0" h="2548" w="1048">
                  <a:moveTo>
                    <a:pt x="1" y="2436"/>
                  </a:moveTo>
                  <a:cubicBezTo>
                    <a:pt x="232" y="2547"/>
                    <a:pt x="1047" y="2436"/>
                    <a:pt x="1047" y="1047"/>
                  </a:cubicBezTo>
                  <a:lnTo>
                    <a:pt x="927" y="232"/>
                  </a:lnTo>
                  <a:cubicBezTo>
                    <a:pt x="927" y="121"/>
                    <a:pt x="927" y="1"/>
                    <a:pt x="816" y="1"/>
                  </a:cubicBezTo>
                  <a:cubicBezTo>
                    <a:pt x="695" y="121"/>
                    <a:pt x="695" y="464"/>
                    <a:pt x="695" y="695"/>
                  </a:cubicBezTo>
                  <a:lnTo>
                    <a:pt x="695" y="1510"/>
                  </a:lnTo>
                  <a:cubicBezTo>
                    <a:pt x="584" y="2436"/>
                    <a:pt x="121" y="2205"/>
                    <a:pt x="1" y="243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543471" y="2728244"/>
              <a:ext cx="36531" cy="36552"/>
            </a:xfrm>
            <a:custGeom>
              <a:rect b="b" l="l" r="r" t="t"/>
              <a:pathLst>
                <a:path extrusionOk="0" h="1742" w="1741">
                  <a:moveTo>
                    <a:pt x="0" y="816"/>
                  </a:moveTo>
                  <a:cubicBezTo>
                    <a:pt x="0" y="1621"/>
                    <a:pt x="815" y="1742"/>
                    <a:pt x="1509" y="1621"/>
                  </a:cubicBezTo>
                  <a:cubicBezTo>
                    <a:pt x="1621" y="1621"/>
                    <a:pt x="1621" y="1621"/>
                    <a:pt x="1741" y="1510"/>
                  </a:cubicBezTo>
                  <a:cubicBezTo>
                    <a:pt x="1509" y="1279"/>
                    <a:pt x="352" y="1621"/>
                    <a:pt x="352" y="927"/>
                  </a:cubicBezTo>
                  <a:cubicBezTo>
                    <a:pt x="352" y="464"/>
                    <a:pt x="463" y="121"/>
                    <a:pt x="352" y="1"/>
                  </a:cubicBezTo>
                  <a:cubicBezTo>
                    <a:pt x="352" y="1"/>
                    <a:pt x="232" y="1"/>
                    <a:pt x="232" y="121"/>
                  </a:cubicBezTo>
                  <a:cubicBezTo>
                    <a:pt x="120" y="353"/>
                    <a:pt x="0" y="584"/>
                    <a:pt x="0"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3797920" y="2388223"/>
              <a:ext cx="24319" cy="46266"/>
            </a:xfrm>
            <a:custGeom>
              <a:rect b="b" l="l" r="r" t="t"/>
              <a:pathLst>
                <a:path extrusionOk="0" h="2205" w="1159">
                  <a:moveTo>
                    <a:pt x="1" y="232"/>
                  </a:moveTo>
                  <a:cubicBezTo>
                    <a:pt x="1" y="232"/>
                    <a:pt x="112" y="463"/>
                    <a:pt x="112" y="584"/>
                  </a:cubicBezTo>
                  <a:cubicBezTo>
                    <a:pt x="112" y="926"/>
                    <a:pt x="1" y="1278"/>
                    <a:pt x="232" y="1510"/>
                  </a:cubicBezTo>
                  <a:cubicBezTo>
                    <a:pt x="343" y="1621"/>
                    <a:pt x="927" y="2204"/>
                    <a:pt x="1158" y="2204"/>
                  </a:cubicBezTo>
                  <a:cubicBezTo>
                    <a:pt x="1158" y="1973"/>
                    <a:pt x="806" y="1741"/>
                    <a:pt x="695" y="1621"/>
                  </a:cubicBezTo>
                  <a:lnTo>
                    <a:pt x="464" y="1389"/>
                  </a:lnTo>
                  <a:cubicBezTo>
                    <a:pt x="232" y="1158"/>
                    <a:pt x="464" y="926"/>
                    <a:pt x="232" y="232"/>
                  </a:cubicBezTo>
                  <a:cubicBezTo>
                    <a:pt x="232" y="121"/>
                    <a:pt x="232" y="0"/>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3664241" y="2281359"/>
              <a:ext cx="29166" cy="38881"/>
            </a:xfrm>
            <a:custGeom>
              <a:rect b="b" l="l" r="r" t="t"/>
              <a:pathLst>
                <a:path extrusionOk="0" h="1853" w="1390">
                  <a:moveTo>
                    <a:pt x="1" y="584"/>
                  </a:moveTo>
                  <a:cubicBezTo>
                    <a:pt x="1" y="1158"/>
                    <a:pt x="464" y="1510"/>
                    <a:pt x="927" y="1741"/>
                  </a:cubicBezTo>
                  <a:cubicBezTo>
                    <a:pt x="927" y="1852"/>
                    <a:pt x="1047" y="1852"/>
                    <a:pt x="1047" y="1852"/>
                  </a:cubicBezTo>
                  <a:cubicBezTo>
                    <a:pt x="1390" y="1852"/>
                    <a:pt x="695" y="1278"/>
                    <a:pt x="695" y="1278"/>
                  </a:cubicBezTo>
                  <a:cubicBezTo>
                    <a:pt x="1" y="584"/>
                    <a:pt x="464" y="352"/>
                    <a:pt x="232" y="0"/>
                  </a:cubicBezTo>
                  <a:cubicBezTo>
                    <a:pt x="121" y="0"/>
                    <a:pt x="1" y="352"/>
                    <a:pt x="1"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763929" y="2281359"/>
              <a:ext cx="26627" cy="46266"/>
            </a:xfrm>
            <a:custGeom>
              <a:rect b="b" l="l" r="r" t="t"/>
              <a:pathLst>
                <a:path extrusionOk="0" h="2205" w="1269">
                  <a:moveTo>
                    <a:pt x="695" y="1047"/>
                  </a:moveTo>
                  <a:cubicBezTo>
                    <a:pt x="695" y="1278"/>
                    <a:pt x="574" y="1389"/>
                    <a:pt x="574" y="1621"/>
                  </a:cubicBezTo>
                  <a:cubicBezTo>
                    <a:pt x="463" y="1741"/>
                    <a:pt x="343" y="1973"/>
                    <a:pt x="343" y="2084"/>
                  </a:cubicBezTo>
                  <a:cubicBezTo>
                    <a:pt x="574" y="2204"/>
                    <a:pt x="1269" y="1278"/>
                    <a:pt x="806" y="463"/>
                  </a:cubicBezTo>
                  <a:cubicBezTo>
                    <a:pt x="695" y="352"/>
                    <a:pt x="463" y="121"/>
                    <a:pt x="343" y="121"/>
                  </a:cubicBezTo>
                  <a:cubicBezTo>
                    <a:pt x="0" y="0"/>
                    <a:pt x="463" y="463"/>
                    <a:pt x="463" y="463"/>
                  </a:cubicBezTo>
                  <a:cubicBezTo>
                    <a:pt x="574" y="695"/>
                    <a:pt x="695" y="815"/>
                    <a:pt x="695" y="104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795402" y="2218202"/>
              <a:ext cx="41398" cy="31705"/>
            </a:xfrm>
            <a:custGeom>
              <a:rect b="b" l="l" r="r" t="t"/>
              <a:pathLst>
                <a:path extrusionOk="0" h="1511" w="1973">
                  <a:moveTo>
                    <a:pt x="1510" y="1510"/>
                  </a:moveTo>
                  <a:cubicBezTo>
                    <a:pt x="1973" y="1510"/>
                    <a:pt x="1852" y="1279"/>
                    <a:pt x="1621" y="1279"/>
                  </a:cubicBezTo>
                  <a:cubicBezTo>
                    <a:pt x="926" y="1158"/>
                    <a:pt x="695" y="1047"/>
                    <a:pt x="352" y="464"/>
                  </a:cubicBezTo>
                  <a:cubicBezTo>
                    <a:pt x="121" y="1"/>
                    <a:pt x="0" y="1047"/>
                    <a:pt x="926" y="1390"/>
                  </a:cubicBezTo>
                  <a:cubicBezTo>
                    <a:pt x="1047" y="1390"/>
                    <a:pt x="1278" y="1510"/>
                    <a:pt x="1510" y="151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4157393" y="2837647"/>
              <a:ext cx="21780" cy="31495"/>
            </a:xfrm>
            <a:custGeom>
              <a:rect b="b" l="l" r="r" t="t"/>
              <a:pathLst>
                <a:path extrusionOk="0" h="1501" w="1038">
                  <a:moveTo>
                    <a:pt x="463" y="1037"/>
                  </a:moveTo>
                  <a:cubicBezTo>
                    <a:pt x="574" y="926"/>
                    <a:pt x="806" y="695"/>
                    <a:pt x="926" y="463"/>
                  </a:cubicBezTo>
                  <a:cubicBezTo>
                    <a:pt x="926" y="343"/>
                    <a:pt x="1037" y="232"/>
                    <a:pt x="926" y="111"/>
                  </a:cubicBezTo>
                  <a:cubicBezTo>
                    <a:pt x="695" y="0"/>
                    <a:pt x="232" y="695"/>
                    <a:pt x="111" y="926"/>
                  </a:cubicBezTo>
                  <a:cubicBezTo>
                    <a:pt x="0" y="1269"/>
                    <a:pt x="463" y="1500"/>
                    <a:pt x="574" y="1269"/>
                  </a:cubicBezTo>
                  <a:cubicBezTo>
                    <a:pt x="574" y="1158"/>
                    <a:pt x="463" y="1158"/>
                    <a:pt x="463" y="103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594563" y="2815678"/>
              <a:ext cx="31495" cy="21990"/>
            </a:xfrm>
            <a:custGeom>
              <a:rect b="b" l="l" r="r" t="t"/>
              <a:pathLst>
                <a:path extrusionOk="0" h="1048" w="1501">
                  <a:moveTo>
                    <a:pt x="1501" y="816"/>
                  </a:moveTo>
                  <a:cubicBezTo>
                    <a:pt x="1389" y="695"/>
                    <a:pt x="806" y="816"/>
                    <a:pt x="575" y="584"/>
                  </a:cubicBezTo>
                  <a:cubicBezTo>
                    <a:pt x="463" y="464"/>
                    <a:pt x="575" y="353"/>
                    <a:pt x="695" y="232"/>
                  </a:cubicBezTo>
                  <a:cubicBezTo>
                    <a:pt x="926" y="121"/>
                    <a:pt x="806" y="1"/>
                    <a:pt x="695" y="1"/>
                  </a:cubicBezTo>
                  <a:cubicBezTo>
                    <a:pt x="232" y="1"/>
                    <a:pt x="0" y="584"/>
                    <a:pt x="463" y="816"/>
                  </a:cubicBezTo>
                  <a:cubicBezTo>
                    <a:pt x="575" y="927"/>
                    <a:pt x="806" y="1047"/>
                    <a:pt x="1038" y="1047"/>
                  </a:cubicBezTo>
                  <a:cubicBezTo>
                    <a:pt x="1158" y="1047"/>
                    <a:pt x="1158" y="927"/>
                    <a:pt x="1269" y="927"/>
                  </a:cubicBezTo>
                  <a:cubicBezTo>
                    <a:pt x="1389" y="927"/>
                    <a:pt x="1501" y="927"/>
                    <a:pt x="1501"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147678" y="2184210"/>
              <a:ext cx="34013" cy="19451"/>
            </a:xfrm>
            <a:custGeom>
              <a:rect b="b" l="l" r="r" t="t"/>
              <a:pathLst>
                <a:path extrusionOk="0" h="927" w="1621">
                  <a:moveTo>
                    <a:pt x="0" y="232"/>
                  </a:moveTo>
                  <a:cubicBezTo>
                    <a:pt x="0" y="463"/>
                    <a:pt x="232" y="695"/>
                    <a:pt x="343" y="695"/>
                  </a:cubicBezTo>
                  <a:cubicBezTo>
                    <a:pt x="695" y="926"/>
                    <a:pt x="1158" y="815"/>
                    <a:pt x="1389" y="583"/>
                  </a:cubicBezTo>
                  <a:cubicBezTo>
                    <a:pt x="1500" y="463"/>
                    <a:pt x="1621" y="352"/>
                    <a:pt x="1621" y="0"/>
                  </a:cubicBezTo>
                  <a:cubicBezTo>
                    <a:pt x="1389" y="0"/>
                    <a:pt x="1500" y="463"/>
                    <a:pt x="926" y="583"/>
                  </a:cubicBezTo>
                  <a:cubicBezTo>
                    <a:pt x="695" y="583"/>
                    <a:pt x="574" y="583"/>
                    <a:pt x="463" y="463"/>
                  </a:cubicBezTo>
                  <a:cubicBezTo>
                    <a:pt x="232" y="352"/>
                    <a:pt x="232" y="232"/>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3671627" y="2371311"/>
              <a:ext cx="16933" cy="36363"/>
            </a:xfrm>
            <a:custGeom>
              <a:rect b="b" l="l" r="r" t="t"/>
              <a:pathLst>
                <a:path extrusionOk="0" h="1733" w="807">
                  <a:moveTo>
                    <a:pt x="806" y="1621"/>
                  </a:moveTo>
                  <a:cubicBezTo>
                    <a:pt x="806" y="1390"/>
                    <a:pt x="232" y="1621"/>
                    <a:pt x="343" y="575"/>
                  </a:cubicBezTo>
                  <a:lnTo>
                    <a:pt x="343" y="112"/>
                  </a:lnTo>
                  <a:lnTo>
                    <a:pt x="343" y="1"/>
                  </a:lnTo>
                  <a:cubicBezTo>
                    <a:pt x="1" y="1"/>
                    <a:pt x="1" y="806"/>
                    <a:pt x="1" y="1038"/>
                  </a:cubicBezTo>
                  <a:cubicBezTo>
                    <a:pt x="112" y="1269"/>
                    <a:pt x="232" y="1390"/>
                    <a:pt x="343" y="1501"/>
                  </a:cubicBezTo>
                  <a:cubicBezTo>
                    <a:pt x="464" y="1621"/>
                    <a:pt x="575" y="1732"/>
                    <a:pt x="806" y="16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3671627" y="2689385"/>
              <a:ext cx="24319" cy="26837"/>
            </a:xfrm>
            <a:custGeom>
              <a:rect b="b" l="l" r="r" t="t"/>
              <a:pathLst>
                <a:path extrusionOk="0" h="1279" w="1159">
                  <a:moveTo>
                    <a:pt x="343" y="816"/>
                  </a:moveTo>
                  <a:cubicBezTo>
                    <a:pt x="343" y="464"/>
                    <a:pt x="464" y="232"/>
                    <a:pt x="464" y="1"/>
                  </a:cubicBezTo>
                  <a:cubicBezTo>
                    <a:pt x="232" y="1"/>
                    <a:pt x="112" y="353"/>
                    <a:pt x="112" y="584"/>
                  </a:cubicBezTo>
                  <a:cubicBezTo>
                    <a:pt x="1" y="1047"/>
                    <a:pt x="232" y="1047"/>
                    <a:pt x="464" y="1158"/>
                  </a:cubicBezTo>
                  <a:cubicBezTo>
                    <a:pt x="695" y="1158"/>
                    <a:pt x="695" y="1158"/>
                    <a:pt x="927" y="1279"/>
                  </a:cubicBezTo>
                  <a:cubicBezTo>
                    <a:pt x="1038" y="1279"/>
                    <a:pt x="1158" y="1279"/>
                    <a:pt x="1038" y="1158"/>
                  </a:cubicBezTo>
                  <a:cubicBezTo>
                    <a:pt x="927" y="927"/>
                    <a:pt x="575" y="927"/>
                    <a:pt x="343"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3965403" y="2070149"/>
              <a:ext cx="21990" cy="36342"/>
            </a:xfrm>
            <a:custGeom>
              <a:rect b="b" l="l" r="r" t="t"/>
              <a:pathLst>
                <a:path extrusionOk="0" h="1732" w="1048">
                  <a:moveTo>
                    <a:pt x="353" y="1158"/>
                  </a:moveTo>
                  <a:cubicBezTo>
                    <a:pt x="232" y="1037"/>
                    <a:pt x="121" y="926"/>
                    <a:pt x="1" y="1037"/>
                  </a:cubicBezTo>
                  <a:cubicBezTo>
                    <a:pt x="1" y="1037"/>
                    <a:pt x="1" y="1158"/>
                    <a:pt x="121" y="1269"/>
                  </a:cubicBezTo>
                  <a:cubicBezTo>
                    <a:pt x="353" y="1732"/>
                    <a:pt x="1047" y="926"/>
                    <a:pt x="927" y="111"/>
                  </a:cubicBezTo>
                  <a:cubicBezTo>
                    <a:pt x="695" y="0"/>
                    <a:pt x="695" y="232"/>
                    <a:pt x="584" y="574"/>
                  </a:cubicBezTo>
                  <a:cubicBezTo>
                    <a:pt x="584" y="806"/>
                    <a:pt x="464" y="1037"/>
                    <a:pt x="353"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3732245" y="2152715"/>
              <a:ext cx="24319" cy="24319"/>
            </a:xfrm>
            <a:custGeom>
              <a:rect b="b" l="l" r="r" t="t"/>
              <a:pathLst>
                <a:path extrusionOk="0" h="1159" w="1159">
                  <a:moveTo>
                    <a:pt x="584" y="1158"/>
                  </a:moveTo>
                  <a:cubicBezTo>
                    <a:pt x="816" y="1158"/>
                    <a:pt x="1047" y="1158"/>
                    <a:pt x="1158" y="1038"/>
                  </a:cubicBezTo>
                  <a:cubicBezTo>
                    <a:pt x="1047" y="807"/>
                    <a:pt x="464" y="1038"/>
                    <a:pt x="353" y="807"/>
                  </a:cubicBezTo>
                  <a:cubicBezTo>
                    <a:pt x="232" y="695"/>
                    <a:pt x="353" y="112"/>
                    <a:pt x="232" y="1"/>
                  </a:cubicBezTo>
                  <a:cubicBezTo>
                    <a:pt x="1" y="112"/>
                    <a:pt x="1" y="695"/>
                    <a:pt x="1" y="807"/>
                  </a:cubicBezTo>
                  <a:cubicBezTo>
                    <a:pt x="121" y="1158"/>
                    <a:pt x="232" y="1158"/>
                    <a:pt x="584"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4123380" y="2762257"/>
              <a:ext cx="14583" cy="26837"/>
            </a:xfrm>
            <a:custGeom>
              <a:rect b="b" l="l" r="r" t="t"/>
              <a:pathLst>
                <a:path extrusionOk="0" h="1279" w="695">
                  <a:moveTo>
                    <a:pt x="343" y="1278"/>
                  </a:moveTo>
                  <a:cubicBezTo>
                    <a:pt x="463" y="1047"/>
                    <a:pt x="695" y="352"/>
                    <a:pt x="695" y="121"/>
                  </a:cubicBezTo>
                  <a:cubicBezTo>
                    <a:pt x="575" y="0"/>
                    <a:pt x="575" y="0"/>
                    <a:pt x="463" y="0"/>
                  </a:cubicBezTo>
                  <a:cubicBezTo>
                    <a:pt x="343" y="232"/>
                    <a:pt x="0" y="926"/>
                    <a:pt x="112"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4108797" y="2606819"/>
              <a:ext cx="24319" cy="26837"/>
            </a:xfrm>
            <a:custGeom>
              <a:rect b="b" l="l" r="r" t="t"/>
              <a:pathLst>
                <a:path extrusionOk="0" h="1279" w="1159">
                  <a:moveTo>
                    <a:pt x="112" y="1158"/>
                  </a:moveTo>
                  <a:cubicBezTo>
                    <a:pt x="464" y="1278"/>
                    <a:pt x="1158" y="584"/>
                    <a:pt x="927" y="120"/>
                  </a:cubicBezTo>
                  <a:cubicBezTo>
                    <a:pt x="695" y="0"/>
                    <a:pt x="695" y="232"/>
                    <a:pt x="464" y="584"/>
                  </a:cubicBezTo>
                  <a:cubicBezTo>
                    <a:pt x="344" y="815"/>
                    <a:pt x="1" y="926"/>
                    <a:pt x="112"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4405112" y="2478175"/>
              <a:ext cx="26648" cy="29166"/>
            </a:xfrm>
            <a:custGeom>
              <a:rect b="b" l="l" r="r" t="t"/>
              <a:pathLst>
                <a:path extrusionOk="0" h="1390" w="1270">
                  <a:moveTo>
                    <a:pt x="464" y="1"/>
                  </a:moveTo>
                  <a:cubicBezTo>
                    <a:pt x="232" y="1"/>
                    <a:pt x="1" y="1158"/>
                    <a:pt x="927" y="1390"/>
                  </a:cubicBezTo>
                  <a:cubicBezTo>
                    <a:pt x="1269" y="1390"/>
                    <a:pt x="1269" y="1269"/>
                    <a:pt x="1038" y="1158"/>
                  </a:cubicBezTo>
                  <a:cubicBezTo>
                    <a:pt x="232" y="695"/>
                    <a:pt x="695" y="232"/>
                    <a:pt x="464"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3715354" y="2342166"/>
              <a:ext cx="29166" cy="31495"/>
            </a:xfrm>
            <a:custGeom>
              <a:rect b="b" l="l" r="r" t="t"/>
              <a:pathLst>
                <a:path extrusionOk="0" h="1501" w="1390">
                  <a:moveTo>
                    <a:pt x="1389" y="1269"/>
                  </a:moveTo>
                  <a:cubicBezTo>
                    <a:pt x="1269" y="1158"/>
                    <a:pt x="1037" y="1269"/>
                    <a:pt x="695" y="806"/>
                  </a:cubicBezTo>
                  <a:cubicBezTo>
                    <a:pt x="574" y="695"/>
                    <a:pt x="343" y="343"/>
                    <a:pt x="343" y="232"/>
                  </a:cubicBezTo>
                  <a:cubicBezTo>
                    <a:pt x="0" y="1"/>
                    <a:pt x="111" y="695"/>
                    <a:pt x="574" y="1158"/>
                  </a:cubicBezTo>
                  <a:cubicBezTo>
                    <a:pt x="806" y="1390"/>
                    <a:pt x="1269" y="1501"/>
                    <a:pt x="1389" y="126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4101432" y="2101623"/>
              <a:ext cx="24298" cy="26837"/>
            </a:xfrm>
            <a:custGeom>
              <a:rect b="b" l="l" r="r" t="t"/>
              <a:pathLst>
                <a:path extrusionOk="0" h="1279" w="1158">
                  <a:moveTo>
                    <a:pt x="0" y="463"/>
                  </a:moveTo>
                  <a:cubicBezTo>
                    <a:pt x="0" y="1278"/>
                    <a:pt x="1046" y="1278"/>
                    <a:pt x="1158" y="927"/>
                  </a:cubicBezTo>
                  <a:cubicBezTo>
                    <a:pt x="1046" y="815"/>
                    <a:pt x="926" y="927"/>
                    <a:pt x="695" y="815"/>
                  </a:cubicBezTo>
                  <a:cubicBezTo>
                    <a:pt x="120" y="695"/>
                    <a:pt x="352" y="232"/>
                    <a:pt x="232" y="121"/>
                  </a:cubicBezTo>
                  <a:cubicBezTo>
                    <a:pt x="120" y="0"/>
                    <a:pt x="0" y="352"/>
                    <a:pt x="0"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507129" y="2645678"/>
              <a:ext cx="24298" cy="24298"/>
            </a:xfrm>
            <a:custGeom>
              <a:rect b="b" l="l" r="r" t="t"/>
              <a:pathLst>
                <a:path extrusionOk="0" h="1158" w="1158">
                  <a:moveTo>
                    <a:pt x="0" y="232"/>
                  </a:moveTo>
                  <a:cubicBezTo>
                    <a:pt x="0" y="1158"/>
                    <a:pt x="1158" y="926"/>
                    <a:pt x="1158" y="815"/>
                  </a:cubicBezTo>
                  <a:cubicBezTo>
                    <a:pt x="1158" y="695"/>
                    <a:pt x="695" y="695"/>
                    <a:pt x="463" y="584"/>
                  </a:cubicBezTo>
                  <a:cubicBezTo>
                    <a:pt x="232" y="463"/>
                    <a:pt x="343" y="121"/>
                    <a:pt x="111" y="0"/>
                  </a:cubicBezTo>
                  <a:cubicBezTo>
                    <a:pt x="0" y="121"/>
                    <a:pt x="0" y="12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154854" y="2232785"/>
              <a:ext cx="29166" cy="19451"/>
            </a:xfrm>
            <a:custGeom>
              <a:rect b="b" l="l" r="r" t="t"/>
              <a:pathLst>
                <a:path extrusionOk="0" h="927" w="1390">
                  <a:moveTo>
                    <a:pt x="927" y="926"/>
                  </a:moveTo>
                  <a:cubicBezTo>
                    <a:pt x="1158" y="926"/>
                    <a:pt x="1390" y="815"/>
                    <a:pt x="1279" y="584"/>
                  </a:cubicBezTo>
                  <a:cubicBezTo>
                    <a:pt x="927" y="695"/>
                    <a:pt x="816" y="695"/>
                    <a:pt x="464" y="463"/>
                  </a:cubicBezTo>
                  <a:cubicBezTo>
                    <a:pt x="232" y="352"/>
                    <a:pt x="1" y="0"/>
                    <a:pt x="1" y="232"/>
                  </a:cubicBezTo>
                  <a:cubicBezTo>
                    <a:pt x="1" y="584"/>
                    <a:pt x="464" y="926"/>
                    <a:pt x="927" y="92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3970271" y="2184210"/>
              <a:ext cx="21969" cy="21969"/>
            </a:xfrm>
            <a:custGeom>
              <a:rect b="b" l="l" r="r" t="t"/>
              <a:pathLst>
                <a:path extrusionOk="0" h="1047" w="1047">
                  <a:moveTo>
                    <a:pt x="463" y="815"/>
                  </a:moveTo>
                  <a:cubicBezTo>
                    <a:pt x="463" y="815"/>
                    <a:pt x="121" y="583"/>
                    <a:pt x="121" y="695"/>
                  </a:cubicBezTo>
                  <a:cubicBezTo>
                    <a:pt x="121" y="695"/>
                    <a:pt x="0" y="695"/>
                    <a:pt x="232" y="926"/>
                  </a:cubicBezTo>
                  <a:cubicBezTo>
                    <a:pt x="352" y="1046"/>
                    <a:pt x="463" y="1046"/>
                    <a:pt x="584" y="1046"/>
                  </a:cubicBezTo>
                  <a:cubicBezTo>
                    <a:pt x="926" y="926"/>
                    <a:pt x="1047" y="232"/>
                    <a:pt x="815" y="0"/>
                  </a:cubicBezTo>
                  <a:lnTo>
                    <a:pt x="695" y="0"/>
                  </a:lnTo>
                  <a:cubicBezTo>
                    <a:pt x="584" y="120"/>
                    <a:pt x="695" y="583"/>
                    <a:pt x="463"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222858" y="2337319"/>
              <a:ext cx="12275" cy="29166"/>
            </a:xfrm>
            <a:custGeom>
              <a:rect b="b" l="l" r="r" t="t"/>
              <a:pathLst>
                <a:path extrusionOk="0" h="1390" w="585">
                  <a:moveTo>
                    <a:pt x="464" y="1269"/>
                  </a:moveTo>
                  <a:cubicBezTo>
                    <a:pt x="584" y="1158"/>
                    <a:pt x="464" y="232"/>
                    <a:pt x="464" y="111"/>
                  </a:cubicBezTo>
                  <a:cubicBezTo>
                    <a:pt x="353" y="0"/>
                    <a:pt x="232" y="111"/>
                    <a:pt x="232" y="232"/>
                  </a:cubicBezTo>
                  <a:cubicBezTo>
                    <a:pt x="1" y="695"/>
                    <a:pt x="232" y="1389"/>
                    <a:pt x="464" y="126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3596237" y="2614183"/>
              <a:ext cx="19451" cy="21801"/>
            </a:xfrm>
            <a:custGeom>
              <a:rect b="b" l="l" r="r" t="t"/>
              <a:pathLst>
                <a:path extrusionOk="0" h="1039" w="927">
                  <a:moveTo>
                    <a:pt x="1" y="233"/>
                  </a:moveTo>
                  <a:lnTo>
                    <a:pt x="1" y="575"/>
                  </a:lnTo>
                  <a:cubicBezTo>
                    <a:pt x="121" y="807"/>
                    <a:pt x="121" y="927"/>
                    <a:pt x="352" y="927"/>
                  </a:cubicBezTo>
                  <a:cubicBezTo>
                    <a:pt x="584" y="1038"/>
                    <a:pt x="815" y="1038"/>
                    <a:pt x="927" y="927"/>
                  </a:cubicBezTo>
                  <a:cubicBezTo>
                    <a:pt x="927" y="696"/>
                    <a:pt x="584" y="807"/>
                    <a:pt x="464" y="696"/>
                  </a:cubicBezTo>
                  <a:cubicBezTo>
                    <a:pt x="232" y="464"/>
                    <a:pt x="352" y="112"/>
                    <a:pt x="232" y="1"/>
                  </a:cubicBezTo>
                  <a:lnTo>
                    <a:pt x="121" y="1"/>
                  </a:lnTo>
                  <a:cubicBezTo>
                    <a:pt x="121" y="1"/>
                    <a:pt x="121" y="112"/>
                    <a:pt x="1" y="23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4358867" y="2412500"/>
              <a:ext cx="21990" cy="24319"/>
            </a:xfrm>
            <a:custGeom>
              <a:rect b="b" l="l" r="r" t="t"/>
              <a:pathLst>
                <a:path extrusionOk="0" h="1159" w="1048">
                  <a:moveTo>
                    <a:pt x="121" y="1"/>
                  </a:moveTo>
                  <a:cubicBezTo>
                    <a:pt x="121" y="1"/>
                    <a:pt x="1" y="121"/>
                    <a:pt x="121" y="232"/>
                  </a:cubicBezTo>
                  <a:cubicBezTo>
                    <a:pt x="232" y="232"/>
                    <a:pt x="464" y="353"/>
                    <a:pt x="584" y="464"/>
                  </a:cubicBezTo>
                  <a:cubicBezTo>
                    <a:pt x="695" y="584"/>
                    <a:pt x="695" y="816"/>
                    <a:pt x="695" y="927"/>
                  </a:cubicBezTo>
                  <a:lnTo>
                    <a:pt x="927" y="1158"/>
                  </a:lnTo>
                  <a:cubicBezTo>
                    <a:pt x="1047" y="1047"/>
                    <a:pt x="927" y="464"/>
                    <a:pt x="816" y="353"/>
                  </a:cubicBezTo>
                  <a:cubicBezTo>
                    <a:pt x="695" y="232"/>
                    <a:pt x="584" y="121"/>
                    <a:pt x="464" y="121"/>
                  </a:cubicBezTo>
                  <a:cubicBezTo>
                    <a:pt x="353" y="121"/>
                    <a:pt x="232"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4558032" y="2721068"/>
              <a:ext cx="14604" cy="24298"/>
            </a:xfrm>
            <a:custGeom>
              <a:rect b="b" l="l" r="r" t="t"/>
              <a:pathLst>
                <a:path extrusionOk="0" h="1158" w="696">
                  <a:moveTo>
                    <a:pt x="584" y="1158"/>
                  </a:moveTo>
                  <a:lnTo>
                    <a:pt x="695" y="1158"/>
                  </a:lnTo>
                  <a:cubicBezTo>
                    <a:pt x="695" y="926"/>
                    <a:pt x="352" y="1037"/>
                    <a:pt x="352" y="695"/>
                  </a:cubicBezTo>
                  <a:cubicBezTo>
                    <a:pt x="352" y="574"/>
                    <a:pt x="464" y="232"/>
                    <a:pt x="352" y="0"/>
                  </a:cubicBezTo>
                  <a:cubicBezTo>
                    <a:pt x="121" y="0"/>
                    <a:pt x="121" y="463"/>
                    <a:pt x="1" y="695"/>
                  </a:cubicBezTo>
                  <a:cubicBezTo>
                    <a:pt x="1" y="1037"/>
                    <a:pt x="232" y="1158"/>
                    <a:pt x="584"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4524041" y="2687056"/>
              <a:ext cx="17101" cy="31495"/>
            </a:xfrm>
            <a:custGeom>
              <a:rect b="b" l="l" r="r" t="t"/>
              <a:pathLst>
                <a:path extrusionOk="0" h="1501" w="815">
                  <a:moveTo>
                    <a:pt x="463" y="695"/>
                  </a:moveTo>
                  <a:lnTo>
                    <a:pt x="463" y="232"/>
                  </a:lnTo>
                  <a:cubicBezTo>
                    <a:pt x="120" y="1"/>
                    <a:pt x="0" y="1158"/>
                    <a:pt x="463" y="1390"/>
                  </a:cubicBezTo>
                  <a:cubicBezTo>
                    <a:pt x="583" y="1501"/>
                    <a:pt x="815" y="1501"/>
                    <a:pt x="815" y="1390"/>
                  </a:cubicBezTo>
                  <a:cubicBezTo>
                    <a:pt x="695" y="1158"/>
                    <a:pt x="463" y="1269"/>
                    <a:pt x="463"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4453686" y="2415039"/>
              <a:ext cx="16933" cy="26627"/>
            </a:xfrm>
            <a:custGeom>
              <a:rect b="b" l="l" r="r" t="t"/>
              <a:pathLst>
                <a:path extrusionOk="0" h="1269" w="807">
                  <a:moveTo>
                    <a:pt x="806" y="1037"/>
                  </a:moveTo>
                  <a:cubicBezTo>
                    <a:pt x="806" y="806"/>
                    <a:pt x="343" y="1037"/>
                    <a:pt x="343" y="574"/>
                  </a:cubicBezTo>
                  <a:cubicBezTo>
                    <a:pt x="343" y="463"/>
                    <a:pt x="464" y="0"/>
                    <a:pt x="232" y="111"/>
                  </a:cubicBezTo>
                  <a:cubicBezTo>
                    <a:pt x="112" y="111"/>
                    <a:pt x="1" y="695"/>
                    <a:pt x="112" y="926"/>
                  </a:cubicBezTo>
                  <a:cubicBezTo>
                    <a:pt x="232" y="1037"/>
                    <a:pt x="695" y="1269"/>
                    <a:pt x="806" y="103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3972789" y="2524232"/>
              <a:ext cx="19451" cy="21969"/>
            </a:xfrm>
            <a:custGeom>
              <a:rect b="b" l="l" r="r" t="t"/>
              <a:pathLst>
                <a:path extrusionOk="0" h="1047" w="927">
                  <a:moveTo>
                    <a:pt x="343" y="121"/>
                  </a:moveTo>
                  <a:cubicBezTo>
                    <a:pt x="1" y="352"/>
                    <a:pt x="1" y="815"/>
                    <a:pt x="1" y="927"/>
                  </a:cubicBezTo>
                  <a:cubicBezTo>
                    <a:pt x="112" y="1047"/>
                    <a:pt x="232" y="927"/>
                    <a:pt x="232" y="927"/>
                  </a:cubicBezTo>
                  <a:cubicBezTo>
                    <a:pt x="464" y="695"/>
                    <a:pt x="343" y="584"/>
                    <a:pt x="575" y="464"/>
                  </a:cubicBezTo>
                  <a:cubicBezTo>
                    <a:pt x="927" y="352"/>
                    <a:pt x="695" y="1"/>
                    <a:pt x="34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3921696" y="2555894"/>
              <a:ext cx="17122" cy="29166"/>
            </a:xfrm>
            <a:custGeom>
              <a:rect b="b" l="l" r="r" t="t"/>
              <a:pathLst>
                <a:path extrusionOk="0" h="1390" w="816">
                  <a:moveTo>
                    <a:pt x="815" y="1270"/>
                  </a:moveTo>
                  <a:cubicBezTo>
                    <a:pt x="815" y="1038"/>
                    <a:pt x="352" y="1038"/>
                    <a:pt x="352" y="695"/>
                  </a:cubicBezTo>
                  <a:cubicBezTo>
                    <a:pt x="352" y="575"/>
                    <a:pt x="352" y="1"/>
                    <a:pt x="121" y="232"/>
                  </a:cubicBezTo>
                  <a:cubicBezTo>
                    <a:pt x="121" y="344"/>
                    <a:pt x="0" y="695"/>
                    <a:pt x="0" y="807"/>
                  </a:cubicBezTo>
                  <a:cubicBezTo>
                    <a:pt x="121" y="1158"/>
                    <a:pt x="695" y="1390"/>
                    <a:pt x="815" y="127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303116" y="2492758"/>
              <a:ext cx="9736" cy="29166"/>
            </a:xfrm>
            <a:custGeom>
              <a:rect b="b" l="l" r="r" t="t"/>
              <a:pathLst>
                <a:path extrusionOk="0" h="1390" w="464">
                  <a:moveTo>
                    <a:pt x="0" y="232"/>
                  </a:moveTo>
                  <a:cubicBezTo>
                    <a:pt x="0" y="463"/>
                    <a:pt x="111" y="1389"/>
                    <a:pt x="343" y="1389"/>
                  </a:cubicBezTo>
                  <a:cubicBezTo>
                    <a:pt x="463" y="1269"/>
                    <a:pt x="343" y="695"/>
                    <a:pt x="343" y="343"/>
                  </a:cubicBezTo>
                  <a:cubicBezTo>
                    <a:pt x="232" y="232"/>
                    <a:pt x="343" y="111"/>
                    <a:pt x="232" y="111"/>
                  </a:cubicBezTo>
                  <a:cubicBezTo>
                    <a:pt x="0" y="0"/>
                    <a:pt x="0" y="11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3926543" y="2067610"/>
              <a:ext cx="21990" cy="21990"/>
            </a:xfrm>
            <a:custGeom>
              <a:rect b="b" l="l" r="r" t="t"/>
              <a:pathLst>
                <a:path extrusionOk="0" h="1048" w="1048">
                  <a:moveTo>
                    <a:pt x="464" y="121"/>
                  </a:moveTo>
                  <a:cubicBezTo>
                    <a:pt x="1" y="232"/>
                    <a:pt x="232" y="1047"/>
                    <a:pt x="927" y="1047"/>
                  </a:cubicBezTo>
                  <a:cubicBezTo>
                    <a:pt x="1047" y="927"/>
                    <a:pt x="1047" y="816"/>
                    <a:pt x="927" y="816"/>
                  </a:cubicBezTo>
                  <a:cubicBezTo>
                    <a:pt x="816" y="695"/>
                    <a:pt x="695" y="695"/>
                    <a:pt x="584" y="584"/>
                  </a:cubicBezTo>
                  <a:cubicBezTo>
                    <a:pt x="353" y="353"/>
                    <a:pt x="584" y="353"/>
                    <a:pt x="584" y="121"/>
                  </a:cubicBezTo>
                  <a:cubicBezTo>
                    <a:pt x="584" y="121"/>
                    <a:pt x="584" y="1"/>
                    <a:pt x="464"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271432" y="2363925"/>
              <a:ext cx="19451" cy="21990"/>
            </a:xfrm>
            <a:custGeom>
              <a:rect b="b" l="l" r="r" t="t"/>
              <a:pathLst>
                <a:path extrusionOk="0" h="1048" w="927">
                  <a:moveTo>
                    <a:pt x="695" y="1047"/>
                  </a:moveTo>
                  <a:cubicBezTo>
                    <a:pt x="927" y="816"/>
                    <a:pt x="695" y="695"/>
                    <a:pt x="695" y="464"/>
                  </a:cubicBezTo>
                  <a:cubicBezTo>
                    <a:pt x="464" y="232"/>
                    <a:pt x="464" y="1"/>
                    <a:pt x="232" y="121"/>
                  </a:cubicBezTo>
                  <a:cubicBezTo>
                    <a:pt x="1" y="232"/>
                    <a:pt x="353" y="1047"/>
                    <a:pt x="695" y="104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3630249" y="2213355"/>
              <a:ext cx="19451" cy="21969"/>
            </a:xfrm>
            <a:custGeom>
              <a:rect b="b" l="l" r="r" t="t"/>
              <a:pathLst>
                <a:path extrusionOk="0" h="1047" w="927">
                  <a:moveTo>
                    <a:pt x="0" y="463"/>
                  </a:moveTo>
                  <a:cubicBezTo>
                    <a:pt x="232" y="584"/>
                    <a:pt x="352" y="463"/>
                    <a:pt x="463" y="463"/>
                  </a:cubicBezTo>
                  <a:cubicBezTo>
                    <a:pt x="583" y="584"/>
                    <a:pt x="583" y="926"/>
                    <a:pt x="695" y="926"/>
                  </a:cubicBezTo>
                  <a:cubicBezTo>
                    <a:pt x="926" y="1047"/>
                    <a:pt x="815" y="584"/>
                    <a:pt x="815" y="463"/>
                  </a:cubicBezTo>
                  <a:cubicBezTo>
                    <a:pt x="695" y="0"/>
                    <a:pt x="463" y="121"/>
                    <a:pt x="232" y="232"/>
                  </a:cubicBezTo>
                  <a:cubicBezTo>
                    <a:pt x="120" y="352"/>
                    <a:pt x="0" y="352"/>
                    <a:pt x="0"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4103950" y="2057895"/>
              <a:ext cx="14583" cy="24319"/>
            </a:xfrm>
            <a:custGeom>
              <a:rect b="b" l="l" r="r" t="t"/>
              <a:pathLst>
                <a:path extrusionOk="0" h="1159" w="695">
                  <a:moveTo>
                    <a:pt x="343" y="1"/>
                  </a:moveTo>
                  <a:cubicBezTo>
                    <a:pt x="112" y="121"/>
                    <a:pt x="0" y="353"/>
                    <a:pt x="0" y="584"/>
                  </a:cubicBezTo>
                  <a:cubicBezTo>
                    <a:pt x="112" y="816"/>
                    <a:pt x="343" y="1047"/>
                    <a:pt x="463" y="1047"/>
                  </a:cubicBezTo>
                  <a:cubicBezTo>
                    <a:pt x="695" y="1158"/>
                    <a:pt x="695" y="927"/>
                    <a:pt x="575" y="927"/>
                  </a:cubicBezTo>
                  <a:lnTo>
                    <a:pt x="343" y="695"/>
                  </a:lnTo>
                  <a:cubicBezTo>
                    <a:pt x="232" y="353"/>
                    <a:pt x="463" y="232"/>
                    <a:pt x="463" y="121"/>
                  </a:cubicBezTo>
                  <a:cubicBezTo>
                    <a:pt x="463" y="121"/>
                    <a:pt x="463" y="1"/>
                    <a:pt x="3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4521691" y="2553376"/>
              <a:ext cx="14604" cy="31684"/>
            </a:xfrm>
            <a:custGeom>
              <a:rect b="b" l="l" r="r" t="t"/>
              <a:pathLst>
                <a:path extrusionOk="0" h="1510" w="696">
                  <a:moveTo>
                    <a:pt x="1" y="695"/>
                  </a:moveTo>
                  <a:cubicBezTo>
                    <a:pt x="1" y="927"/>
                    <a:pt x="1" y="1047"/>
                    <a:pt x="232" y="1158"/>
                  </a:cubicBezTo>
                  <a:cubicBezTo>
                    <a:pt x="232" y="1158"/>
                    <a:pt x="695" y="1510"/>
                    <a:pt x="575" y="1158"/>
                  </a:cubicBezTo>
                  <a:cubicBezTo>
                    <a:pt x="575" y="1158"/>
                    <a:pt x="464" y="1047"/>
                    <a:pt x="464" y="927"/>
                  </a:cubicBezTo>
                  <a:cubicBezTo>
                    <a:pt x="232" y="815"/>
                    <a:pt x="232" y="927"/>
                    <a:pt x="232" y="584"/>
                  </a:cubicBezTo>
                  <a:cubicBezTo>
                    <a:pt x="232" y="1"/>
                    <a:pt x="1" y="232"/>
                    <a:pt x="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4375967" y="2487890"/>
              <a:ext cx="14604" cy="21780"/>
            </a:xfrm>
            <a:custGeom>
              <a:rect b="b" l="l" r="r" t="t"/>
              <a:pathLst>
                <a:path extrusionOk="0" h="1038" w="696">
                  <a:moveTo>
                    <a:pt x="695" y="1038"/>
                  </a:moveTo>
                  <a:cubicBezTo>
                    <a:pt x="695" y="806"/>
                    <a:pt x="464" y="806"/>
                    <a:pt x="343" y="695"/>
                  </a:cubicBezTo>
                  <a:cubicBezTo>
                    <a:pt x="232" y="464"/>
                    <a:pt x="464" y="232"/>
                    <a:pt x="343" y="1"/>
                  </a:cubicBezTo>
                  <a:cubicBezTo>
                    <a:pt x="232" y="1"/>
                    <a:pt x="112" y="112"/>
                    <a:pt x="112" y="232"/>
                  </a:cubicBezTo>
                  <a:cubicBezTo>
                    <a:pt x="1" y="343"/>
                    <a:pt x="1" y="575"/>
                    <a:pt x="1" y="695"/>
                  </a:cubicBezTo>
                  <a:cubicBezTo>
                    <a:pt x="112" y="806"/>
                    <a:pt x="112" y="927"/>
                    <a:pt x="343" y="927"/>
                  </a:cubicBezTo>
                  <a:cubicBezTo>
                    <a:pt x="464" y="1038"/>
                    <a:pt x="575" y="1038"/>
                    <a:pt x="695" y="103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3763929" y="2155065"/>
              <a:ext cx="24298" cy="9736"/>
            </a:xfrm>
            <a:custGeom>
              <a:rect b="b" l="l" r="r" t="t"/>
              <a:pathLst>
                <a:path extrusionOk="0" h="464" w="1158">
                  <a:moveTo>
                    <a:pt x="1158" y="120"/>
                  </a:moveTo>
                  <a:cubicBezTo>
                    <a:pt x="926" y="0"/>
                    <a:pt x="695" y="232"/>
                    <a:pt x="463" y="120"/>
                  </a:cubicBezTo>
                  <a:cubicBezTo>
                    <a:pt x="343" y="120"/>
                    <a:pt x="232" y="0"/>
                    <a:pt x="111" y="0"/>
                  </a:cubicBezTo>
                  <a:cubicBezTo>
                    <a:pt x="0" y="0"/>
                    <a:pt x="0" y="120"/>
                    <a:pt x="0" y="232"/>
                  </a:cubicBezTo>
                  <a:cubicBezTo>
                    <a:pt x="111" y="352"/>
                    <a:pt x="463" y="463"/>
                    <a:pt x="695" y="463"/>
                  </a:cubicBezTo>
                  <a:lnTo>
                    <a:pt x="926" y="352"/>
                  </a:lnTo>
                  <a:cubicBezTo>
                    <a:pt x="1037" y="352"/>
                    <a:pt x="1158" y="232"/>
                    <a:pt x="1158"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3705639" y="2189057"/>
              <a:ext cx="19451" cy="19451"/>
            </a:xfrm>
            <a:custGeom>
              <a:rect b="b" l="l" r="r" t="t"/>
              <a:pathLst>
                <a:path extrusionOk="0" h="927" w="927">
                  <a:moveTo>
                    <a:pt x="695" y="927"/>
                  </a:moveTo>
                  <a:cubicBezTo>
                    <a:pt x="806" y="927"/>
                    <a:pt x="926" y="927"/>
                    <a:pt x="926" y="695"/>
                  </a:cubicBezTo>
                  <a:cubicBezTo>
                    <a:pt x="695" y="584"/>
                    <a:pt x="574" y="695"/>
                    <a:pt x="463" y="464"/>
                  </a:cubicBezTo>
                  <a:cubicBezTo>
                    <a:pt x="343" y="232"/>
                    <a:pt x="463" y="1"/>
                    <a:pt x="232" y="1"/>
                  </a:cubicBezTo>
                  <a:cubicBezTo>
                    <a:pt x="0" y="232"/>
                    <a:pt x="111" y="927"/>
                    <a:pt x="695"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3673956" y="2533946"/>
              <a:ext cx="24319" cy="17122"/>
            </a:xfrm>
            <a:custGeom>
              <a:rect b="b" l="l" r="r" t="t"/>
              <a:pathLst>
                <a:path extrusionOk="0" h="816" w="1159">
                  <a:moveTo>
                    <a:pt x="1" y="121"/>
                  </a:moveTo>
                  <a:cubicBezTo>
                    <a:pt x="1" y="232"/>
                    <a:pt x="121" y="815"/>
                    <a:pt x="464" y="815"/>
                  </a:cubicBezTo>
                  <a:cubicBezTo>
                    <a:pt x="1047" y="815"/>
                    <a:pt x="1158" y="464"/>
                    <a:pt x="584" y="464"/>
                  </a:cubicBezTo>
                  <a:cubicBezTo>
                    <a:pt x="353" y="464"/>
                    <a:pt x="353" y="464"/>
                    <a:pt x="353" y="352"/>
                  </a:cubicBezTo>
                  <a:cubicBezTo>
                    <a:pt x="232" y="232"/>
                    <a:pt x="12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4103950" y="2429600"/>
              <a:ext cx="19451" cy="19451"/>
            </a:xfrm>
            <a:custGeom>
              <a:rect b="b" l="l" r="r" t="t"/>
              <a:pathLst>
                <a:path extrusionOk="0" h="927" w="927">
                  <a:moveTo>
                    <a:pt x="575" y="1"/>
                  </a:moveTo>
                  <a:cubicBezTo>
                    <a:pt x="463" y="1"/>
                    <a:pt x="232" y="232"/>
                    <a:pt x="112" y="343"/>
                  </a:cubicBezTo>
                  <a:cubicBezTo>
                    <a:pt x="112" y="343"/>
                    <a:pt x="0" y="343"/>
                    <a:pt x="0" y="575"/>
                  </a:cubicBezTo>
                  <a:cubicBezTo>
                    <a:pt x="112" y="927"/>
                    <a:pt x="575" y="464"/>
                    <a:pt x="695" y="343"/>
                  </a:cubicBezTo>
                  <a:cubicBezTo>
                    <a:pt x="926" y="1"/>
                    <a:pt x="575" y="1"/>
                    <a:pt x="57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3766258" y="2169627"/>
              <a:ext cx="24298" cy="17122"/>
            </a:xfrm>
            <a:custGeom>
              <a:rect b="b" l="l" r="r" t="t"/>
              <a:pathLst>
                <a:path extrusionOk="0" h="816" w="1158">
                  <a:moveTo>
                    <a:pt x="352" y="584"/>
                  </a:moveTo>
                  <a:cubicBezTo>
                    <a:pt x="352" y="464"/>
                    <a:pt x="352" y="464"/>
                    <a:pt x="232" y="232"/>
                  </a:cubicBezTo>
                  <a:cubicBezTo>
                    <a:pt x="232" y="121"/>
                    <a:pt x="121" y="1"/>
                    <a:pt x="121" y="232"/>
                  </a:cubicBezTo>
                  <a:cubicBezTo>
                    <a:pt x="0" y="232"/>
                    <a:pt x="0" y="464"/>
                    <a:pt x="121" y="584"/>
                  </a:cubicBezTo>
                  <a:cubicBezTo>
                    <a:pt x="121" y="695"/>
                    <a:pt x="121" y="695"/>
                    <a:pt x="232" y="815"/>
                  </a:cubicBezTo>
                  <a:cubicBezTo>
                    <a:pt x="352" y="815"/>
                    <a:pt x="815" y="815"/>
                    <a:pt x="926" y="695"/>
                  </a:cubicBezTo>
                  <a:cubicBezTo>
                    <a:pt x="1158" y="584"/>
                    <a:pt x="463" y="584"/>
                    <a:pt x="352"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028560" y="2329934"/>
              <a:ext cx="19451" cy="21969"/>
            </a:xfrm>
            <a:custGeom>
              <a:rect b="b" l="l" r="r" t="t"/>
              <a:pathLst>
                <a:path extrusionOk="0" h="1047" w="927">
                  <a:moveTo>
                    <a:pt x="695" y="121"/>
                  </a:moveTo>
                  <a:cubicBezTo>
                    <a:pt x="464" y="232"/>
                    <a:pt x="352" y="352"/>
                    <a:pt x="232" y="463"/>
                  </a:cubicBezTo>
                  <a:cubicBezTo>
                    <a:pt x="0" y="584"/>
                    <a:pt x="232" y="1047"/>
                    <a:pt x="815" y="463"/>
                  </a:cubicBezTo>
                  <a:cubicBezTo>
                    <a:pt x="815" y="352"/>
                    <a:pt x="927" y="352"/>
                    <a:pt x="927" y="232"/>
                  </a:cubicBezTo>
                  <a:cubicBezTo>
                    <a:pt x="815" y="121"/>
                    <a:pt x="815" y="0"/>
                    <a:pt x="695"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4111147" y="2138154"/>
              <a:ext cx="21969" cy="16933"/>
            </a:xfrm>
            <a:custGeom>
              <a:rect b="b" l="l" r="r" t="t"/>
              <a:pathLst>
                <a:path extrusionOk="0" h="807" w="1047">
                  <a:moveTo>
                    <a:pt x="0" y="112"/>
                  </a:moveTo>
                  <a:cubicBezTo>
                    <a:pt x="0" y="806"/>
                    <a:pt x="1046" y="463"/>
                    <a:pt x="926" y="112"/>
                  </a:cubicBezTo>
                  <a:cubicBezTo>
                    <a:pt x="695" y="0"/>
                    <a:pt x="583" y="232"/>
                    <a:pt x="352" y="232"/>
                  </a:cubicBezTo>
                  <a:cubicBezTo>
                    <a:pt x="232" y="112"/>
                    <a:pt x="232" y="0"/>
                    <a:pt x="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4086849" y="2706485"/>
              <a:ext cx="14604" cy="21780"/>
            </a:xfrm>
            <a:custGeom>
              <a:rect b="b" l="l" r="r" t="t"/>
              <a:pathLst>
                <a:path extrusionOk="0" h="1038" w="696">
                  <a:moveTo>
                    <a:pt x="464" y="112"/>
                  </a:moveTo>
                  <a:cubicBezTo>
                    <a:pt x="232" y="112"/>
                    <a:pt x="1" y="1038"/>
                    <a:pt x="352" y="806"/>
                  </a:cubicBezTo>
                  <a:cubicBezTo>
                    <a:pt x="464" y="806"/>
                    <a:pt x="695" y="343"/>
                    <a:pt x="695" y="112"/>
                  </a:cubicBezTo>
                  <a:cubicBezTo>
                    <a:pt x="695" y="112"/>
                    <a:pt x="584" y="1"/>
                    <a:pt x="464"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091717" y="2385894"/>
              <a:ext cx="12254" cy="16912"/>
            </a:xfrm>
            <a:custGeom>
              <a:rect b="b" l="l" r="r" t="t"/>
              <a:pathLst>
                <a:path extrusionOk="0" h="806" w="584">
                  <a:moveTo>
                    <a:pt x="0" y="232"/>
                  </a:moveTo>
                  <a:cubicBezTo>
                    <a:pt x="0" y="343"/>
                    <a:pt x="120" y="806"/>
                    <a:pt x="232" y="806"/>
                  </a:cubicBezTo>
                  <a:cubicBezTo>
                    <a:pt x="232" y="806"/>
                    <a:pt x="583" y="806"/>
                    <a:pt x="463" y="463"/>
                  </a:cubicBezTo>
                  <a:cubicBezTo>
                    <a:pt x="352" y="343"/>
                    <a:pt x="463" y="0"/>
                    <a:pt x="232" y="0"/>
                  </a:cubicBezTo>
                  <a:cubicBezTo>
                    <a:pt x="120" y="0"/>
                    <a:pt x="0" y="11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4135424" y="2167298"/>
              <a:ext cx="26837" cy="16933"/>
            </a:xfrm>
            <a:custGeom>
              <a:rect b="b" l="l" r="r" t="t"/>
              <a:pathLst>
                <a:path extrusionOk="0" h="807" w="1279">
                  <a:moveTo>
                    <a:pt x="1158" y="0"/>
                  </a:moveTo>
                  <a:cubicBezTo>
                    <a:pt x="927" y="0"/>
                    <a:pt x="927" y="232"/>
                    <a:pt x="695" y="343"/>
                  </a:cubicBezTo>
                  <a:cubicBezTo>
                    <a:pt x="584" y="343"/>
                    <a:pt x="464" y="232"/>
                    <a:pt x="352" y="232"/>
                  </a:cubicBezTo>
                  <a:cubicBezTo>
                    <a:pt x="1" y="232"/>
                    <a:pt x="464" y="806"/>
                    <a:pt x="927" y="463"/>
                  </a:cubicBezTo>
                  <a:cubicBezTo>
                    <a:pt x="1047" y="463"/>
                    <a:pt x="1279" y="232"/>
                    <a:pt x="115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3754214" y="2941993"/>
              <a:ext cx="19451" cy="21969"/>
            </a:xfrm>
            <a:custGeom>
              <a:rect b="b" l="l" r="r" t="t"/>
              <a:pathLst>
                <a:path extrusionOk="0" h="1047" w="927">
                  <a:moveTo>
                    <a:pt x="0" y="120"/>
                  </a:moveTo>
                  <a:cubicBezTo>
                    <a:pt x="0" y="232"/>
                    <a:pt x="111" y="463"/>
                    <a:pt x="232" y="695"/>
                  </a:cubicBezTo>
                  <a:cubicBezTo>
                    <a:pt x="463" y="1046"/>
                    <a:pt x="926" y="1046"/>
                    <a:pt x="574" y="695"/>
                  </a:cubicBezTo>
                  <a:cubicBezTo>
                    <a:pt x="232" y="352"/>
                    <a:pt x="232" y="0"/>
                    <a:pt x="0"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953359" y="2055566"/>
              <a:ext cx="19451" cy="21780"/>
            </a:xfrm>
            <a:custGeom>
              <a:rect b="b" l="l" r="r" t="t"/>
              <a:pathLst>
                <a:path extrusionOk="0" h="1038" w="927">
                  <a:moveTo>
                    <a:pt x="464" y="464"/>
                  </a:moveTo>
                  <a:cubicBezTo>
                    <a:pt x="232" y="464"/>
                    <a:pt x="112" y="343"/>
                    <a:pt x="112" y="464"/>
                  </a:cubicBezTo>
                  <a:cubicBezTo>
                    <a:pt x="1" y="575"/>
                    <a:pt x="464" y="1038"/>
                    <a:pt x="695" y="464"/>
                  </a:cubicBezTo>
                  <a:cubicBezTo>
                    <a:pt x="806" y="343"/>
                    <a:pt x="927" y="232"/>
                    <a:pt x="806" y="112"/>
                  </a:cubicBezTo>
                  <a:cubicBezTo>
                    <a:pt x="575" y="1"/>
                    <a:pt x="575" y="343"/>
                    <a:pt x="464"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4346823" y="2580192"/>
              <a:ext cx="24319" cy="12065"/>
            </a:xfrm>
            <a:custGeom>
              <a:rect b="b" l="l" r="r" t="t"/>
              <a:pathLst>
                <a:path extrusionOk="0" h="575" w="1159">
                  <a:moveTo>
                    <a:pt x="232" y="112"/>
                  </a:moveTo>
                  <a:cubicBezTo>
                    <a:pt x="1" y="232"/>
                    <a:pt x="1" y="343"/>
                    <a:pt x="232" y="463"/>
                  </a:cubicBezTo>
                  <a:cubicBezTo>
                    <a:pt x="343" y="463"/>
                    <a:pt x="695" y="575"/>
                    <a:pt x="806" y="575"/>
                  </a:cubicBezTo>
                  <a:cubicBezTo>
                    <a:pt x="1158" y="575"/>
                    <a:pt x="806" y="0"/>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3601105" y="2677341"/>
              <a:ext cx="24298" cy="19451"/>
            </a:xfrm>
            <a:custGeom>
              <a:rect b="b" l="l" r="r" t="t"/>
              <a:pathLst>
                <a:path extrusionOk="0" h="927" w="1158">
                  <a:moveTo>
                    <a:pt x="0" y="112"/>
                  </a:moveTo>
                  <a:cubicBezTo>
                    <a:pt x="0" y="343"/>
                    <a:pt x="120" y="575"/>
                    <a:pt x="232" y="695"/>
                  </a:cubicBezTo>
                  <a:cubicBezTo>
                    <a:pt x="583" y="927"/>
                    <a:pt x="1158" y="343"/>
                    <a:pt x="815" y="343"/>
                  </a:cubicBezTo>
                  <a:cubicBezTo>
                    <a:pt x="695" y="343"/>
                    <a:pt x="583" y="464"/>
                    <a:pt x="463" y="464"/>
                  </a:cubicBezTo>
                  <a:cubicBezTo>
                    <a:pt x="352" y="343"/>
                    <a:pt x="232"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4018845" y="2303307"/>
              <a:ext cx="7407" cy="16933"/>
            </a:xfrm>
            <a:custGeom>
              <a:rect b="b" l="l" r="r" t="t"/>
              <a:pathLst>
                <a:path extrusionOk="0" h="807" w="353">
                  <a:moveTo>
                    <a:pt x="232" y="806"/>
                  </a:moveTo>
                  <a:cubicBezTo>
                    <a:pt x="352" y="575"/>
                    <a:pt x="352" y="464"/>
                    <a:pt x="352" y="232"/>
                  </a:cubicBezTo>
                  <a:cubicBezTo>
                    <a:pt x="352" y="1"/>
                    <a:pt x="352" y="1"/>
                    <a:pt x="232" y="1"/>
                  </a:cubicBezTo>
                  <a:cubicBezTo>
                    <a:pt x="0" y="1"/>
                    <a:pt x="0" y="464"/>
                    <a:pt x="0" y="575"/>
                  </a:cubicBezTo>
                  <a:cubicBezTo>
                    <a:pt x="0" y="806"/>
                    <a:pt x="121" y="806"/>
                    <a:pt x="232"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992218" y="2485372"/>
              <a:ext cx="9736" cy="21969"/>
            </a:xfrm>
            <a:custGeom>
              <a:rect b="b" l="l" r="r" t="t"/>
              <a:pathLst>
                <a:path extrusionOk="0" h="1047" w="464">
                  <a:moveTo>
                    <a:pt x="112" y="121"/>
                  </a:moveTo>
                  <a:cubicBezTo>
                    <a:pt x="1" y="232"/>
                    <a:pt x="1" y="463"/>
                    <a:pt x="1" y="584"/>
                  </a:cubicBezTo>
                  <a:cubicBezTo>
                    <a:pt x="1" y="815"/>
                    <a:pt x="112" y="1047"/>
                    <a:pt x="232" y="926"/>
                  </a:cubicBezTo>
                  <a:cubicBezTo>
                    <a:pt x="464" y="815"/>
                    <a:pt x="464" y="0"/>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84832" y="2730783"/>
              <a:ext cx="12275" cy="16912"/>
            </a:xfrm>
            <a:custGeom>
              <a:rect b="b" l="l" r="r" t="t"/>
              <a:pathLst>
                <a:path extrusionOk="0" h="806" w="585">
                  <a:moveTo>
                    <a:pt x="1" y="343"/>
                  </a:moveTo>
                  <a:lnTo>
                    <a:pt x="1" y="343"/>
                  </a:lnTo>
                  <a:cubicBezTo>
                    <a:pt x="1" y="574"/>
                    <a:pt x="121" y="806"/>
                    <a:pt x="353" y="806"/>
                  </a:cubicBezTo>
                  <a:cubicBezTo>
                    <a:pt x="464" y="695"/>
                    <a:pt x="584" y="0"/>
                    <a:pt x="232" y="0"/>
                  </a:cubicBezTo>
                  <a:cubicBezTo>
                    <a:pt x="1" y="0"/>
                    <a:pt x="1" y="111"/>
                    <a:pt x="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232573" y="2271644"/>
              <a:ext cx="29166" cy="9736"/>
            </a:xfrm>
            <a:custGeom>
              <a:rect b="b" l="l" r="r" t="t"/>
              <a:pathLst>
                <a:path extrusionOk="0" h="464" w="1390">
                  <a:moveTo>
                    <a:pt x="1047" y="121"/>
                  </a:moveTo>
                  <a:cubicBezTo>
                    <a:pt x="1047" y="0"/>
                    <a:pt x="816" y="121"/>
                    <a:pt x="584" y="121"/>
                  </a:cubicBezTo>
                  <a:cubicBezTo>
                    <a:pt x="464" y="121"/>
                    <a:pt x="232" y="0"/>
                    <a:pt x="121" y="121"/>
                  </a:cubicBezTo>
                  <a:cubicBezTo>
                    <a:pt x="1" y="232"/>
                    <a:pt x="353" y="352"/>
                    <a:pt x="353" y="352"/>
                  </a:cubicBezTo>
                  <a:cubicBezTo>
                    <a:pt x="695" y="463"/>
                    <a:pt x="1390" y="232"/>
                    <a:pt x="1047"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3654526" y="2247346"/>
              <a:ext cx="19451" cy="14604"/>
            </a:xfrm>
            <a:custGeom>
              <a:rect b="b" l="l" r="r" t="t"/>
              <a:pathLst>
                <a:path extrusionOk="0" h="696" w="927">
                  <a:moveTo>
                    <a:pt x="584" y="353"/>
                  </a:moveTo>
                  <a:cubicBezTo>
                    <a:pt x="584" y="464"/>
                    <a:pt x="584" y="584"/>
                    <a:pt x="695" y="695"/>
                  </a:cubicBezTo>
                  <a:cubicBezTo>
                    <a:pt x="816" y="695"/>
                    <a:pt x="816" y="584"/>
                    <a:pt x="816" y="464"/>
                  </a:cubicBezTo>
                  <a:cubicBezTo>
                    <a:pt x="927" y="232"/>
                    <a:pt x="695" y="1"/>
                    <a:pt x="352" y="121"/>
                  </a:cubicBezTo>
                  <a:cubicBezTo>
                    <a:pt x="232" y="232"/>
                    <a:pt x="1" y="232"/>
                    <a:pt x="1" y="464"/>
                  </a:cubicBezTo>
                  <a:cubicBezTo>
                    <a:pt x="121" y="584"/>
                    <a:pt x="464" y="353"/>
                    <a:pt x="584"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3979986" y="2125921"/>
              <a:ext cx="14583" cy="19451"/>
            </a:xfrm>
            <a:custGeom>
              <a:rect b="b" l="l" r="r" t="t"/>
              <a:pathLst>
                <a:path extrusionOk="0" h="927" w="695">
                  <a:moveTo>
                    <a:pt x="0" y="815"/>
                  </a:moveTo>
                  <a:cubicBezTo>
                    <a:pt x="232" y="926"/>
                    <a:pt x="695" y="926"/>
                    <a:pt x="695" y="352"/>
                  </a:cubicBezTo>
                  <a:cubicBezTo>
                    <a:pt x="695" y="232"/>
                    <a:pt x="695" y="0"/>
                    <a:pt x="584" y="120"/>
                  </a:cubicBezTo>
                  <a:cubicBezTo>
                    <a:pt x="463" y="232"/>
                    <a:pt x="463" y="352"/>
                    <a:pt x="463" y="463"/>
                  </a:cubicBezTo>
                  <a:cubicBezTo>
                    <a:pt x="352" y="695"/>
                    <a:pt x="0" y="583"/>
                    <a:pt x="0"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4278818" y="2436797"/>
              <a:ext cx="12065" cy="21969"/>
            </a:xfrm>
            <a:custGeom>
              <a:rect b="b" l="l" r="r" t="t"/>
              <a:pathLst>
                <a:path extrusionOk="0" h="1047" w="575">
                  <a:moveTo>
                    <a:pt x="112" y="121"/>
                  </a:moveTo>
                  <a:cubicBezTo>
                    <a:pt x="1" y="232"/>
                    <a:pt x="112" y="463"/>
                    <a:pt x="112" y="584"/>
                  </a:cubicBezTo>
                  <a:cubicBezTo>
                    <a:pt x="112" y="695"/>
                    <a:pt x="232" y="1047"/>
                    <a:pt x="343" y="815"/>
                  </a:cubicBezTo>
                  <a:cubicBezTo>
                    <a:pt x="575" y="695"/>
                    <a:pt x="343" y="0"/>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4579980" y="2774490"/>
              <a:ext cx="14604" cy="19451"/>
            </a:xfrm>
            <a:custGeom>
              <a:rect b="b" l="l" r="r" t="t"/>
              <a:pathLst>
                <a:path extrusionOk="0" h="927" w="696">
                  <a:moveTo>
                    <a:pt x="1" y="343"/>
                  </a:moveTo>
                  <a:cubicBezTo>
                    <a:pt x="1" y="575"/>
                    <a:pt x="344" y="927"/>
                    <a:pt x="575" y="806"/>
                  </a:cubicBezTo>
                  <a:cubicBezTo>
                    <a:pt x="695" y="695"/>
                    <a:pt x="464" y="575"/>
                    <a:pt x="344" y="464"/>
                  </a:cubicBezTo>
                  <a:cubicBezTo>
                    <a:pt x="232" y="343"/>
                    <a:pt x="344" y="112"/>
                    <a:pt x="232" y="1"/>
                  </a:cubicBezTo>
                  <a:cubicBezTo>
                    <a:pt x="112" y="1"/>
                    <a:pt x="1" y="232"/>
                    <a:pt x="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3965403" y="2475657"/>
              <a:ext cx="17122" cy="17122"/>
            </a:xfrm>
            <a:custGeom>
              <a:rect b="b" l="l" r="r" t="t"/>
              <a:pathLst>
                <a:path extrusionOk="0" h="816" w="816">
                  <a:moveTo>
                    <a:pt x="695" y="0"/>
                  </a:moveTo>
                  <a:cubicBezTo>
                    <a:pt x="464" y="0"/>
                    <a:pt x="353" y="121"/>
                    <a:pt x="232" y="232"/>
                  </a:cubicBezTo>
                  <a:cubicBezTo>
                    <a:pt x="1" y="352"/>
                    <a:pt x="121" y="584"/>
                    <a:pt x="232" y="695"/>
                  </a:cubicBezTo>
                  <a:cubicBezTo>
                    <a:pt x="353" y="815"/>
                    <a:pt x="464" y="463"/>
                    <a:pt x="584" y="463"/>
                  </a:cubicBezTo>
                  <a:cubicBezTo>
                    <a:pt x="695" y="352"/>
                    <a:pt x="816" y="232"/>
                    <a:pt x="69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4412309" y="2529099"/>
              <a:ext cx="19451" cy="17101"/>
            </a:xfrm>
            <a:custGeom>
              <a:rect b="b" l="l" r="r" t="t"/>
              <a:pathLst>
                <a:path extrusionOk="0" h="815" w="927">
                  <a:moveTo>
                    <a:pt x="926" y="463"/>
                  </a:moveTo>
                  <a:cubicBezTo>
                    <a:pt x="926" y="352"/>
                    <a:pt x="695" y="352"/>
                    <a:pt x="463" y="352"/>
                  </a:cubicBezTo>
                  <a:cubicBezTo>
                    <a:pt x="352" y="232"/>
                    <a:pt x="352" y="120"/>
                    <a:pt x="232" y="0"/>
                  </a:cubicBezTo>
                  <a:cubicBezTo>
                    <a:pt x="0" y="0"/>
                    <a:pt x="121" y="352"/>
                    <a:pt x="121" y="463"/>
                  </a:cubicBezTo>
                  <a:cubicBezTo>
                    <a:pt x="352" y="815"/>
                    <a:pt x="926" y="583"/>
                    <a:pt x="926"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140292" y="2427083"/>
              <a:ext cx="9736" cy="17122"/>
            </a:xfrm>
            <a:custGeom>
              <a:rect b="b" l="l" r="r" t="t"/>
              <a:pathLst>
                <a:path extrusionOk="0" h="816" w="464">
                  <a:moveTo>
                    <a:pt x="0" y="463"/>
                  </a:moveTo>
                  <a:cubicBezTo>
                    <a:pt x="0" y="584"/>
                    <a:pt x="0" y="815"/>
                    <a:pt x="232" y="695"/>
                  </a:cubicBezTo>
                  <a:cubicBezTo>
                    <a:pt x="352" y="695"/>
                    <a:pt x="463" y="695"/>
                    <a:pt x="463" y="584"/>
                  </a:cubicBezTo>
                  <a:cubicBezTo>
                    <a:pt x="463" y="463"/>
                    <a:pt x="352" y="463"/>
                    <a:pt x="352" y="352"/>
                  </a:cubicBezTo>
                  <a:cubicBezTo>
                    <a:pt x="232" y="352"/>
                    <a:pt x="352" y="0"/>
                    <a:pt x="120" y="0"/>
                  </a:cubicBezTo>
                  <a:cubicBezTo>
                    <a:pt x="0" y="0"/>
                    <a:pt x="0" y="232"/>
                    <a:pt x="0"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4560550" y="2798788"/>
              <a:ext cx="16933" cy="16912"/>
            </a:xfrm>
            <a:custGeom>
              <a:rect b="b" l="l" r="r" t="t"/>
              <a:pathLst>
                <a:path extrusionOk="0" h="806" w="807">
                  <a:moveTo>
                    <a:pt x="1" y="232"/>
                  </a:moveTo>
                  <a:cubicBezTo>
                    <a:pt x="1" y="806"/>
                    <a:pt x="695" y="695"/>
                    <a:pt x="807" y="574"/>
                  </a:cubicBezTo>
                  <a:cubicBezTo>
                    <a:pt x="695" y="343"/>
                    <a:pt x="464" y="463"/>
                    <a:pt x="344" y="343"/>
                  </a:cubicBezTo>
                  <a:cubicBezTo>
                    <a:pt x="232" y="232"/>
                    <a:pt x="344"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4550835" y="2619051"/>
              <a:ext cx="9736" cy="24319"/>
            </a:xfrm>
            <a:custGeom>
              <a:rect b="b" l="l" r="r" t="t"/>
              <a:pathLst>
                <a:path extrusionOk="0" h="1159" w="464">
                  <a:moveTo>
                    <a:pt x="1" y="575"/>
                  </a:moveTo>
                  <a:cubicBezTo>
                    <a:pt x="1" y="927"/>
                    <a:pt x="232" y="1158"/>
                    <a:pt x="464" y="1038"/>
                  </a:cubicBezTo>
                  <a:cubicBezTo>
                    <a:pt x="464" y="927"/>
                    <a:pt x="344" y="927"/>
                    <a:pt x="344" y="806"/>
                  </a:cubicBezTo>
                  <a:cubicBezTo>
                    <a:pt x="232" y="695"/>
                    <a:pt x="232" y="464"/>
                    <a:pt x="232" y="343"/>
                  </a:cubicBezTo>
                  <a:cubicBezTo>
                    <a:pt x="232" y="1"/>
                    <a:pt x="1" y="112"/>
                    <a:pt x="1"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3695924" y="2580192"/>
              <a:ext cx="16912" cy="16933"/>
            </a:xfrm>
            <a:custGeom>
              <a:rect b="b" l="l" r="r" t="t"/>
              <a:pathLst>
                <a:path extrusionOk="0" h="807" w="806">
                  <a:moveTo>
                    <a:pt x="0" y="232"/>
                  </a:moveTo>
                  <a:cubicBezTo>
                    <a:pt x="0" y="806"/>
                    <a:pt x="695" y="463"/>
                    <a:pt x="695" y="463"/>
                  </a:cubicBezTo>
                  <a:cubicBezTo>
                    <a:pt x="806" y="232"/>
                    <a:pt x="343" y="232"/>
                    <a:pt x="232" y="232"/>
                  </a:cubicBezTo>
                  <a:cubicBezTo>
                    <a:pt x="111" y="112"/>
                    <a:pt x="232" y="0"/>
                    <a:pt x="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4361405" y="2371311"/>
              <a:ext cx="21780" cy="14604"/>
            </a:xfrm>
            <a:custGeom>
              <a:rect b="b" l="l" r="r" t="t"/>
              <a:pathLst>
                <a:path extrusionOk="0" h="696" w="1038">
                  <a:moveTo>
                    <a:pt x="232" y="1"/>
                  </a:moveTo>
                  <a:cubicBezTo>
                    <a:pt x="0" y="112"/>
                    <a:pt x="574" y="464"/>
                    <a:pt x="695" y="575"/>
                  </a:cubicBezTo>
                  <a:cubicBezTo>
                    <a:pt x="695" y="575"/>
                    <a:pt x="806" y="695"/>
                    <a:pt x="926" y="695"/>
                  </a:cubicBezTo>
                  <a:cubicBezTo>
                    <a:pt x="1037" y="575"/>
                    <a:pt x="806" y="232"/>
                    <a:pt x="695" y="232"/>
                  </a:cubicBezTo>
                  <a:cubicBezTo>
                    <a:pt x="695" y="112"/>
                    <a:pt x="34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3785688" y="2509649"/>
              <a:ext cx="26837" cy="9736"/>
            </a:xfrm>
            <a:custGeom>
              <a:rect b="b" l="l" r="r" t="t"/>
              <a:pathLst>
                <a:path extrusionOk="0" h="464" w="1279">
                  <a:moveTo>
                    <a:pt x="352" y="1"/>
                  </a:moveTo>
                  <a:cubicBezTo>
                    <a:pt x="0" y="121"/>
                    <a:pt x="815" y="464"/>
                    <a:pt x="1158" y="232"/>
                  </a:cubicBezTo>
                  <a:cubicBezTo>
                    <a:pt x="1158" y="232"/>
                    <a:pt x="1278" y="121"/>
                    <a:pt x="1158" y="1"/>
                  </a:cubicBezTo>
                  <a:cubicBezTo>
                    <a:pt x="1158" y="1"/>
                    <a:pt x="1047" y="121"/>
                    <a:pt x="926" y="121"/>
                  </a:cubicBezTo>
                  <a:cubicBezTo>
                    <a:pt x="815" y="121"/>
                    <a:pt x="463" y="1"/>
                    <a:pt x="35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4079652" y="2847362"/>
              <a:ext cx="12086" cy="19451"/>
            </a:xfrm>
            <a:custGeom>
              <a:rect b="b" l="l" r="r" t="t"/>
              <a:pathLst>
                <a:path extrusionOk="0" h="927" w="576">
                  <a:moveTo>
                    <a:pt x="464" y="343"/>
                  </a:moveTo>
                  <a:cubicBezTo>
                    <a:pt x="575" y="111"/>
                    <a:pt x="344" y="0"/>
                    <a:pt x="232" y="111"/>
                  </a:cubicBezTo>
                  <a:cubicBezTo>
                    <a:pt x="112" y="111"/>
                    <a:pt x="112" y="343"/>
                    <a:pt x="1" y="463"/>
                  </a:cubicBezTo>
                  <a:cubicBezTo>
                    <a:pt x="1" y="574"/>
                    <a:pt x="1" y="695"/>
                    <a:pt x="112" y="695"/>
                  </a:cubicBezTo>
                  <a:cubicBezTo>
                    <a:pt x="344" y="926"/>
                    <a:pt x="464" y="574"/>
                    <a:pt x="464"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3868254" y="2458745"/>
              <a:ext cx="7407" cy="19451"/>
            </a:xfrm>
            <a:custGeom>
              <a:rect b="b" l="l" r="r" t="t"/>
              <a:pathLst>
                <a:path extrusionOk="0" h="927" w="353">
                  <a:moveTo>
                    <a:pt x="1" y="343"/>
                  </a:moveTo>
                  <a:cubicBezTo>
                    <a:pt x="1" y="464"/>
                    <a:pt x="1" y="927"/>
                    <a:pt x="232" y="927"/>
                  </a:cubicBezTo>
                  <a:cubicBezTo>
                    <a:pt x="353" y="927"/>
                    <a:pt x="353" y="575"/>
                    <a:pt x="353" y="464"/>
                  </a:cubicBezTo>
                  <a:cubicBezTo>
                    <a:pt x="353" y="232"/>
                    <a:pt x="353" y="1"/>
                    <a:pt x="232" y="1"/>
                  </a:cubicBezTo>
                  <a:cubicBezTo>
                    <a:pt x="1" y="1"/>
                    <a:pt x="1" y="232"/>
                    <a:pt x="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4091717" y="2735630"/>
              <a:ext cx="17101" cy="16933"/>
            </a:xfrm>
            <a:custGeom>
              <a:rect b="b" l="l" r="r" t="t"/>
              <a:pathLst>
                <a:path extrusionOk="0" h="807" w="815">
                  <a:moveTo>
                    <a:pt x="463" y="1"/>
                  </a:moveTo>
                  <a:cubicBezTo>
                    <a:pt x="232" y="112"/>
                    <a:pt x="0" y="806"/>
                    <a:pt x="463" y="695"/>
                  </a:cubicBezTo>
                  <a:cubicBezTo>
                    <a:pt x="583" y="575"/>
                    <a:pt x="815" y="232"/>
                    <a:pt x="695" y="112"/>
                  </a:cubicBezTo>
                  <a:cubicBezTo>
                    <a:pt x="695" y="1"/>
                    <a:pt x="583" y="1"/>
                    <a:pt x="46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541121" y="2687056"/>
              <a:ext cx="16933" cy="14604"/>
            </a:xfrm>
            <a:custGeom>
              <a:rect b="b" l="l" r="r" t="t"/>
              <a:pathLst>
                <a:path extrusionOk="0" h="696" w="807">
                  <a:moveTo>
                    <a:pt x="112" y="112"/>
                  </a:moveTo>
                  <a:cubicBezTo>
                    <a:pt x="1" y="112"/>
                    <a:pt x="232" y="343"/>
                    <a:pt x="232" y="464"/>
                  </a:cubicBezTo>
                  <a:cubicBezTo>
                    <a:pt x="232" y="575"/>
                    <a:pt x="232" y="695"/>
                    <a:pt x="344" y="695"/>
                  </a:cubicBezTo>
                  <a:lnTo>
                    <a:pt x="575" y="695"/>
                  </a:lnTo>
                  <a:cubicBezTo>
                    <a:pt x="807" y="464"/>
                    <a:pt x="344" y="1"/>
                    <a:pt x="11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4633423" y="2757389"/>
              <a:ext cx="7218" cy="26837"/>
            </a:xfrm>
            <a:custGeom>
              <a:rect b="b" l="l" r="r" t="t"/>
              <a:pathLst>
                <a:path extrusionOk="0" h="1279" w="344">
                  <a:moveTo>
                    <a:pt x="112" y="1158"/>
                  </a:moveTo>
                  <a:cubicBezTo>
                    <a:pt x="343" y="1279"/>
                    <a:pt x="343" y="1158"/>
                    <a:pt x="343" y="816"/>
                  </a:cubicBezTo>
                  <a:cubicBezTo>
                    <a:pt x="343" y="1"/>
                    <a:pt x="112" y="353"/>
                    <a:pt x="112" y="464"/>
                  </a:cubicBezTo>
                  <a:cubicBezTo>
                    <a:pt x="1" y="695"/>
                    <a:pt x="1" y="1047"/>
                    <a:pt x="112"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3814832" y="2400456"/>
              <a:ext cx="24298" cy="4889"/>
            </a:xfrm>
            <a:custGeom>
              <a:rect b="b" l="l" r="r" t="t"/>
              <a:pathLst>
                <a:path extrusionOk="0" h="233" w="1158">
                  <a:moveTo>
                    <a:pt x="121" y="1"/>
                  </a:moveTo>
                  <a:cubicBezTo>
                    <a:pt x="0" y="232"/>
                    <a:pt x="232" y="232"/>
                    <a:pt x="463" y="232"/>
                  </a:cubicBezTo>
                  <a:cubicBezTo>
                    <a:pt x="1158" y="232"/>
                    <a:pt x="1047" y="1"/>
                    <a:pt x="92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3693386" y="2322737"/>
              <a:ext cx="9736" cy="19451"/>
            </a:xfrm>
            <a:custGeom>
              <a:rect b="b" l="l" r="r" t="t"/>
              <a:pathLst>
                <a:path extrusionOk="0" h="927" w="464">
                  <a:moveTo>
                    <a:pt x="1" y="1"/>
                  </a:moveTo>
                  <a:cubicBezTo>
                    <a:pt x="1" y="232"/>
                    <a:pt x="121" y="464"/>
                    <a:pt x="121" y="575"/>
                  </a:cubicBezTo>
                  <a:cubicBezTo>
                    <a:pt x="232" y="695"/>
                    <a:pt x="353" y="927"/>
                    <a:pt x="464" y="695"/>
                  </a:cubicBezTo>
                  <a:cubicBezTo>
                    <a:pt x="464" y="575"/>
                    <a:pt x="232" y="112"/>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4533756" y="2776819"/>
              <a:ext cx="19451" cy="19451"/>
            </a:xfrm>
            <a:custGeom>
              <a:rect b="b" l="l" r="r" t="t"/>
              <a:pathLst>
                <a:path extrusionOk="0" h="927" w="927">
                  <a:moveTo>
                    <a:pt x="352" y="464"/>
                  </a:moveTo>
                  <a:cubicBezTo>
                    <a:pt x="352" y="464"/>
                    <a:pt x="352" y="1"/>
                    <a:pt x="120" y="121"/>
                  </a:cubicBezTo>
                  <a:cubicBezTo>
                    <a:pt x="0" y="232"/>
                    <a:pt x="120" y="584"/>
                    <a:pt x="120" y="695"/>
                  </a:cubicBezTo>
                  <a:cubicBezTo>
                    <a:pt x="352" y="927"/>
                    <a:pt x="926" y="695"/>
                    <a:pt x="695" y="584"/>
                  </a:cubicBezTo>
                  <a:cubicBezTo>
                    <a:pt x="583" y="584"/>
                    <a:pt x="463" y="584"/>
                    <a:pt x="352"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3829394" y="2223070"/>
              <a:ext cx="26837" cy="9736"/>
            </a:xfrm>
            <a:custGeom>
              <a:rect b="b" l="l" r="r" t="t"/>
              <a:pathLst>
                <a:path extrusionOk="0" h="464" w="1279">
                  <a:moveTo>
                    <a:pt x="232" y="0"/>
                  </a:moveTo>
                  <a:cubicBezTo>
                    <a:pt x="1" y="121"/>
                    <a:pt x="353" y="352"/>
                    <a:pt x="464" y="352"/>
                  </a:cubicBezTo>
                  <a:cubicBezTo>
                    <a:pt x="816" y="463"/>
                    <a:pt x="816" y="352"/>
                    <a:pt x="1047" y="232"/>
                  </a:cubicBezTo>
                  <a:cubicBezTo>
                    <a:pt x="1279" y="121"/>
                    <a:pt x="1047" y="0"/>
                    <a:pt x="816" y="121"/>
                  </a:cubicBezTo>
                  <a:cubicBezTo>
                    <a:pt x="584" y="121"/>
                    <a:pt x="353"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4193713" y="2281359"/>
              <a:ext cx="17122" cy="17122"/>
            </a:xfrm>
            <a:custGeom>
              <a:rect b="b" l="l" r="r" t="t"/>
              <a:pathLst>
                <a:path extrusionOk="0" h="816" w="816">
                  <a:moveTo>
                    <a:pt x="816" y="584"/>
                  </a:moveTo>
                  <a:cubicBezTo>
                    <a:pt x="816" y="352"/>
                    <a:pt x="584" y="463"/>
                    <a:pt x="464" y="352"/>
                  </a:cubicBezTo>
                  <a:cubicBezTo>
                    <a:pt x="353" y="352"/>
                    <a:pt x="121" y="0"/>
                    <a:pt x="1" y="121"/>
                  </a:cubicBezTo>
                  <a:cubicBezTo>
                    <a:pt x="1" y="232"/>
                    <a:pt x="353" y="815"/>
                    <a:pt x="816"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4490028" y="2468460"/>
              <a:ext cx="12254" cy="16933"/>
            </a:xfrm>
            <a:custGeom>
              <a:rect b="b" l="l" r="r" t="t"/>
              <a:pathLst>
                <a:path extrusionOk="0" h="807" w="584">
                  <a:moveTo>
                    <a:pt x="121" y="806"/>
                  </a:moveTo>
                  <a:lnTo>
                    <a:pt x="232" y="806"/>
                  </a:lnTo>
                  <a:cubicBezTo>
                    <a:pt x="232" y="695"/>
                    <a:pt x="352" y="575"/>
                    <a:pt x="463" y="464"/>
                  </a:cubicBezTo>
                  <a:cubicBezTo>
                    <a:pt x="463" y="343"/>
                    <a:pt x="584" y="232"/>
                    <a:pt x="584" y="112"/>
                  </a:cubicBezTo>
                  <a:cubicBezTo>
                    <a:pt x="352" y="1"/>
                    <a:pt x="232" y="112"/>
                    <a:pt x="232" y="232"/>
                  </a:cubicBezTo>
                  <a:cubicBezTo>
                    <a:pt x="121" y="464"/>
                    <a:pt x="0" y="575"/>
                    <a:pt x="121"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3678824" y="2604469"/>
              <a:ext cx="12254" cy="19451"/>
            </a:xfrm>
            <a:custGeom>
              <a:rect b="b" l="l" r="r" t="t"/>
              <a:pathLst>
                <a:path extrusionOk="0" h="927" w="584">
                  <a:moveTo>
                    <a:pt x="0" y="575"/>
                  </a:moveTo>
                  <a:cubicBezTo>
                    <a:pt x="0" y="807"/>
                    <a:pt x="232" y="927"/>
                    <a:pt x="352" y="807"/>
                  </a:cubicBezTo>
                  <a:cubicBezTo>
                    <a:pt x="463" y="575"/>
                    <a:pt x="232" y="696"/>
                    <a:pt x="352" y="464"/>
                  </a:cubicBezTo>
                  <a:cubicBezTo>
                    <a:pt x="463" y="344"/>
                    <a:pt x="584" y="232"/>
                    <a:pt x="463" y="1"/>
                  </a:cubicBezTo>
                  <a:cubicBezTo>
                    <a:pt x="232" y="1"/>
                    <a:pt x="0" y="344"/>
                    <a:pt x="0"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4473116" y="2587389"/>
              <a:ext cx="24319" cy="9736"/>
            </a:xfrm>
            <a:custGeom>
              <a:rect b="b" l="l" r="r" t="t"/>
              <a:pathLst>
                <a:path extrusionOk="0" h="464" w="1159">
                  <a:moveTo>
                    <a:pt x="232" y="0"/>
                  </a:moveTo>
                  <a:cubicBezTo>
                    <a:pt x="1" y="120"/>
                    <a:pt x="695" y="463"/>
                    <a:pt x="1038" y="232"/>
                  </a:cubicBezTo>
                  <a:cubicBezTo>
                    <a:pt x="1158" y="232"/>
                    <a:pt x="1158" y="120"/>
                    <a:pt x="1038"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4315160" y="2458745"/>
              <a:ext cx="9736" cy="16933"/>
            </a:xfrm>
            <a:custGeom>
              <a:rect b="b" l="l" r="r" t="t"/>
              <a:pathLst>
                <a:path extrusionOk="0" h="807" w="464">
                  <a:moveTo>
                    <a:pt x="121" y="112"/>
                  </a:moveTo>
                  <a:cubicBezTo>
                    <a:pt x="0" y="112"/>
                    <a:pt x="0" y="343"/>
                    <a:pt x="0" y="464"/>
                  </a:cubicBezTo>
                  <a:cubicBezTo>
                    <a:pt x="0" y="695"/>
                    <a:pt x="0" y="806"/>
                    <a:pt x="232" y="806"/>
                  </a:cubicBezTo>
                  <a:cubicBezTo>
                    <a:pt x="352" y="695"/>
                    <a:pt x="463" y="1"/>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4094235" y="2213355"/>
              <a:ext cx="19451" cy="12254"/>
            </a:xfrm>
            <a:custGeom>
              <a:rect b="b" l="l" r="r" t="t"/>
              <a:pathLst>
                <a:path extrusionOk="0" h="584" w="927">
                  <a:moveTo>
                    <a:pt x="112" y="121"/>
                  </a:moveTo>
                  <a:cubicBezTo>
                    <a:pt x="0" y="584"/>
                    <a:pt x="695" y="584"/>
                    <a:pt x="806" y="352"/>
                  </a:cubicBezTo>
                  <a:cubicBezTo>
                    <a:pt x="926" y="232"/>
                    <a:pt x="926" y="121"/>
                    <a:pt x="806" y="121"/>
                  </a:cubicBezTo>
                  <a:cubicBezTo>
                    <a:pt x="695" y="121"/>
                    <a:pt x="575" y="121"/>
                    <a:pt x="575" y="232"/>
                  </a:cubicBezTo>
                  <a:cubicBezTo>
                    <a:pt x="232" y="232"/>
                    <a:pt x="232" y="0"/>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3992218" y="2412500"/>
              <a:ext cx="14604" cy="14604"/>
            </a:xfrm>
            <a:custGeom>
              <a:rect b="b" l="l" r="r" t="t"/>
              <a:pathLst>
                <a:path extrusionOk="0" h="696" w="696">
                  <a:moveTo>
                    <a:pt x="343" y="695"/>
                  </a:moveTo>
                  <a:cubicBezTo>
                    <a:pt x="575" y="695"/>
                    <a:pt x="695" y="584"/>
                    <a:pt x="575" y="353"/>
                  </a:cubicBezTo>
                  <a:cubicBezTo>
                    <a:pt x="575" y="232"/>
                    <a:pt x="695" y="1"/>
                    <a:pt x="343" y="1"/>
                  </a:cubicBezTo>
                  <a:cubicBezTo>
                    <a:pt x="232" y="121"/>
                    <a:pt x="1" y="695"/>
                    <a:pt x="343"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54854" y="2669955"/>
              <a:ext cx="21990" cy="7407"/>
            </a:xfrm>
            <a:custGeom>
              <a:rect b="b" l="l" r="r" t="t"/>
              <a:pathLst>
                <a:path extrusionOk="0" h="353" w="1048">
                  <a:moveTo>
                    <a:pt x="121" y="121"/>
                  </a:moveTo>
                  <a:cubicBezTo>
                    <a:pt x="1" y="121"/>
                    <a:pt x="1" y="232"/>
                    <a:pt x="1" y="232"/>
                  </a:cubicBezTo>
                  <a:cubicBezTo>
                    <a:pt x="1" y="353"/>
                    <a:pt x="695" y="353"/>
                    <a:pt x="695" y="353"/>
                  </a:cubicBezTo>
                  <a:cubicBezTo>
                    <a:pt x="1047" y="353"/>
                    <a:pt x="584" y="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062573" y="2810831"/>
              <a:ext cx="17101" cy="26837"/>
            </a:xfrm>
            <a:custGeom>
              <a:rect b="b" l="l" r="r" t="t"/>
              <a:pathLst>
                <a:path extrusionOk="0" h="1279" w="815">
                  <a:moveTo>
                    <a:pt x="695" y="1158"/>
                  </a:moveTo>
                  <a:cubicBezTo>
                    <a:pt x="815" y="1047"/>
                    <a:pt x="695" y="926"/>
                    <a:pt x="695" y="815"/>
                  </a:cubicBezTo>
                  <a:cubicBezTo>
                    <a:pt x="352" y="0"/>
                    <a:pt x="0" y="1278"/>
                    <a:pt x="695"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3615666" y="2575324"/>
              <a:ext cx="14604" cy="19451"/>
            </a:xfrm>
            <a:custGeom>
              <a:rect b="b" l="l" r="r" t="t"/>
              <a:pathLst>
                <a:path extrusionOk="0" h="927" w="696">
                  <a:moveTo>
                    <a:pt x="121" y="112"/>
                  </a:moveTo>
                  <a:cubicBezTo>
                    <a:pt x="1" y="112"/>
                    <a:pt x="1" y="464"/>
                    <a:pt x="121" y="575"/>
                  </a:cubicBezTo>
                  <a:cubicBezTo>
                    <a:pt x="232" y="927"/>
                    <a:pt x="695" y="927"/>
                    <a:pt x="584" y="695"/>
                  </a:cubicBezTo>
                  <a:lnTo>
                    <a:pt x="352" y="464"/>
                  </a:lnTo>
                  <a:cubicBezTo>
                    <a:pt x="352" y="344"/>
                    <a:pt x="352" y="1"/>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926543" y="2366464"/>
              <a:ext cx="12275" cy="16912"/>
            </a:xfrm>
            <a:custGeom>
              <a:rect b="b" l="l" r="r" t="t"/>
              <a:pathLst>
                <a:path extrusionOk="0" h="806" w="585">
                  <a:moveTo>
                    <a:pt x="232" y="806"/>
                  </a:moveTo>
                  <a:cubicBezTo>
                    <a:pt x="353" y="695"/>
                    <a:pt x="584" y="232"/>
                    <a:pt x="464" y="0"/>
                  </a:cubicBezTo>
                  <a:cubicBezTo>
                    <a:pt x="353" y="0"/>
                    <a:pt x="232" y="111"/>
                    <a:pt x="121" y="343"/>
                  </a:cubicBezTo>
                  <a:cubicBezTo>
                    <a:pt x="121" y="574"/>
                    <a:pt x="1" y="806"/>
                    <a:pt x="232"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4016516" y="2475657"/>
              <a:ext cx="14583" cy="17122"/>
            </a:xfrm>
            <a:custGeom>
              <a:rect b="b" l="l" r="r" t="t"/>
              <a:pathLst>
                <a:path extrusionOk="0" h="816" w="695">
                  <a:moveTo>
                    <a:pt x="232" y="121"/>
                  </a:moveTo>
                  <a:cubicBezTo>
                    <a:pt x="0" y="232"/>
                    <a:pt x="0" y="815"/>
                    <a:pt x="343" y="695"/>
                  </a:cubicBezTo>
                  <a:cubicBezTo>
                    <a:pt x="695" y="584"/>
                    <a:pt x="463" y="352"/>
                    <a:pt x="463" y="352"/>
                  </a:cubicBezTo>
                  <a:cubicBezTo>
                    <a:pt x="343" y="232"/>
                    <a:pt x="343"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4023692" y="2315351"/>
              <a:ext cx="19472" cy="12275"/>
            </a:xfrm>
            <a:custGeom>
              <a:rect b="b" l="l" r="r" t="t"/>
              <a:pathLst>
                <a:path extrusionOk="0" h="585" w="928">
                  <a:moveTo>
                    <a:pt x="353" y="121"/>
                  </a:moveTo>
                  <a:cubicBezTo>
                    <a:pt x="232" y="121"/>
                    <a:pt x="1" y="121"/>
                    <a:pt x="1" y="353"/>
                  </a:cubicBezTo>
                  <a:cubicBezTo>
                    <a:pt x="1" y="464"/>
                    <a:pt x="232" y="584"/>
                    <a:pt x="353" y="464"/>
                  </a:cubicBezTo>
                  <a:cubicBezTo>
                    <a:pt x="696" y="464"/>
                    <a:pt x="927" y="1"/>
                    <a:pt x="35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4322546" y="2155065"/>
              <a:ext cx="19451" cy="9736"/>
            </a:xfrm>
            <a:custGeom>
              <a:rect b="b" l="l" r="r" t="t"/>
              <a:pathLst>
                <a:path extrusionOk="0" h="464" w="927">
                  <a:moveTo>
                    <a:pt x="463" y="120"/>
                  </a:moveTo>
                  <a:cubicBezTo>
                    <a:pt x="343" y="232"/>
                    <a:pt x="232" y="120"/>
                    <a:pt x="111" y="232"/>
                  </a:cubicBezTo>
                  <a:cubicBezTo>
                    <a:pt x="0" y="352"/>
                    <a:pt x="343" y="463"/>
                    <a:pt x="574" y="463"/>
                  </a:cubicBezTo>
                  <a:cubicBezTo>
                    <a:pt x="695" y="352"/>
                    <a:pt x="926" y="120"/>
                    <a:pt x="806" y="0"/>
                  </a:cubicBezTo>
                  <a:cubicBezTo>
                    <a:pt x="574" y="0"/>
                    <a:pt x="574" y="120"/>
                    <a:pt x="463"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3982503" y="2218202"/>
              <a:ext cx="16933" cy="21990"/>
            </a:xfrm>
            <a:custGeom>
              <a:rect b="b" l="l" r="r" t="t"/>
              <a:pathLst>
                <a:path extrusionOk="0" h="1048" w="807">
                  <a:moveTo>
                    <a:pt x="806" y="353"/>
                  </a:moveTo>
                  <a:cubicBezTo>
                    <a:pt x="806" y="232"/>
                    <a:pt x="806" y="1"/>
                    <a:pt x="575" y="121"/>
                  </a:cubicBezTo>
                  <a:cubicBezTo>
                    <a:pt x="464" y="232"/>
                    <a:pt x="464" y="232"/>
                    <a:pt x="464" y="464"/>
                  </a:cubicBezTo>
                  <a:cubicBezTo>
                    <a:pt x="464" y="584"/>
                    <a:pt x="464" y="584"/>
                    <a:pt x="343" y="584"/>
                  </a:cubicBezTo>
                  <a:cubicBezTo>
                    <a:pt x="1" y="816"/>
                    <a:pt x="806" y="1047"/>
                    <a:pt x="806"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4346823" y="2203640"/>
              <a:ext cx="16933" cy="9736"/>
            </a:xfrm>
            <a:custGeom>
              <a:rect b="b" l="l" r="r" t="t"/>
              <a:pathLst>
                <a:path extrusionOk="0" h="464" w="807">
                  <a:moveTo>
                    <a:pt x="1" y="0"/>
                  </a:moveTo>
                  <a:cubicBezTo>
                    <a:pt x="1" y="232"/>
                    <a:pt x="112" y="463"/>
                    <a:pt x="343" y="463"/>
                  </a:cubicBezTo>
                  <a:cubicBezTo>
                    <a:pt x="464" y="463"/>
                    <a:pt x="806" y="352"/>
                    <a:pt x="806" y="120"/>
                  </a:cubicBezTo>
                  <a:cubicBezTo>
                    <a:pt x="575" y="120"/>
                    <a:pt x="575" y="232"/>
                    <a:pt x="343" y="120"/>
                  </a:cubicBezTo>
                  <a:cubicBezTo>
                    <a:pt x="232" y="120"/>
                    <a:pt x="232"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4103950" y="2232785"/>
              <a:ext cx="19451" cy="14583"/>
            </a:xfrm>
            <a:custGeom>
              <a:rect b="b" l="l" r="r" t="t"/>
              <a:pathLst>
                <a:path extrusionOk="0" h="695" w="927">
                  <a:moveTo>
                    <a:pt x="926" y="121"/>
                  </a:moveTo>
                  <a:cubicBezTo>
                    <a:pt x="695" y="0"/>
                    <a:pt x="575" y="232"/>
                    <a:pt x="463" y="121"/>
                  </a:cubicBezTo>
                  <a:cubicBezTo>
                    <a:pt x="343" y="121"/>
                    <a:pt x="232" y="0"/>
                    <a:pt x="232" y="121"/>
                  </a:cubicBezTo>
                  <a:cubicBezTo>
                    <a:pt x="0" y="121"/>
                    <a:pt x="343" y="695"/>
                    <a:pt x="806" y="352"/>
                  </a:cubicBezTo>
                  <a:cubicBezTo>
                    <a:pt x="926" y="232"/>
                    <a:pt x="926" y="232"/>
                    <a:pt x="926"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3989700" y="2155065"/>
              <a:ext cx="19451" cy="12254"/>
            </a:xfrm>
            <a:custGeom>
              <a:rect b="b" l="l" r="r" t="t"/>
              <a:pathLst>
                <a:path extrusionOk="0" h="584" w="927">
                  <a:moveTo>
                    <a:pt x="584" y="232"/>
                  </a:moveTo>
                  <a:lnTo>
                    <a:pt x="352" y="232"/>
                  </a:lnTo>
                  <a:cubicBezTo>
                    <a:pt x="0" y="232"/>
                    <a:pt x="232" y="583"/>
                    <a:pt x="584" y="463"/>
                  </a:cubicBezTo>
                  <a:cubicBezTo>
                    <a:pt x="815" y="463"/>
                    <a:pt x="926" y="232"/>
                    <a:pt x="815" y="0"/>
                  </a:cubicBezTo>
                  <a:cubicBezTo>
                    <a:pt x="584" y="0"/>
                    <a:pt x="584" y="120"/>
                    <a:pt x="58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3831933" y="2315351"/>
              <a:ext cx="19451" cy="14604"/>
            </a:xfrm>
            <a:custGeom>
              <a:rect b="b" l="l" r="r" t="t"/>
              <a:pathLst>
                <a:path extrusionOk="0" h="696" w="927">
                  <a:moveTo>
                    <a:pt x="232" y="1"/>
                  </a:moveTo>
                  <a:cubicBezTo>
                    <a:pt x="0" y="121"/>
                    <a:pt x="463" y="353"/>
                    <a:pt x="574" y="464"/>
                  </a:cubicBezTo>
                  <a:cubicBezTo>
                    <a:pt x="574" y="584"/>
                    <a:pt x="695" y="695"/>
                    <a:pt x="806" y="584"/>
                  </a:cubicBezTo>
                  <a:cubicBezTo>
                    <a:pt x="926" y="464"/>
                    <a:pt x="806" y="232"/>
                    <a:pt x="695" y="121"/>
                  </a:cubicBezTo>
                  <a:cubicBezTo>
                    <a:pt x="574" y="121"/>
                    <a:pt x="34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3756543" y="2558244"/>
              <a:ext cx="14583" cy="19451"/>
            </a:xfrm>
            <a:custGeom>
              <a:rect b="b" l="l" r="r" t="t"/>
              <a:pathLst>
                <a:path extrusionOk="0" h="927" w="695">
                  <a:moveTo>
                    <a:pt x="695" y="815"/>
                  </a:moveTo>
                  <a:lnTo>
                    <a:pt x="695" y="695"/>
                  </a:lnTo>
                  <a:cubicBezTo>
                    <a:pt x="584" y="583"/>
                    <a:pt x="584" y="695"/>
                    <a:pt x="463" y="463"/>
                  </a:cubicBezTo>
                  <a:cubicBezTo>
                    <a:pt x="121" y="0"/>
                    <a:pt x="0" y="463"/>
                    <a:pt x="352" y="815"/>
                  </a:cubicBezTo>
                  <a:cubicBezTo>
                    <a:pt x="352" y="926"/>
                    <a:pt x="584" y="926"/>
                    <a:pt x="695"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4145139" y="2213355"/>
              <a:ext cx="19451" cy="17122"/>
            </a:xfrm>
            <a:custGeom>
              <a:rect b="b" l="l" r="r" t="t"/>
              <a:pathLst>
                <a:path extrusionOk="0" h="816" w="927">
                  <a:moveTo>
                    <a:pt x="464" y="352"/>
                  </a:moveTo>
                  <a:cubicBezTo>
                    <a:pt x="353" y="352"/>
                    <a:pt x="232" y="232"/>
                    <a:pt x="121" y="352"/>
                  </a:cubicBezTo>
                  <a:cubicBezTo>
                    <a:pt x="1" y="463"/>
                    <a:pt x="464" y="815"/>
                    <a:pt x="695" y="584"/>
                  </a:cubicBezTo>
                  <a:cubicBezTo>
                    <a:pt x="927" y="232"/>
                    <a:pt x="695" y="0"/>
                    <a:pt x="464"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3669109" y="2842494"/>
              <a:ext cx="19451" cy="7218"/>
            </a:xfrm>
            <a:custGeom>
              <a:rect b="b" l="l" r="r" t="t"/>
              <a:pathLst>
                <a:path extrusionOk="0" h="344" w="927">
                  <a:moveTo>
                    <a:pt x="815" y="343"/>
                  </a:moveTo>
                  <a:cubicBezTo>
                    <a:pt x="926" y="112"/>
                    <a:pt x="463" y="1"/>
                    <a:pt x="121" y="112"/>
                  </a:cubicBezTo>
                  <a:cubicBezTo>
                    <a:pt x="0" y="112"/>
                    <a:pt x="0" y="112"/>
                    <a:pt x="0" y="232"/>
                  </a:cubicBezTo>
                  <a:cubicBezTo>
                    <a:pt x="121" y="343"/>
                    <a:pt x="232" y="343"/>
                    <a:pt x="463"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4111147" y="2159912"/>
              <a:ext cx="17101" cy="9736"/>
            </a:xfrm>
            <a:custGeom>
              <a:rect b="b" l="l" r="r" t="t"/>
              <a:pathLst>
                <a:path extrusionOk="0" h="464" w="815">
                  <a:moveTo>
                    <a:pt x="0" y="121"/>
                  </a:moveTo>
                  <a:cubicBezTo>
                    <a:pt x="0" y="232"/>
                    <a:pt x="0" y="352"/>
                    <a:pt x="120" y="352"/>
                  </a:cubicBezTo>
                  <a:cubicBezTo>
                    <a:pt x="463" y="464"/>
                    <a:pt x="815" y="352"/>
                    <a:pt x="815" y="121"/>
                  </a:cubicBezTo>
                  <a:cubicBezTo>
                    <a:pt x="695" y="1"/>
                    <a:pt x="583" y="1"/>
                    <a:pt x="46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4111147" y="2096755"/>
              <a:ext cx="19451" cy="12275"/>
            </a:xfrm>
            <a:custGeom>
              <a:rect b="b" l="l" r="r" t="t"/>
              <a:pathLst>
                <a:path extrusionOk="0" h="585" w="927">
                  <a:moveTo>
                    <a:pt x="120" y="1"/>
                  </a:moveTo>
                  <a:cubicBezTo>
                    <a:pt x="0" y="1"/>
                    <a:pt x="120" y="353"/>
                    <a:pt x="232" y="353"/>
                  </a:cubicBezTo>
                  <a:cubicBezTo>
                    <a:pt x="463" y="584"/>
                    <a:pt x="926" y="464"/>
                    <a:pt x="695" y="353"/>
                  </a:cubicBezTo>
                  <a:cubicBezTo>
                    <a:pt x="583" y="232"/>
                    <a:pt x="463" y="353"/>
                    <a:pt x="352" y="121"/>
                  </a:cubicBezTo>
                  <a:cubicBezTo>
                    <a:pt x="232" y="1"/>
                    <a:pt x="232" y="1"/>
                    <a:pt x="12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666780" y="2567959"/>
              <a:ext cx="19451" cy="12254"/>
            </a:xfrm>
            <a:custGeom>
              <a:rect b="b" l="l" r="r" t="t"/>
              <a:pathLst>
                <a:path extrusionOk="0" h="584" w="927">
                  <a:moveTo>
                    <a:pt x="343" y="0"/>
                  </a:moveTo>
                  <a:cubicBezTo>
                    <a:pt x="0" y="120"/>
                    <a:pt x="695" y="583"/>
                    <a:pt x="806" y="583"/>
                  </a:cubicBezTo>
                  <a:cubicBezTo>
                    <a:pt x="926" y="463"/>
                    <a:pt x="926" y="352"/>
                    <a:pt x="926" y="352"/>
                  </a:cubicBezTo>
                  <a:cubicBezTo>
                    <a:pt x="806" y="232"/>
                    <a:pt x="343" y="0"/>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3897398" y="2483043"/>
              <a:ext cx="4889" cy="16912"/>
            </a:xfrm>
            <a:custGeom>
              <a:rect b="b" l="l" r="r" t="t"/>
              <a:pathLst>
                <a:path extrusionOk="0" h="806" w="233">
                  <a:moveTo>
                    <a:pt x="232" y="806"/>
                  </a:moveTo>
                  <a:lnTo>
                    <a:pt x="232" y="0"/>
                  </a:lnTo>
                  <a:cubicBezTo>
                    <a:pt x="1" y="0"/>
                    <a:pt x="1" y="111"/>
                    <a:pt x="1" y="343"/>
                  </a:cubicBezTo>
                  <a:cubicBezTo>
                    <a:pt x="1" y="574"/>
                    <a:pt x="1" y="806"/>
                    <a:pt x="232"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3848824" y="2159912"/>
              <a:ext cx="17122" cy="7407"/>
            </a:xfrm>
            <a:custGeom>
              <a:rect b="b" l="l" r="r" t="t"/>
              <a:pathLst>
                <a:path extrusionOk="0" h="353" w="816">
                  <a:moveTo>
                    <a:pt x="1" y="232"/>
                  </a:moveTo>
                  <a:cubicBezTo>
                    <a:pt x="232" y="352"/>
                    <a:pt x="584" y="352"/>
                    <a:pt x="816" y="232"/>
                  </a:cubicBezTo>
                  <a:cubicBezTo>
                    <a:pt x="816" y="1"/>
                    <a:pt x="695" y="121"/>
                    <a:pt x="464" y="1"/>
                  </a:cubicBezTo>
                  <a:cubicBezTo>
                    <a:pt x="232" y="1"/>
                    <a:pt x="1" y="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610819" y="2723397"/>
              <a:ext cx="17101" cy="7407"/>
            </a:xfrm>
            <a:custGeom>
              <a:rect b="b" l="l" r="r" t="t"/>
              <a:pathLst>
                <a:path extrusionOk="0" h="353" w="815">
                  <a:moveTo>
                    <a:pt x="0" y="232"/>
                  </a:moveTo>
                  <a:cubicBezTo>
                    <a:pt x="120" y="352"/>
                    <a:pt x="352" y="352"/>
                    <a:pt x="463" y="352"/>
                  </a:cubicBezTo>
                  <a:cubicBezTo>
                    <a:pt x="695" y="352"/>
                    <a:pt x="815" y="352"/>
                    <a:pt x="815" y="121"/>
                  </a:cubicBezTo>
                  <a:cubicBezTo>
                    <a:pt x="695" y="0"/>
                    <a:pt x="463" y="0"/>
                    <a:pt x="352" y="0"/>
                  </a:cubicBezTo>
                  <a:cubicBezTo>
                    <a:pt x="120" y="0"/>
                    <a:pt x="0" y="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4159722" y="2820546"/>
              <a:ext cx="12254" cy="17122"/>
            </a:xfrm>
            <a:custGeom>
              <a:rect b="b" l="l" r="r" t="t"/>
              <a:pathLst>
                <a:path extrusionOk="0" h="816" w="584">
                  <a:moveTo>
                    <a:pt x="463" y="232"/>
                  </a:moveTo>
                  <a:cubicBezTo>
                    <a:pt x="584" y="121"/>
                    <a:pt x="463" y="0"/>
                    <a:pt x="352" y="0"/>
                  </a:cubicBezTo>
                  <a:cubicBezTo>
                    <a:pt x="232" y="0"/>
                    <a:pt x="121" y="232"/>
                    <a:pt x="121" y="352"/>
                  </a:cubicBezTo>
                  <a:cubicBezTo>
                    <a:pt x="0" y="584"/>
                    <a:pt x="352" y="815"/>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4084520" y="2881354"/>
              <a:ext cx="12065" cy="16933"/>
            </a:xfrm>
            <a:custGeom>
              <a:rect b="b" l="l" r="r" t="t"/>
              <a:pathLst>
                <a:path extrusionOk="0" h="807" w="575">
                  <a:moveTo>
                    <a:pt x="575" y="464"/>
                  </a:moveTo>
                  <a:cubicBezTo>
                    <a:pt x="575" y="112"/>
                    <a:pt x="232" y="1"/>
                    <a:pt x="112" y="464"/>
                  </a:cubicBezTo>
                  <a:cubicBezTo>
                    <a:pt x="0" y="695"/>
                    <a:pt x="112" y="806"/>
                    <a:pt x="343"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3941126" y="2101623"/>
              <a:ext cx="21969" cy="9736"/>
            </a:xfrm>
            <a:custGeom>
              <a:rect b="b" l="l" r="r" t="t"/>
              <a:pathLst>
                <a:path extrusionOk="0" h="464" w="1047">
                  <a:moveTo>
                    <a:pt x="695" y="0"/>
                  </a:moveTo>
                  <a:cubicBezTo>
                    <a:pt x="584" y="121"/>
                    <a:pt x="232" y="0"/>
                    <a:pt x="232" y="121"/>
                  </a:cubicBezTo>
                  <a:cubicBezTo>
                    <a:pt x="121" y="121"/>
                    <a:pt x="0" y="232"/>
                    <a:pt x="352" y="352"/>
                  </a:cubicBezTo>
                  <a:cubicBezTo>
                    <a:pt x="926" y="463"/>
                    <a:pt x="1047" y="0"/>
                    <a:pt x="69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4601760" y="2857077"/>
              <a:ext cx="19451" cy="12065"/>
            </a:xfrm>
            <a:custGeom>
              <a:rect b="b" l="l" r="r" t="t"/>
              <a:pathLst>
                <a:path extrusionOk="0" h="575" w="927">
                  <a:moveTo>
                    <a:pt x="120" y="232"/>
                  </a:moveTo>
                  <a:cubicBezTo>
                    <a:pt x="120" y="343"/>
                    <a:pt x="583" y="574"/>
                    <a:pt x="695" y="574"/>
                  </a:cubicBezTo>
                  <a:cubicBezTo>
                    <a:pt x="815" y="574"/>
                    <a:pt x="926" y="463"/>
                    <a:pt x="463" y="232"/>
                  </a:cubicBezTo>
                  <a:cubicBezTo>
                    <a:pt x="232" y="0"/>
                    <a:pt x="0" y="111"/>
                    <a:pt x="12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3739631" y="2876507"/>
              <a:ext cx="19451" cy="7197"/>
            </a:xfrm>
            <a:custGeom>
              <a:rect b="b" l="l" r="r" t="t"/>
              <a:pathLst>
                <a:path extrusionOk="0" h="343" w="927">
                  <a:moveTo>
                    <a:pt x="232" y="343"/>
                  </a:moveTo>
                  <a:cubicBezTo>
                    <a:pt x="343" y="343"/>
                    <a:pt x="695" y="232"/>
                    <a:pt x="806" y="232"/>
                  </a:cubicBezTo>
                  <a:cubicBezTo>
                    <a:pt x="927" y="232"/>
                    <a:pt x="927" y="111"/>
                    <a:pt x="806" y="111"/>
                  </a:cubicBezTo>
                  <a:cubicBezTo>
                    <a:pt x="695" y="0"/>
                    <a:pt x="1" y="111"/>
                    <a:pt x="11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3892551" y="2412500"/>
              <a:ext cx="9736" cy="17122"/>
            </a:xfrm>
            <a:custGeom>
              <a:rect b="b" l="l" r="r" t="t"/>
              <a:pathLst>
                <a:path extrusionOk="0" h="816" w="464">
                  <a:moveTo>
                    <a:pt x="121" y="816"/>
                  </a:moveTo>
                  <a:lnTo>
                    <a:pt x="232" y="816"/>
                  </a:lnTo>
                  <a:cubicBezTo>
                    <a:pt x="352" y="816"/>
                    <a:pt x="463" y="232"/>
                    <a:pt x="352" y="121"/>
                  </a:cubicBezTo>
                  <a:cubicBezTo>
                    <a:pt x="232" y="1"/>
                    <a:pt x="121" y="121"/>
                    <a:pt x="121" y="353"/>
                  </a:cubicBezTo>
                  <a:cubicBezTo>
                    <a:pt x="0" y="464"/>
                    <a:pt x="121" y="695"/>
                    <a:pt x="121"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3851363" y="2184210"/>
              <a:ext cx="21780" cy="9736"/>
            </a:xfrm>
            <a:custGeom>
              <a:rect b="b" l="l" r="r" t="t"/>
              <a:pathLst>
                <a:path extrusionOk="0" h="464" w="1038">
                  <a:moveTo>
                    <a:pt x="232" y="0"/>
                  </a:moveTo>
                  <a:cubicBezTo>
                    <a:pt x="0" y="120"/>
                    <a:pt x="574" y="463"/>
                    <a:pt x="926" y="352"/>
                  </a:cubicBezTo>
                  <a:cubicBezTo>
                    <a:pt x="926" y="352"/>
                    <a:pt x="1037" y="232"/>
                    <a:pt x="926" y="120"/>
                  </a:cubicBezTo>
                  <a:lnTo>
                    <a:pt x="695" y="120"/>
                  </a:lnTo>
                  <a:cubicBezTo>
                    <a:pt x="574" y="120"/>
                    <a:pt x="343"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3683671" y="2740498"/>
              <a:ext cx="19451" cy="7197"/>
            </a:xfrm>
            <a:custGeom>
              <a:rect b="b" l="l" r="r" t="t"/>
              <a:pathLst>
                <a:path extrusionOk="0" h="343" w="927">
                  <a:moveTo>
                    <a:pt x="584" y="343"/>
                  </a:moveTo>
                  <a:cubicBezTo>
                    <a:pt x="695" y="343"/>
                    <a:pt x="927" y="232"/>
                    <a:pt x="927" y="111"/>
                  </a:cubicBezTo>
                  <a:cubicBezTo>
                    <a:pt x="816" y="0"/>
                    <a:pt x="816" y="0"/>
                    <a:pt x="584" y="0"/>
                  </a:cubicBezTo>
                  <a:lnTo>
                    <a:pt x="232" y="0"/>
                  </a:lnTo>
                  <a:cubicBezTo>
                    <a:pt x="1" y="0"/>
                    <a:pt x="121" y="111"/>
                    <a:pt x="232" y="232"/>
                  </a:cubicBezTo>
                  <a:cubicBezTo>
                    <a:pt x="353" y="232"/>
                    <a:pt x="464" y="343"/>
                    <a:pt x="584"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3768776" y="2533946"/>
              <a:ext cx="19451" cy="9736"/>
            </a:xfrm>
            <a:custGeom>
              <a:rect b="b" l="l" r="r" t="t"/>
              <a:pathLst>
                <a:path extrusionOk="0" h="464" w="927">
                  <a:moveTo>
                    <a:pt x="927" y="464"/>
                  </a:moveTo>
                  <a:lnTo>
                    <a:pt x="927" y="352"/>
                  </a:lnTo>
                  <a:cubicBezTo>
                    <a:pt x="927" y="232"/>
                    <a:pt x="1" y="1"/>
                    <a:pt x="112" y="232"/>
                  </a:cubicBezTo>
                  <a:cubicBezTo>
                    <a:pt x="232" y="352"/>
                    <a:pt x="343" y="464"/>
                    <a:pt x="464"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555703" y="2548529"/>
              <a:ext cx="9736" cy="19451"/>
            </a:xfrm>
            <a:custGeom>
              <a:rect b="b" l="l" r="r" t="t"/>
              <a:pathLst>
                <a:path extrusionOk="0" h="927" w="464">
                  <a:moveTo>
                    <a:pt x="343" y="120"/>
                  </a:moveTo>
                  <a:cubicBezTo>
                    <a:pt x="232" y="120"/>
                    <a:pt x="112" y="232"/>
                    <a:pt x="112" y="352"/>
                  </a:cubicBezTo>
                  <a:cubicBezTo>
                    <a:pt x="0" y="695"/>
                    <a:pt x="463" y="926"/>
                    <a:pt x="343" y="583"/>
                  </a:cubicBezTo>
                  <a:cubicBezTo>
                    <a:pt x="343" y="352"/>
                    <a:pt x="463" y="352"/>
                    <a:pt x="463" y="120"/>
                  </a:cubicBezTo>
                  <a:cubicBezTo>
                    <a:pt x="463" y="0"/>
                    <a:pt x="463" y="0"/>
                    <a:pt x="343"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3865925" y="2502473"/>
              <a:ext cx="24319" cy="9736"/>
            </a:xfrm>
            <a:custGeom>
              <a:rect b="b" l="l" r="r" t="t"/>
              <a:pathLst>
                <a:path extrusionOk="0" h="464" w="1159">
                  <a:moveTo>
                    <a:pt x="1" y="463"/>
                  </a:moveTo>
                  <a:lnTo>
                    <a:pt x="464" y="463"/>
                  </a:lnTo>
                  <a:cubicBezTo>
                    <a:pt x="1158" y="343"/>
                    <a:pt x="575" y="0"/>
                    <a:pt x="343" y="111"/>
                  </a:cubicBezTo>
                  <a:cubicBezTo>
                    <a:pt x="112" y="232"/>
                    <a:pt x="1" y="343"/>
                    <a:pt x="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4038275" y="2563091"/>
              <a:ext cx="14604" cy="14604"/>
            </a:xfrm>
            <a:custGeom>
              <a:rect b="b" l="l" r="r" t="t"/>
              <a:pathLst>
                <a:path extrusionOk="0" h="696" w="696">
                  <a:moveTo>
                    <a:pt x="352" y="121"/>
                  </a:moveTo>
                  <a:cubicBezTo>
                    <a:pt x="1" y="232"/>
                    <a:pt x="1" y="695"/>
                    <a:pt x="352" y="584"/>
                  </a:cubicBezTo>
                  <a:cubicBezTo>
                    <a:pt x="352" y="584"/>
                    <a:pt x="584" y="464"/>
                    <a:pt x="584" y="352"/>
                  </a:cubicBezTo>
                  <a:cubicBezTo>
                    <a:pt x="695" y="232"/>
                    <a:pt x="464" y="1"/>
                    <a:pt x="35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4043143" y="2359078"/>
              <a:ext cx="14583" cy="12254"/>
            </a:xfrm>
            <a:custGeom>
              <a:rect b="b" l="l" r="r" t="t"/>
              <a:pathLst>
                <a:path extrusionOk="0" h="584" w="695">
                  <a:moveTo>
                    <a:pt x="463" y="0"/>
                  </a:moveTo>
                  <a:cubicBezTo>
                    <a:pt x="0" y="121"/>
                    <a:pt x="0" y="584"/>
                    <a:pt x="352" y="584"/>
                  </a:cubicBezTo>
                  <a:cubicBezTo>
                    <a:pt x="463" y="584"/>
                    <a:pt x="583" y="352"/>
                    <a:pt x="583" y="352"/>
                  </a:cubicBezTo>
                  <a:cubicBezTo>
                    <a:pt x="695" y="121"/>
                    <a:pt x="463" y="0"/>
                    <a:pt x="46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4502261" y="2363925"/>
              <a:ext cx="12065" cy="17122"/>
            </a:xfrm>
            <a:custGeom>
              <a:rect b="b" l="l" r="r" t="t"/>
              <a:pathLst>
                <a:path extrusionOk="0" h="816" w="575">
                  <a:moveTo>
                    <a:pt x="464" y="816"/>
                  </a:moveTo>
                  <a:cubicBezTo>
                    <a:pt x="575" y="584"/>
                    <a:pt x="464" y="464"/>
                    <a:pt x="343" y="353"/>
                  </a:cubicBezTo>
                  <a:cubicBezTo>
                    <a:pt x="343" y="232"/>
                    <a:pt x="343" y="1"/>
                    <a:pt x="232" y="1"/>
                  </a:cubicBezTo>
                  <a:cubicBezTo>
                    <a:pt x="112" y="121"/>
                    <a:pt x="1" y="464"/>
                    <a:pt x="232" y="695"/>
                  </a:cubicBezTo>
                  <a:lnTo>
                    <a:pt x="232" y="695"/>
                  </a:lnTo>
                  <a:cubicBezTo>
                    <a:pt x="343" y="816"/>
                    <a:pt x="343" y="816"/>
                    <a:pt x="464"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4174283" y="2259600"/>
              <a:ext cx="19451" cy="16912"/>
            </a:xfrm>
            <a:custGeom>
              <a:rect b="b" l="l" r="r" t="t"/>
              <a:pathLst>
                <a:path extrusionOk="0" h="806" w="927">
                  <a:moveTo>
                    <a:pt x="464" y="463"/>
                  </a:moveTo>
                  <a:cubicBezTo>
                    <a:pt x="353" y="343"/>
                    <a:pt x="232" y="343"/>
                    <a:pt x="121" y="343"/>
                  </a:cubicBezTo>
                  <a:cubicBezTo>
                    <a:pt x="1" y="695"/>
                    <a:pt x="464" y="806"/>
                    <a:pt x="584" y="574"/>
                  </a:cubicBezTo>
                  <a:cubicBezTo>
                    <a:pt x="927" y="343"/>
                    <a:pt x="695" y="0"/>
                    <a:pt x="464"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4266586" y="2575324"/>
              <a:ext cx="9736" cy="14604"/>
            </a:xfrm>
            <a:custGeom>
              <a:rect b="b" l="l" r="r" t="t"/>
              <a:pathLst>
                <a:path extrusionOk="0" h="696" w="464">
                  <a:moveTo>
                    <a:pt x="121" y="695"/>
                  </a:moveTo>
                  <a:cubicBezTo>
                    <a:pt x="352" y="695"/>
                    <a:pt x="463" y="575"/>
                    <a:pt x="463" y="464"/>
                  </a:cubicBezTo>
                  <a:cubicBezTo>
                    <a:pt x="463" y="1"/>
                    <a:pt x="0" y="1"/>
                    <a:pt x="0" y="232"/>
                  </a:cubicBezTo>
                  <a:cubicBezTo>
                    <a:pt x="0" y="464"/>
                    <a:pt x="121" y="575"/>
                    <a:pt x="12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3963074" y="2405324"/>
              <a:ext cx="9736" cy="12065"/>
            </a:xfrm>
            <a:custGeom>
              <a:rect b="b" l="l" r="r" t="t"/>
              <a:pathLst>
                <a:path extrusionOk="0" h="575" w="464">
                  <a:moveTo>
                    <a:pt x="1" y="463"/>
                  </a:moveTo>
                  <a:cubicBezTo>
                    <a:pt x="112" y="574"/>
                    <a:pt x="464" y="574"/>
                    <a:pt x="464" y="232"/>
                  </a:cubicBezTo>
                  <a:cubicBezTo>
                    <a:pt x="464" y="0"/>
                    <a:pt x="232" y="0"/>
                    <a:pt x="112" y="0"/>
                  </a:cubicBezTo>
                  <a:cubicBezTo>
                    <a:pt x="1" y="111"/>
                    <a:pt x="1" y="343"/>
                    <a:pt x="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3812503" y="2733112"/>
              <a:ext cx="14583" cy="9736"/>
            </a:xfrm>
            <a:custGeom>
              <a:rect b="b" l="l" r="r" t="t"/>
              <a:pathLst>
                <a:path extrusionOk="0" h="464" w="695">
                  <a:moveTo>
                    <a:pt x="111" y="0"/>
                  </a:moveTo>
                  <a:cubicBezTo>
                    <a:pt x="0" y="232"/>
                    <a:pt x="111" y="232"/>
                    <a:pt x="232" y="352"/>
                  </a:cubicBezTo>
                  <a:cubicBezTo>
                    <a:pt x="343" y="352"/>
                    <a:pt x="574" y="463"/>
                    <a:pt x="695" y="463"/>
                  </a:cubicBezTo>
                  <a:lnTo>
                    <a:pt x="695" y="352"/>
                  </a:lnTo>
                  <a:cubicBezTo>
                    <a:pt x="695" y="232"/>
                    <a:pt x="343" y="0"/>
                    <a:pt x="11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4259389" y="2791402"/>
              <a:ext cx="16933" cy="12254"/>
            </a:xfrm>
            <a:custGeom>
              <a:rect b="b" l="l" r="r" t="t"/>
              <a:pathLst>
                <a:path extrusionOk="0" h="584" w="807">
                  <a:moveTo>
                    <a:pt x="232" y="232"/>
                  </a:moveTo>
                  <a:cubicBezTo>
                    <a:pt x="464" y="352"/>
                    <a:pt x="343" y="352"/>
                    <a:pt x="464" y="463"/>
                  </a:cubicBezTo>
                  <a:cubicBezTo>
                    <a:pt x="806" y="584"/>
                    <a:pt x="695" y="0"/>
                    <a:pt x="232" y="0"/>
                  </a:cubicBezTo>
                  <a:cubicBezTo>
                    <a:pt x="1" y="0"/>
                    <a:pt x="1"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4451169" y="2327604"/>
              <a:ext cx="12254" cy="19451"/>
            </a:xfrm>
            <a:custGeom>
              <a:rect b="b" l="l" r="r" t="t"/>
              <a:pathLst>
                <a:path extrusionOk="0" h="927" w="584">
                  <a:moveTo>
                    <a:pt x="232" y="926"/>
                  </a:moveTo>
                  <a:cubicBezTo>
                    <a:pt x="352" y="806"/>
                    <a:pt x="352" y="695"/>
                    <a:pt x="463" y="574"/>
                  </a:cubicBezTo>
                  <a:cubicBezTo>
                    <a:pt x="584" y="232"/>
                    <a:pt x="352" y="0"/>
                    <a:pt x="121" y="574"/>
                  </a:cubicBezTo>
                  <a:cubicBezTo>
                    <a:pt x="0" y="806"/>
                    <a:pt x="0" y="926"/>
                    <a:pt x="232" y="92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3705639" y="2966270"/>
              <a:ext cx="14583" cy="12254"/>
            </a:xfrm>
            <a:custGeom>
              <a:rect b="b" l="l" r="r" t="t"/>
              <a:pathLst>
                <a:path extrusionOk="0" h="584" w="695">
                  <a:moveTo>
                    <a:pt x="574" y="121"/>
                  </a:moveTo>
                  <a:lnTo>
                    <a:pt x="232" y="1"/>
                  </a:lnTo>
                  <a:cubicBezTo>
                    <a:pt x="0" y="121"/>
                    <a:pt x="343" y="352"/>
                    <a:pt x="343" y="352"/>
                  </a:cubicBezTo>
                  <a:cubicBezTo>
                    <a:pt x="463" y="352"/>
                    <a:pt x="463" y="584"/>
                    <a:pt x="695" y="584"/>
                  </a:cubicBezTo>
                  <a:lnTo>
                    <a:pt x="695" y="352"/>
                  </a:lnTo>
                  <a:cubicBezTo>
                    <a:pt x="695" y="232"/>
                    <a:pt x="695" y="232"/>
                    <a:pt x="574"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3963074" y="2264447"/>
              <a:ext cx="14604" cy="9736"/>
            </a:xfrm>
            <a:custGeom>
              <a:rect b="b" l="l" r="r" t="t"/>
              <a:pathLst>
                <a:path extrusionOk="0" h="464" w="696">
                  <a:moveTo>
                    <a:pt x="1" y="112"/>
                  </a:moveTo>
                  <a:cubicBezTo>
                    <a:pt x="1" y="232"/>
                    <a:pt x="112" y="464"/>
                    <a:pt x="343" y="464"/>
                  </a:cubicBezTo>
                  <a:cubicBezTo>
                    <a:pt x="464" y="464"/>
                    <a:pt x="695" y="343"/>
                    <a:pt x="575" y="112"/>
                  </a:cubicBezTo>
                  <a:cubicBezTo>
                    <a:pt x="464" y="112"/>
                    <a:pt x="464" y="112"/>
                    <a:pt x="343" y="232"/>
                  </a:cubicBezTo>
                  <a:cubicBezTo>
                    <a:pt x="232" y="112"/>
                    <a:pt x="112"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3705639" y="2905651"/>
              <a:ext cx="14583" cy="19451"/>
            </a:xfrm>
            <a:custGeom>
              <a:rect b="b" l="l" r="r" t="t"/>
              <a:pathLst>
                <a:path extrusionOk="0" h="927" w="695">
                  <a:moveTo>
                    <a:pt x="111" y="232"/>
                  </a:moveTo>
                  <a:cubicBezTo>
                    <a:pt x="111" y="343"/>
                    <a:pt x="232" y="574"/>
                    <a:pt x="232" y="695"/>
                  </a:cubicBezTo>
                  <a:cubicBezTo>
                    <a:pt x="343" y="926"/>
                    <a:pt x="695" y="695"/>
                    <a:pt x="343" y="232"/>
                  </a:cubicBezTo>
                  <a:cubicBezTo>
                    <a:pt x="111" y="0"/>
                    <a:pt x="0" y="111"/>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220529" y="2305636"/>
              <a:ext cx="14604" cy="7407"/>
            </a:xfrm>
            <a:custGeom>
              <a:rect b="b" l="l" r="r" t="t"/>
              <a:pathLst>
                <a:path extrusionOk="0" h="353" w="696">
                  <a:moveTo>
                    <a:pt x="1" y="121"/>
                  </a:moveTo>
                  <a:lnTo>
                    <a:pt x="1" y="353"/>
                  </a:lnTo>
                  <a:lnTo>
                    <a:pt x="232" y="353"/>
                  </a:lnTo>
                  <a:cubicBezTo>
                    <a:pt x="343" y="353"/>
                    <a:pt x="464" y="232"/>
                    <a:pt x="575" y="232"/>
                  </a:cubicBezTo>
                  <a:cubicBezTo>
                    <a:pt x="695" y="121"/>
                    <a:pt x="575" y="1"/>
                    <a:pt x="464" y="1"/>
                  </a:cubicBezTo>
                  <a:cubicBezTo>
                    <a:pt x="343" y="1"/>
                    <a:pt x="232" y="121"/>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4298248" y="2062763"/>
              <a:ext cx="14604" cy="12254"/>
            </a:xfrm>
            <a:custGeom>
              <a:rect b="b" l="l" r="r" t="t"/>
              <a:pathLst>
                <a:path extrusionOk="0" h="584" w="696">
                  <a:moveTo>
                    <a:pt x="112" y="121"/>
                  </a:moveTo>
                  <a:cubicBezTo>
                    <a:pt x="1" y="232"/>
                    <a:pt x="112" y="463"/>
                    <a:pt x="232" y="463"/>
                  </a:cubicBezTo>
                  <a:cubicBezTo>
                    <a:pt x="464" y="584"/>
                    <a:pt x="695" y="463"/>
                    <a:pt x="695" y="232"/>
                  </a:cubicBezTo>
                  <a:cubicBezTo>
                    <a:pt x="464" y="121"/>
                    <a:pt x="464" y="232"/>
                    <a:pt x="343" y="232"/>
                  </a:cubicBezTo>
                  <a:cubicBezTo>
                    <a:pt x="232" y="121"/>
                    <a:pt x="232" y="0"/>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3727398" y="2844823"/>
              <a:ext cx="17122" cy="9736"/>
            </a:xfrm>
            <a:custGeom>
              <a:rect b="b" l="l" r="r" t="t"/>
              <a:pathLst>
                <a:path extrusionOk="0" h="464" w="816">
                  <a:moveTo>
                    <a:pt x="0" y="232"/>
                  </a:moveTo>
                  <a:cubicBezTo>
                    <a:pt x="0" y="353"/>
                    <a:pt x="121" y="353"/>
                    <a:pt x="232" y="353"/>
                  </a:cubicBezTo>
                  <a:cubicBezTo>
                    <a:pt x="352" y="232"/>
                    <a:pt x="352" y="232"/>
                    <a:pt x="463" y="353"/>
                  </a:cubicBezTo>
                  <a:cubicBezTo>
                    <a:pt x="584" y="464"/>
                    <a:pt x="815" y="464"/>
                    <a:pt x="695" y="232"/>
                  </a:cubicBezTo>
                  <a:cubicBezTo>
                    <a:pt x="584" y="121"/>
                    <a:pt x="463" y="1"/>
                    <a:pt x="352" y="1"/>
                  </a:cubicBezTo>
                  <a:cubicBezTo>
                    <a:pt x="232" y="1"/>
                    <a:pt x="0" y="12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3992218" y="2065281"/>
              <a:ext cx="16933" cy="12065"/>
            </a:xfrm>
            <a:custGeom>
              <a:rect b="b" l="l" r="r" t="t"/>
              <a:pathLst>
                <a:path extrusionOk="0" h="575" w="807">
                  <a:moveTo>
                    <a:pt x="232" y="1"/>
                  </a:moveTo>
                  <a:cubicBezTo>
                    <a:pt x="1" y="112"/>
                    <a:pt x="464" y="575"/>
                    <a:pt x="695" y="343"/>
                  </a:cubicBezTo>
                  <a:cubicBezTo>
                    <a:pt x="806" y="343"/>
                    <a:pt x="806" y="232"/>
                    <a:pt x="806" y="232"/>
                  </a:cubicBezTo>
                  <a:cubicBezTo>
                    <a:pt x="695" y="112"/>
                    <a:pt x="695" y="112"/>
                    <a:pt x="575" y="112"/>
                  </a:cubicBezTo>
                  <a:cubicBezTo>
                    <a:pt x="464" y="112"/>
                    <a:pt x="34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4414827" y="2303307"/>
              <a:ext cx="19451" cy="12065"/>
            </a:xfrm>
            <a:custGeom>
              <a:rect b="b" l="l" r="r" t="t"/>
              <a:pathLst>
                <a:path extrusionOk="0" h="575" w="927">
                  <a:moveTo>
                    <a:pt x="343" y="112"/>
                  </a:moveTo>
                  <a:cubicBezTo>
                    <a:pt x="1" y="112"/>
                    <a:pt x="112" y="343"/>
                    <a:pt x="232" y="343"/>
                  </a:cubicBezTo>
                  <a:lnTo>
                    <a:pt x="464" y="343"/>
                  </a:lnTo>
                  <a:cubicBezTo>
                    <a:pt x="575" y="464"/>
                    <a:pt x="575" y="464"/>
                    <a:pt x="695" y="464"/>
                  </a:cubicBezTo>
                  <a:cubicBezTo>
                    <a:pt x="927" y="575"/>
                    <a:pt x="927" y="1"/>
                    <a:pt x="343"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4254542" y="2504802"/>
              <a:ext cx="14583" cy="9736"/>
            </a:xfrm>
            <a:custGeom>
              <a:rect b="b" l="l" r="r" t="t"/>
              <a:pathLst>
                <a:path extrusionOk="0" h="464" w="695">
                  <a:moveTo>
                    <a:pt x="0" y="121"/>
                  </a:moveTo>
                  <a:lnTo>
                    <a:pt x="0" y="232"/>
                  </a:lnTo>
                  <a:cubicBezTo>
                    <a:pt x="111" y="232"/>
                    <a:pt x="343" y="232"/>
                    <a:pt x="343" y="352"/>
                  </a:cubicBezTo>
                  <a:cubicBezTo>
                    <a:pt x="463" y="352"/>
                    <a:pt x="463" y="463"/>
                    <a:pt x="574" y="352"/>
                  </a:cubicBezTo>
                  <a:cubicBezTo>
                    <a:pt x="695" y="352"/>
                    <a:pt x="695" y="232"/>
                    <a:pt x="574" y="121"/>
                  </a:cubicBezTo>
                  <a:cubicBezTo>
                    <a:pt x="574" y="121"/>
                    <a:pt x="574" y="0"/>
                    <a:pt x="463" y="0"/>
                  </a:cubicBezTo>
                  <a:cubicBezTo>
                    <a:pt x="343" y="0"/>
                    <a:pt x="111"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3875640" y="2159912"/>
              <a:ext cx="21780" cy="9736"/>
            </a:xfrm>
            <a:custGeom>
              <a:rect b="b" l="l" r="r" t="t"/>
              <a:pathLst>
                <a:path extrusionOk="0" h="464" w="1038">
                  <a:moveTo>
                    <a:pt x="927" y="464"/>
                  </a:moveTo>
                  <a:cubicBezTo>
                    <a:pt x="1038" y="1"/>
                    <a:pt x="1" y="121"/>
                    <a:pt x="232" y="352"/>
                  </a:cubicBezTo>
                  <a:cubicBezTo>
                    <a:pt x="343" y="464"/>
                    <a:pt x="806" y="464"/>
                    <a:pt x="927"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4239959" y="2106470"/>
              <a:ext cx="14604" cy="19451"/>
            </a:xfrm>
            <a:custGeom>
              <a:rect b="b" l="l" r="r" t="t"/>
              <a:pathLst>
                <a:path extrusionOk="0" h="927" w="696">
                  <a:moveTo>
                    <a:pt x="232" y="232"/>
                  </a:moveTo>
                  <a:cubicBezTo>
                    <a:pt x="1" y="353"/>
                    <a:pt x="232" y="927"/>
                    <a:pt x="575" y="816"/>
                  </a:cubicBezTo>
                  <a:cubicBezTo>
                    <a:pt x="695" y="696"/>
                    <a:pt x="464" y="584"/>
                    <a:pt x="464" y="464"/>
                  </a:cubicBezTo>
                  <a:cubicBezTo>
                    <a:pt x="464" y="353"/>
                    <a:pt x="343" y="1"/>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3793073" y="2706485"/>
              <a:ext cx="19451" cy="9736"/>
            </a:xfrm>
            <a:custGeom>
              <a:rect b="b" l="l" r="r" t="t"/>
              <a:pathLst>
                <a:path extrusionOk="0" h="464" w="927">
                  <a:moveTo>
                    <a:pt x="111" y="112"/>
                  </a:moveTo>
                  <a:cubicBezTo>
                    <a:pt x="0" y="112"/>
                    <a:pt x="0" y="232"/>
                    <a:pt x="111" y="343"/>
                  </a:cubicBezTo>
                  <a:cubicBezTo>
                    <a:pt x="695" y="464"/>
                    <a:pt x="926" y="112"/>
                    <a:pt x="574" y="112"/>
                  </a:cubicBezTo>
                  <a:cubicBezTo>
                    <a:pt x="463" y="1"/>
                    <a:pt x="232" y="1"/>
                    <a:pt x="11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3958227" y="2121053"/>
              <a:ext cx="12065" cy="14604"/>
            </a:xfrm>
            <a:custGeom>
              <a:rect b="b" l="l" r="r" t="t"/>
              <a:pathLst>
                <a:path extrusionOk="0" h="696" w="575">
                  <a:moveTo>
                    <a:pt x="463" y="121"/>
                  </a:moveTo>
                  <a:cubicBezTo>
                    <a:pt x="232" y="121"/>
                    <a:pt x="232" y="232"/>
                    <a:pt x="111" y="352"/>
                  </a:cubicBezTo>
                  <a:cubicBezTo>
                    <a:pt x="111" y="464"/>
                    <a:pt x="0" y="464"/>
                    <a:pt x="0" y="464"/>
                  </a:cubicBezTo>
                  <a:cubicBezTo>
                    <a:pt x="0" y="695"/>
                    <a:pt x="343" y="695"/>
                    <a:pt x="463" y="464"/>
                  </a:cubicBezTo>
                  <a:cubicBezTo>
                    <a:pt x="463" y="352"/>
                    <a:pt x="574" y="1"/>
                    <a:pt x="46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4405112" y="2325066"/>
              <a:ext cx="19451" cy="7407"/>
            </a:xfrm>
            <a:custGeom>
              <a:rect b="b" l="l" r="r" t="t"/>
              <a:pathLst>
                <a:path extrusionOk="0" h="353" w="927">
                  <a:moveTo>
                    <a:pt x="232" y="1"/>
                  </a:moveTo>
                  <a:cubicBezTo>
                    <a:pt x="1" y="121"/>
                    <a:pt x="112" y="232"/>
                    <a:pt x="232" y="232"/>
                  </a:cubicBezTo>
                  <a:cubicBezTo>
                    <a:pt x="806" y="353"/>
                    <a:pt x="927" y="1"/>
                    <a:pt x="69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3950841" y="2653064"/>
              <a:ext cx="19451" cy="7197"/>
            </a:xfrm>
            <a:custGeom>
              <a:rect b="b" l="l" r="r" t="t"/>
              <a:pathLst>
                <a:path extrusionOk="0" h="343" w="927">
                  <a:moveTo>
                    <a:pt x="121" y="111"/>
                  </a:moveTo>
                  <a:cubicBezTo>
                    <a:pt x="232" y="232"/>
                    <a:pt x="926" y="343"/>
                    <a:pt x="695" y="0"/>
                  </a:cubicBezTo>
                  <a:lnTo>
                    <a:pt x="352" y="0"/>
                  </a:lnTo>
                  <a:cubicBezTo>
                    <a:pt x="121" y="0"/>
                    <a:pt x="0" y="0"/>
                    <a:pt x="12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4621190" y="2716200"/>
              <a:ext cx="7386" cy="16933"/>
            </a:xfrm>
            <a:custGeom>
              <a:rect b="b" l="l" r="r" t="t"/>
              <a:pathLst>
                <a:path extrusionOk="0" h="807" w="352">
                  <a:moveTo>
                    <a:pt x="232" y="1"/>
                  </a:moveTo>
                  <a:cubicBezTo>
                    <a:pt x="0" y="1"/>
                    <a:pt x="0" y="112"/>
                    <a:pt x="0" y="232"/>
                  </a:cubicBezTo>
                  <a:lnTo>
                    <a:pt x="0" y="695"/>
                  </a:lnTo>
                  <a:cubicBezTo>
                    <a:pt x="352" y="806"/>
                    <a:pt x="232" y="112"/>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3829394" y="2502473"/>
              <a:ext cx="14604" cy="7197"/>
            </a:xfrm>
            <a:custGeom>
              <a:rect b="b" l="l" r="r" t="t"/>
              <a:pathLst>
                <a:path extrusionOk="0" h="343" w="696">
                  <a:moveTo>
                    <a:pt x="1" y="0"/>
                  </a:moveTo>
                  <a:lnTo>
                    <a:pt x="1" y="232"/>
                  </a:lnTo>
                  <a:cubicBezTo>
                    <a:pt x="121" y="232"/>
                    <a:pt x="353" y="343"/>
                    <a:pt x="464" y="232"/>
                  </a:cubicBezTo>
                  <a:cubicBezTo>
                    <a:pt x="695" y="232"/>
                    <a:pt x="695" y="232"/>
                    <a:pt x="69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4441454" y="2509649"/>
              <a:ext cx="19451" cy="7407"/>
            </a:xfrm>
            <a:custGeom>
              <a:rect b="b" l="l" r="r" t="t"/>
              <a:pathLst>
                <a:path extrusionOk="0" h="353" w="927">
                  <a:moveTo>
                    <a:pt x="121" y="232"/>
                  </a:moveTo>
                  <a:cubicBezTo>
                    <a:pt x="232" y="353"/>
                    <a:pt x="926" y="353"/>
                    <a:pt x="695" y="121"/>
                  </a:cubicBezTo>
                  <a:cubicBezTo>
                    <a:pt x="695" y="1"/>
                    <a:pt x="463" y="1"/>
                    <a:pt x="352" y="1"/>
                  </a:cubicBezTo>
                  <a:cubicBezTo>
                    <a:pt x="121" y="121"/>
                    <a:pt x="0" y="121"/>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3843977" y="2121053"/>
              <a:ext cx="12254" cy="17122"/>
            </a:xfrm>
            <a:custGeom>
              <a:rect b="b" l="l" r="r" t="t"/>
              <a:pathLst>
                <a:path extrusionOk="0" h="816" w="584">
                  <a:moveTo>
                    <a:pt x="584" y="695"/>
                  </a:moveTo>
                  <a:cubicBezTo>
                    <a:pt x="584" y="464"/>
                    <a:pt x="232" y="1"/>
                    <a:pt x="121" y="232"/>
                  </a:cubicBezTo>
                  <a:cubicBezTo>
                    <a:pt x="0" y="352"/>
                    <a:pt x="232" y="464"/>
                    <a:pt x="232" y="584"/>
                  </a:cubicBezTo>
                  <a:cubicBezTo>
                    <a:pt x="352" y="695"/>
                    <a:pt x="463" y="815"/>
                    <a:pt x="584"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4511976" y="2504802"/>
              <a:ext cx="7218" cy="17122"/>
            </a:xfrm>
            <a:custGeom>
              <a:rect b="b" l="l" r="r" t="t"/>
              <a:pathLst>
                <a:path extrusionOk="0" h="816" w="344">
                  <a:moveTo>
                    <a:pt x="112" y="815"/>
                  </a:moveTo>
                  <a:cubicBezTo>
                    <a:pt x="232" y="815"/>
                    <a:pt x="344" y="815"/>
                    <a:pt x="344" y="584"/>
                  </a:cubicBezTo>
                  <a:cubicBezTo>
                    <a:pt x="344" y="463"/>
                    <a:pt x="344" y="232"/>
                    <a:pt x="232" y="232"/>
                  </a:cubicBezTo>
                  <a:cubicBezTo>
                    <a:pt x="1" y="0"/>
                    <a:pt x="1" y="695"/>
                    <a:pt x="112"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4052858" y="2368793"/>
              <a:ext cx="14583" cy="12254"/>
            </a:xfrm>
            <a:custGeom>
              <a:rect b="b" l="l" r="r" t="t"/>
              <a:pathLst>
                <a:path extrusionOk="0" h="584" w="695">
                  <a:moveTo>
                    <a:pt x="463" y="121"/>
                  </a:moveTo>
                  <a:cubicBezTo>
                    <a:pt x="0" y="232"/>
                    <a:pt x="232" y="584"/>
                    <a:pt x="463" y="463"/>
                  </a:cubicBezTo>
                  <a:cubicBezTo>
                    <a:pt x="583" y="463"/>
                    <a:pt x="695" y="352"/>
                    <a:pt x="695" y="352"/>
                  </a:cubicBezTo>
                  <a:cubicBezTo>
                    <a:pt x="695" y="232"/>
                    <a:pt x="695" y="121"/>
                    <a:pt x="583" y="121"/>
                  </a:cubicBezTo>
                  <a:cubicBezTo>
                    <a:pt x="583" y="121"/>
                    <a:pt x="583" y="0"/>
                    <a:pt x="46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3897398" y="2344495"/>
              <a:ext cx="14604" cy="12275"/>
            </a:xfrm>
            <a:custGeom>
              <a:rect b="b" l="l" r="r" t="t"/>
              <a:pathLst>
                <a:path extrusionOk="0" h="585" w="696">
                  <a:moveTo>
                    <a:pt x="1" y="464"/>
                  </a:moveTo>
                  <a:cubicBezTo>
                    <a:pt x="232" y="584"/>
                    <a:pt x="121" y="464"/>
                    <a:pt x="353" y="464"/>
                  </a:cubicBezTo>
                  <a:cubicBezTo>
                    <a:pt x="464" y="353"/>
                    <a:pt x="695" y="353"/>
                    <a:pt x="584" y="232"/>
                  </a:cubicBezTo>
                  <a:cubicBezTo>
                    <a:pt x="584" y="121"/>
                    <a:pt x="1" y="1"/>
                    <a:pt x="1"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4023692" y="2407653"/>
              <a:ext cx="9736" cy="14583"/>
            </a:xfrm>
            <a:custGeom>
              <a:rect b="b" l="l" r="r" t="t"/>
              <a:pathLst>
                <a:path extrusionOk="0" h="695" w="464">
                  <a:moveTo>
                    <a:pt x="464" y="232"/>
                  </a:moveTo>
                  <a:cubicBezTo>
                    <a:pt x="353" y="232"/>
                    <a:pt x="353" y="121"/>
                    <a:pt x="232" y="121"/>
                  </a:cubicBezTo>
                  <a:cubicBezTo>
                    <a:pt x="121" y="0"/>
                    <a:pt x="1" y="232"/>
                    <a:pt x="1" y="352"/>
                  </a:cubicBezTo>
                  <a:cubicBezTo>
                    <a:pt x="121" y="463"/>
                    <a:pt x="464" y="695"/>
                    <a:pt x="46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4453686" y="2546179"/>
              <a:ext cx="16933" cy="9736"/>
            </a:xfrm>
            <a:custGeom>
              <a:rect b="b" l="l" r="r" t="t"/>
              <a:pathLst>
                <a:path extrusionOk="0" h="464" w="807">
                  <a:moveTo>
                    <a:pt x="575" y="464"/>
                  </a:moveTo>
                  <a:cubicBezTo>
                    <a:pt x="695" y="464"/>
                    <a:pt x="806" y="464"/>
                    <a:pt x="806" y="232"/>
                  </a:cubicBezTo>
                  <a:cubicBezTo>
                    <a:pt x="806" y="232"/>
                    <a:pt x="343" y="1"/>
                    <a:pt x="232" y="112"/>
                  </a:cubicBezTo>
                  <a:cubicBezTo>
                    <a:pt x="1" y="232"/>
                    <a:pt x="464" y="464"/>
                    <a:pt x="575"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4103950" y="2533946"/>
              <a:ext cx="9736" cy="12254"/>
            </a:xfrm>
            <a:custGeom>
              <a:rect b="b" l="l" r="r" t="t"/>
              <a:pathLst>
                <a:path extrusionOk="0" h="584" w="464">
                  <a:moveTo>
                    <a:pt x="232" y="1"/>
                  </a:moveTo>
                  <a:cubicBezTo>
                    <a:pt x="112" y="121"/>
                    <a:pt x="0" y="232"/>
                    <a:pt x="0" y="352"/>
                  </a:cubicBezTo>
                  <a:cubicBezTo>
                    <a:pt x="0" y="464"/>
                    <a:pt x="112" y="584"/>
                    <a:pt x="232" y="584"/>
                  </a:cubicBezTo>
                  <a:cubicBezTo>
                    <a:pt x="232" y="464"/>
                    <a:pt x="343" y="352"/>
                    <a:pt x="343" y="232"/>
                  </a:cubicBezTo>
                  <a:cubicBezTo>
                    <a:pt x="463" y="121"/>
                    <a:pt x="232"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4050508" y="2405324"/>
              <a:ext cx="16933" cy="12065"/>
            </a:xfrm>
            <a:custGeom>
              <a:rect b="b" l="l" r="r" t="t"/>
              <a:pathLst>
                <a:path extrusionOk="0" h="575" w="807">
                  <a:moveTo>
                    <a:pt x="344" y="111"/>
                  </a:moveTo>
                  <a:cubicBezTo>
                    <a:pt x="1" y="232"/>
                    <a:pt x="344" y="574"/>
                    <a:pt x="575" y="463"/>
                  </a:cubicBezTo>
                  <a:cubicBezTo>
                    <a:pt x="807" y="343"/>
                    <a:pt x="464" y="0"/>
                    <a:pt x="344"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4157393" y="2691924"/>
              <a:ext cx="14583" cy="12065"/>
            </a:xfrm>
            <a:custGeom>
              <a:rect b="b" l="l" r="r" t="t"/>
              <a:pathLst>
                <a:path extrusionOk="0" h="575" w="695">
                  <a:moveTo>
                    <a:pt x="695" y="343"/>
                  </a:moveTo>
                  <a:lnTo>
                    <a:pt x="695" y="111"/>
                  </a:lnTo>
                  <a:cubicBezTo>
                    <a:pt x="343" y="0"/>
                    <a:pt x="0" y="232"/>
                    <a:pt x="0" y="343"/>
                  </a:cubicBezTo>
                  <a:cubicBezTo>
                    <a:pt x="0" y="574"/>
                    <a:pt x="574" y="343"/>
                    <a:pt x="695"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4057705" y="2643349"/>
              <a:ext cx="12254" cy="12065"/>
            </a:xfrm>
            <a:custGeom>
              <a:rect b="b" l="l" r="r" t="t"/>
              <a:pathLst>
                <a:path extrusionOk="0" h="575" w="584">
                  <a:moveTo>
                    <a:pt x="352" y="0"/>
                  </a:moveTo>
                  <a:cubicBezTo>
                    <a:pt x="1" y="232"/>
                    <a:pt x="232" y="574"/>
                    <a:pt x="464" y="463"/>
                  </a:cubicBezTo>
                  <a:cubicBezTo>
                    <a:pt x="464" y="463"/>
                    <a:pt x="584" y="232"/>
                    <a:pt x="584" y="111"/>
                  </a:cubicBezTo>
                  <a:cubicBezTo>
                    <a:pt x="584" y="111"/>
                    <a:pt x="464" y="0"/>
                    <a:pt x="3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4536274" y="2461074"/>
              <a:ext cx="9736" cy="19451"/>
            </a:xfrm>
            <a:custGeom>
              <a:rect b="b" l="l" r="r" t="t"/>
              <a:pathLst>
                <a:path extrusionOk="0" h="927" w="464">
                  <a:moveTo>
                    <a:pt x="343" y="1"/>
                  </a:moveTo>
                  <a:cubicBezTo>
                    <a:pt x="232" y="1"/>
                    <a:pt x="112" y="121"/>
                    <a:pt x="112" y="232"/>
                  </a:cubicBezTo>
                  <a:cubicBezTo>
                    <a:pt x="0" y="353"/>
                    <a:pt x="0" y="464"/>
                    <a:pt x="112" y="584"/>
                  </a:cubicBezTo>
                  <a:cubicBezTo>
                    <a:pt x="343" y="927"/>
                    <a:pt x="463" y="121"/>
                    <a:pt x="3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3924214" y="2332451"/>
              <a:ext cx="7218" cy="14604"/>
            </a:xfrm>
            <a:custGeom>
              <a:rect b="b" l="l" r="r" t="t"/>
              <a:pathLst>
                <a:path extrusionOk="0" h="696" w="344">
                  <a:moveTo>
                    <a:pt x="1" y="464"/>
                  </a:moveTo>
                  <a:cubicBezTo>
                    <a:pt x="1" y="575"/>
                    <a:pt x="1" y="695"/>
                    <a:pt x="112" y="695"/>
                  </a:cubicBezTo>
                  <a:cubicBezTo>
                    <a:pt x="232" y="695"/>
                    <a:pt x="232" y="575"/>
                    <a:pt x="343" y="464"/>
                  </a:cubicBezTo>
                  <a:lnTo>
                    <a:pt x="343" y="1"/>
                  </a:lnTo>
                  <a:cubicBezTo>
                    <a:pt x="112" y="1"/>
                    <a:pt x="1" y="343"/>
                    <a:pt x="1"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3856210" y="2453898"/>
              <a:ext cx="7218" cy="21780"/>
            </a:xfrm>
            <a:custGeom>
              <a:rect b="b" l="l" r="r" t="t"/>
              <a:pathLst>
                <a:path extrusionOk="0" h="1038" w="344">
                  <a:moveTo>
                    <a:pt x="1" y="574"/>
                  </a:moveTo>
                  <a:cubicBezTo>
                    <a:pt x="1" y="926"/>
                    <a:pt x="112" y="1037"/>
                    <a:pt x="232" y="574"/>
                  </a:cubicBezTo>
                  <a:cubicBezTo>
                    <a:pt x="232" y="574"/>
                    <a:pt x="343" y="343"/>
                    <a:pt x="232" y="232"/>
                  </a:cubicBezTo>
                  <a:cubicBezTo>
                    <a:pt x="232" y="0"/>
                    <a:pt x="1" y="463"/>
                    <a:pt x="1" y="57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4077135" y="2465942"/>
              <a:ext cx="17122" cy="14583"/>
            </a:xfrm>
            <a:custGeom>
              <a:rect b="b" l="l" r="r" t="t"/>
              <a:pathLst>
                <a:path extrusionOk="0" h="695" w="816">
                  <a:moveTo>
                    <a:pt x="352" y="121"/>
                  </a:moveTo>
                  <a:cubicBezTo>
                    <a:pt x="1" y="232"/>
                    <a:pt x="352" y="695"/>
                    <a:pt x="464" y="584"/>
                  </a:cubicBezTo>
                  <a:cubicBezTo>
                    <a:pt x="815" y="463"/>
                    <a:pt x="464" y="0"/>
                    <a:pt x="35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4409980" y="2567959"/>
              <a:ext cx="19451" cy="9736"/>
            </a:xfrm>
            <a:custGeom>
              <a:rect b="b" l="l" r="r" t="t"/>
              <a:pathLst>
                <a:path extrusionOk="0" h="464" w="927">
                  <a:moveTo>
                    <a:pt x="343" y="0"/>
                  </a:moveTo>
                  <a:cubicBezTo>
                    <a:pt x="0" y="120"/>
                    <a:pt x="574" y="463"/>
                    <a:pt x="695" y="352"/>
                  </a:cubicBezTo>
                  <a:cubicBezTo>
                    <a:pt x="926" y="352"/>
                    <a:pt x="806" y="120"/>
                    <a:pt x="695" y="120"/>
                  </a:cubicBezTo>
                  <a:cubicBezTo>
                    <a:pt x="574" y="120"/>
                    <a:pt x="463" y="0"/>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3897398" y="2329934"/>
              <a:ext cx="17122" cy="12254"/>
            </a:xfrm>
            <a:custGeom>
              <a:rect b="b" l="l" r="r" t="t"/>
              <a:pathLst>
                <a:path extrusionOk="0" h="584" w="816">
                  <a:moveTo>
                    <a:pt x="464" y="121"/>
                  </a:moveTo>
                  <a:cubicBezTo>
                    <a:pt x="1" y="232"/>
                    <a:pt x="1" y="584"/>
                    <a:pt x="353" y="463"/>
                  </a:cubicBezTo>
                  <a:cubicBezTo>
                    <a:pt x="816" y="352"/>
                    <a:pt x="695" y="0"/>
                    <a:pt x="464"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3899937" y="2308175"/>
              <a:ext cx="16912" cy="12065"/>
            </a:xfrm>
            <a:custGeom>
              <a:rect b="b" l="l" r="r" t="t"/>
              <a:pathLst>
                <a:path extrusionOk="0" h="575" w="806">
                  <a:moveTo>
                    <a:pt x="463" y="111"/>
                  </a:moveTo>
                  <a:cubicBezTo>
                    <a:pt x="0" y="232"/>
                    <a:pt x="111" y="574"/>
                    <a:pt x="343" y="463"/>
                  </a:cubicBezTo>
                  <a:cubicBezTo>
                    <a:pt x="806" y="343"/>
                    <a:pt x="695" y="0"/>
                    <a:pt x="463"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4550835" y="2519385"/>
              <a:ext cx="12086" cy="14583"/>
            </a:xfrm>
            <a:custGeom>
              <a:rect b="b" l="l" r="r" t="t"/>
              <a:pathLst>
                <a:path extrusionOk="0" h="695" w="576">
                  <a:moveTo>
                    <a:pt x="112" y="695"/>
                  </a:moveTo>
                  <a:cubicBezTo>
                    <a:pt x="344" y="695"/>
                    <a:pt x="344" y="583"/>
                    <a:pt x="464" y="463"/>
                  </a:cubicBezTo>
                  <a:cubicBezTo>
                    <a:pt x="464" y="352"/>
                    <a:pt x="575" y="232"/>
                    <a:pt x="464" y="120"/>
                  </a:cubicBezTo>
                  <a:cubicBezTo>
                    <a:pt x="232" y="0"/>
                    <a:pt x="1" y="463"/>
                    <a:pt x="112"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4327393" y="2691924"/>
              <a:ext cx="19451" cy="9736"/>
            </a:xfrm>
            <a:custGeom>
              <a:rect b="b" l="l" r="r" t="t"/>
              <a:pathLst>
                <a:path extrusionOk="0" h="464" w="927">
                  <a:moveTo>
                    <a:pt x="695" y="463"/>
                  </a:moveTo>
                  <a:cubicBezTo>
                    <a:pt x="927" y="232"/>
                    <a:pt x="343" y="0"/>
                    <a:pt x="232" y="0"/>
                  </a:cubicBezTo>
                  <a:cubicBezTo>
                    <a:pt x="1" y="232"/>
                    <a:pt x="575" y="463"/>
                    <a:pt x="695"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3707968" y="2614183"/>
              <a:ext cx="14583" cy="9736"/>
            </a:xfrm>
            <a:custGeom>
              <a:rect b="b" l="l" r="r" t="t"/>
              <a:pathLst>
                <a:path extrusionOk="0" h="464" w="695">
                  <a:moveTo>
                    <a:pt x="695" y="464"/>
                  </a:moveTo>
                  <a:cubicBezTo>
                    <a:pt x="695" y="233"/>
                    <a:pt x="695" y="233"/>
                    <a:pt x="584" y="112"/>
                  </a:cubicBezTo>
                  <a:cubicBezTo>
                    <a:pt x="463" y="112"/>
                    <a:pt x="232" y="1"/>
                    <a:pt x="121" y="112"/>
                  </a:cubicBezTo>
                  <a:cubicBezTo>
                    <a:pt x="0" y="233"/>
                    <a:pt x="463" y="464"/>
                    <a:pt x="695"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4"/>
            <p:cNvSpPr/>
            <p:nvPr/>
          </p:nvSpPr>
          <p:spPr>
            <a:xfrm>
              <a:off x="4264256" y="2725915"/>
              <a:ext cx="12065" cy="16933"/>
            </a:xfrm>
            <a:custGeom>
              <a:rect b="b" l="l" r="r" t="t"/>
              <a:pathLst>
                <a:path extrusionOk="0" h="807" w="575">
                  <a:moveTo>
                    <a:pt x="111" y="112"/>
                  </a:moveTo>
                  <a:cubicBezTo>
                    <a:pt x="0" y="112"/>
                    <a:pt x="0" y="232"/>
                    <a:pt x="111" y="343"/>
                  </a:cubicBezTo>
                  <a:cubicBezTo>
                    <a:pt x="232" y="806"/>
                    <a:pt x="574" y="695"/>
                    <a:pt x="343" y="232"/>
                  </a:cubicBezTo>
                  <a:cubicBezTo>
                    <a:pt x="343" y="112"/>
                    <a:pt x="232" y="1"/>
                    <a:pt x="11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3695924" y="2774490"/>
              <a:ext cx="16912" cy="9736"/>
            </a:xfrm>
            <a:custGeom>
              <a:rect b="b" l="l" r="r" t="t"/>
              <a:pathLst>
                <a:path extrusionOk="0" h="464" w="806">
                  <a:moveTo>
                    <a:pt x="232" y="112"/>
                  </a:moveTo>
                  <a:cubicBezTo>
                    <a:pt x="0" y="343"/>
                    <a:pt x="574" y="464"/>
                    <a:pt x="695" y="464"/>
                  </a:cubicBezTo>
                  <a:cubicBezTo>
                    <a:pt x="695" y="464"/>
                    <a:pt x="806" y="343"/>
                    <a:pt x="574" y="232"/>
                  </a:cubicBezTo>
                  <a:cubicBezTo>
                    <a:pt x="463" y="112"/>
                    <a:pt x="343" y="1"/>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4354020" y="2616534"/>
              <a:ext cx="14583" cy="12254"/>
            </a:xfrm>
            <a:custGeom>
              <a:rect b="b" l="l" r="r" t="t"/>
              <a:pathLst>
                <a:path extrusionOk="0" h="584" w="695">
                  <a:moveTo>
                    <a:pt x="232" y="121"/>
                  </a:moveTo>
                  <a:cubicBezTo>
                    <a:pt x="0" y="352"/>
                    <a:pt x="232" y="584"/>
                    <a:pt x="463" y="463"/>
                  </a:cubicBezTo>
                  <a:cubicBezTo>
                    <a:pt x="695" y="352"/>
                    <a:pt x="463"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3725069" y="2325066"/>
              <a:ext cx="14583" cy="12275"/>
            </a:xfrm>
            <a:custGeom>
              <a:rect b="b" l="l" r="r" t="t"/>
              <a:pathLst>
                <a:path extrusionOk="0" h="585" w="695">
                  <a:moveTo>
                    <a:pt x="111" y="121"/>
                  </a:moveTo>
                  <a:cubicBezTo>
                    <a:pt x="0" y="121"/>
                    <a:pt x="111" y="353"/>
                    <a:pt x="232" y="353"/>
                  </a:cubicBezTo>
                  <a:cubicBezTo>
                    <a:pt x="232" y="464"/>
                    <a:pt x="343" y="584"/>
                    <a:pt x="463" y="584"/>
                  </a:cubicBezTo>
                  <a:cubicBezTo>
                    <a:pt x="695" y="464"/>
                    <a:pt x="343" y="1"/>
                    <a:pt x="11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4106279" y="2276491"/>
              <a:ext cx="9736" cy="12275"/>
            </a:xfrm>
            <a:custGeom>
              <a:rect b="b" l="l" r="r" t="t"/>
              <a:pathLst>
                <a:path extrusionOk="0" h="585" w="464">
                  <a:moveTo>
                    <a:pt x="232" y="1"/>
                  </a:moveTo>
                  <a:cubicBezTo>
                    <a:pt x="1" y="232"/>
                    <a:pt x="121" y="584"/>
                    <a:pt x="352" y="464"/>
                  </a:cubicBezTo>
                  <a:cubicBezTo>
                    <a:pt x="464" y="464"/>
                    <a:pt x="464" y="353"/>
                    <a:pt x="464" y="232"/>
                  </a:cubicBezTo>
                  <a:cubicBezTo>
                    <a:pt x="464" y="121"/>
                    <a:pt x="232"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4065091" y="2470789"/>
              <a:ext cx="9736" cy="9736"/>
            </a:xfrm>
            <a:custGeom>
              <a:rect b="b" l="l" r="r" t="t"/>
              <a:pathLst>
                <a:path extrusionOk="0" h="464" w="464">
                  <a:moveTo>
                    <a:pt x="463" y="353"/>
                  </a:moveTo>
                  <a:cubicBezTo>
                    <a:pt x="463" y="232"/>
                    <a:pt x="463" y="121"/>
                    <a:pt x="232" y="1"/>
                  </a:cubicBezTo>
                  <a:cubicBezTo>
                    <a:pt x="0" y="1"/>
                    <a:pt x="0" y="464"/>
                    <a:pt x="232" y="464"/>
                  </a:cubicBezTo>
                  <a:cubicBezTo>
                    <a:pt x="343" y="464"/>
                    <a:pt x="343" y="464"/>
                    <a:pt x="463"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4115994" y="2752542"/>
              <a:ext cx="9736" cy="12254"/>
            </a:xfrm>
            <a:custGeom>
              <a:rect b="b" l="l" r="r" t="t"/>
              <a:pathLst>
                <a:path extrusionOk="0" h="584" w="464">
                  <a:moveTo>
                    <a:pt x="1" y="463"/>
                  </a:moveTo>
                  <a:cubicBezTo>
                    <a:pt x="121" y="463"/>
                    <a:pt x="232" y="584"/>
                    <a:pt x="352" y="463"/>
                  </a:cubicBezTo>
                  <a:cubicBezTo>
                    <a:pt x="352" y="463"/>
                    <a:pt x="464" y="232"/>
                    <a:pt x="352" y="232"/>
                  </a:cubicBezTo>
                  <a:cubicBezTo>
                    <a:pt x="232" y="0"/>
                    <a:pt x="1" y="121"/>
                    <a:pt x="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4307963" y="2747674"/>
              <a:ext cx="12065" cy="14604"/>
            </a:xfrm>
            <a:custGeom>
              <a:rect b="b" l="l" r="r" t="t"/>
              <a:pathLst>
                <a:path extrusionOk="0" h="696" w="575">
                  <a:moveTo>
                    <a:pt x="464" y="695"/>
                  </a:moveTo>
                  <a:cubicBezTo>
                    <a:pt x="464" y="584"/>
                    <a:pt x="575" y="584"/>
                    <a:pt x="464" y="353"/>
                  </a:cubicBezTo>
                  <a:cubicBezTo>
                    <a:pt x="112" y="1"/>
                    <a:pt x="1" y="232"/>
                    <a:pt x="112" y="353"/>
                  </a:cubicBezTo>
                  <a:cubicBezTo>
                    <a:pt x="112" y="353"/>
                    <a:pt x="232" y="695"/>
                    <a:pt x="464"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4045661" y="2473328"/>
              <a:ext cx="12065" cy="9736"/>
            </a:xfrm>
            <a:custGeom>
              <a:rect b="b" l="l" r="r" t="t"/>
              <a:pathLst>
                <a:path extrusionOk="0" h="464" w="575">
                  <a:moveTo>
                    <a:pt x="232" y="0"/>
                  </a:moveTo>
                  <a:cubicBezTo>
                    <a:pt x="112" y="111"/>
                    <a:pt x="0" y="111"/>
                    <a:pt x="0" y="232"/>
                  </a:cubicBezTo>
                  <a:cubicBezTo>
                    <a:pt x="112" y="343"/>
                    <a:pt x="112" y="463"/>
                    <a:pt x="232" y="463"/>
                  </a:cubicBezTo>
                  <a:cubicBezTo>
                    <a:pt x="575" y="463"/>
                    <a:pt x="463"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4"/>
            <p:cNvSpPr/>
            <p:nvPr/>
          </p:nvSpPr>
          <p:spPr>
            <a:xfrm>
              <a:off x="3737113" y="2490219"/>
              <a:ext cx="12254" cy="14604"/>
            </a:xfrm>
            <a:custGeom>
              <a:rect b="b" l="l" r="r" t="t"/>
              <a:pathLst>
                <a:path extrusionOk="0" h="696" w="584">
                  <a:moveTo>
                    <a:pt x="352" y="1"/>
                  </a:moveTo>
                  <a:lnTo>
                    <a:pt x="121" y="232"/>
                  </a:lnTo>
                  <a:cubicBezTo>
                    <a:pt x="0" y="464"/>
                    <a:pt x="232" y="695"/>
                    <a:pt x="463" y="232"/>
                  </a:cubicBezTo>
                  <a:cubicBezTo>
                    <a:pt x="584" y="121"/>
                    <a:pt x="463" y="1"/>
                    <a:pt x="35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3880507" y="2784205"/>
              <a:ext cx="16912" cy="14604"/>
            </a:xfrm>
            <a:custGeom>
              <a:rect b="b" l="l" r="r" t="t"/>
              <a:pathLst>
                <a:path extrusionOk="0" h="696" w="806">
                  <a:moveTo>
                    <a:pt x="695" y="575"/>
                  </a:moveTo>
                  <a:cubicBezTo>
                    <a:pt x="806" y="343"/>
                    <a:pt x="806" y="343"/>
                    <a:pt x="695" y="232"/>
                  </a:cubicBezTo>
                  <a:cubicBezTo>
                    <a:pt x="0" y="1"/>
                    <a:pt x="111" y="695"/>
                    <a:pt x="695"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4101432" y="2456227"/>
              <a:ext cx="12254" cy="9736"/>
            </a:xfrm>
            <a:custGeom>
              <a:rect b="b" l="l" r="r" t="t"/>
              <a:pathLst>
                <a:path extrusionOk="0" h="464" w="584">
                  <a:moveTo>
                    <a:pt x="232" y="121"/>
                  </a:moveTo>
                  <a:cubicBezTo>
                    <a:pt x="120" y="121"/>
                    <a:pt x="0" y="121"/>
                    <a:pt x="0" y="352"/>
                  </a:cubicBezTo>
                  <a:cubicBezTo>
                    <a:pt x="0" y="463"/>
                    <a:pt x="120" y="463"/>
                    <a:pt x="232" y="463"/>
                  </a:cubicBezTo>
                  <a:cubicBezTo>
                    <a:pt x="583" y="463"/>
                    <a:pt x="463"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3822218" y="2543661"/>
              <a:ext cx="12065" cy="12254"/>
            </a:xfrm>
            <a:custGeom>
              <a:rect b="b" l="l" r="r" t="t"/>
              <a:pathLst>
                <a:path extrusionOk="0" h="584" w="575">
                  <a:moveTo>
                    <a:pt x="343" y="1"/>
                  </a:moveTo>
                  <a:cubicBezTo>
                    <a:pt x="0" y="232"/>
                    <a:pt x="343" y="584"/>
                    <a:pt x="463" y="464"/>
                  </a:cubicBezTo>
                  <a:cubicBezTo>
                    <a:pt x="574" y="352"/>
                    <a:pt x="574" y="232"/>
                    <a:pt x="574" y="121"/>
                  </a:cubicBezTo>
                  <a:cubicBezTo>
                    <a:pt x="574" y="1"/>
                    <a:pt x="343" y="1"/>
                    <a:pt x="3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4497414" y="2616534"/>
              <a:ext cx="14583" cy="9736"/>
            </a:xfrm>
            <a:custGeom>
              <a:rect b="b" l="l" r="r" t="t"/>
              <a:pathLst>
                <a:path extrusionOk="0" h="464" w="695">
                  <a:moveTo>
                    <a:pt x="111" y="0"/>
                  </a:moveTo>
                  <a:cubicBezTo>
                    <a:pt x="0" y="121"/>
                    <a:pt x="0" y="232"/>
                    <a:pt x="232" y="232"/>
                  </a:cubicBezTo>
                  <a:cubicBezTo>
                    <a:pt x="343" y="352"/>
                    <a:pt x="695" y="463"/>
                    <a:pt x="574" y="121"/>
                  </a:cubicBezTo>
                  <a:cubicBezTo>
                    <a:pt x="463" y="121"/>
                    <a:pt x="232" y="0"/>
                    <a:pt x="11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4171954" y="2475657"/>
              <a:ext cx="14604" cy="9736"/>
            </a:xfrm>
            <a:custGeom>
              <a:rect b="b" l="l" r="r" t="t"/>
              <a:pathLst>
                <a:path extrusionOk="0" h="464" w="696">
                  <a:moveTo>
                    <a:pt x="464" y="463"/>
                  </a:moveTo>
                  <a:lnTo>
                    <a:pt x="575" y="463"/>
                  </a:lnTo>
                  <a:cubicBezTo>
                    <a:pt x="695" y="352"/>
                    <a:pt x="695" y="232"/>
                    <a:pt x="575" y="232"/>
                  </a:cubicBezTo>
                  <a:cubicBezTo>
                    <a:pt x="112" y="0"/>
                    <a:pt x="1" y="232"/>
                    <a:pt x="112" y="352"/>
                  </a:cubicBezTo>
                  <a:cubicBezTo>
                    <a:pt x="232" y="352"/>
                    <a:pt x="464" y="463"/>
                    <a:pt x="464"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3834262" y="2422215"/>
              <a:ext cx="17122" cy="7407"/>
            </a:xfrm>
            <a:custGeom>
              <a:rect b="b" l="l" r="r" t="t"/>
              <a:pathLst>
                <a:path extrusionOk="0" h="353" w="816">
                  <a:moveTo>
                    <a:pt x="121" y="353"/>
                  </a:moveTo>
                  <a:cubicBezTo>
                    <a:pt x="352" y="353"/>
                    <a:pt x="815" y="232"/>
                    <a:pt x="584" y="1"/>
                  </a:cubicBezTo>
                  <a:cubicBezTo>
                    <a:pt x="463" y="1"/>
                    <a:pt x="232" y="1"/>
                    <a:pt x="232" y="121"/>
                  </a:cubicBezTo>
                  <a:cubicBezTo>
                    <a:pt x="0" y="121"/>
                    <a:pt x="0" y="232"/>
                    <a:pt x="12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3627899" y="2769643"/>
              <a:ext cx="12086" cy="7197"/>
            </a:xfrm>
            <a:custGeom>
              <a:rect b="b" l="l" r="r" t="t"/>
              <a:pathLst>
                <a:path extrusionOk="0" h="343" w="576">
                  <a:moveTo>
                    <a:pt x="1" y="111"/>
                  </a:moveTo>
                  <a:cubicBezTo>
                    <a:pt x="1" y="232"/>
                    <a:pt x="1" y="343"/>
                    <a:pt x="112" y="343"/>
                  </a:cubicBezTo>
                  <a:lnTo>
                    <a:pt x="464" y="343"/>
                  </a:lnTo>
                  <a:cubicBezTo>
                    <a:pt x="575" y="232"/>
                    <a:pt x="464"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4497414" y="2412500"/>
              <a:ext cx="7197" cy="12275"/>
            </a:xfrm>
            <a:custGeom>
              <a:rect b="b" l="l" r="r" t="t"/>
              <a:pathLst>
                <a:path extrusionOk="0" h="585" w="343">
                  <a:moveTo>
                    <a:pt x="0" y="584"/>
                  </a:moveTo>
                  <a:lnTo>
                    <a:pt x="232" y="584"/>
                  </a:lnTo>
                  <a:cubicBezTo>
                    <a:pt x="232" y="464"/>
                    <a:pt x="343" y="232"/>
                    <a:pt x="232" y="121"/>
                  </a:cubicBezTo>
                  <a:cubicBezTo>
                    <a:pt x="111" y="1"/>
                    <a:pt x="111" y="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3875640" y="2410171"/>
              <a:ext cx="7218" cy="12065"/>
            </a:xfrm>
            <a:custGeom>
              <a:rect b="b" l="l" r="r" t="t"/>
              <a:pathLst>
                <a:path extrusionOk="0" h="575" w="344">
                  <a:moveTo>
                    <a:pt x="1" y="575"/>
                  </a:moveTo>
                  <a:cubicBezTo>
                    <a:pt x="232" y="575"/>
                    <a:pt x="232" y="575"/>
                    <a:pt x="232" y="343"/>
                  </a:cubicBezTo>
                  <a:cubicBezTo>
                    <a:pt x="343" y="232"/>
                    <a:pt x="343" y="1"/>
                    <a:pt x="112" y="1"/>
                  </a:cubicBezTo>
                  <a:cubicBezTo>
                    <a:pt x="1" y="112"/>
                    <a:pt x="1" y="343"/>
                    <a:pt x="1"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4171954" y="2504802"/>
              <a:ext cx="14604" cy="7407"/>
            </a:xfrm>
            <a:custGeom>
              <a:rect b="b" l="l" r="r" t="t"/>
              <a:pathLst>
                <a:path extrusionOk="0" h="353" w="696">
                  <a:moveTo>
                    <a:pt x="575" y="232"/>
                  </a:moveTo>
                  <a:cubicBezTo>
                    <a:pt x="695" y="121"/>
                    <a:pt x="695" y="0"/>
                    <a:pt x="464" y="0"/>
                  </a:cubicBezTo>
                  <a:cubicBezTo>
                    <a:pt x="1" y="0"/>
                    <a:pt x="1" y="232"/>
                    <a:pt x="232" y="352"/>
                  </a:cubicBezTo>
                  <a:cubicBezTo>
                    <a:pt x="464" y="352"/>
                    <a:pt x="575" y="352"/>
                    <a:pt x="575"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4344305" y="2650525"/>
              <a:ext cx="9736" cy="9736"/>
            </a:xfrm>
            <a:custGeom>
              <a:rect b="b" l="l" r="r" t="t"/>
              <a:pathLst>
                <a:path extrusionOk="0" h="464" w="464">
                  <a:moveTo>
                    <a:pt x="463" y="121"/>
                  </a:moveTo>
                  <a:cubicBezTo>
                    <a:pt x="232" y="1"/>
                    <a:pt x="0" y="121"/>
                    <a:pt x="121" y="353"/>
                  </a:cubicBezTo>
                  <a:cubicBezTo>
                    <a:pt x="121" y="464"/>
                    <a:pt x="352" y="464"/>
                    <a:pt x="463"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4295730" y="2283877"/>
              <a:ext cx="14583" cy="9736"/>
            </a:xfrm>
            <a:custGeom>
              <a:rect b="b" l="l" r="r" t="t"/>
              <a:pathLst>
                <a:path extrusionOk="0" h="464" w="695">
                  <a:moveTo>
                    <a:pt x="584" y="232"/>
                  </a:moveTo>
                  <a:lnTo>
                    <a:pt x="463" y="232"/>
                  </a:lnTo>
                  <a:lnTo>
                    <a:pt x="352" y="112"/>
                  </a:lnTo>
                  <a:cubicBezTo>
                    <a:pt x="0" y="1"/>
                    <a:pt x="0" y="464"/>
                    <a:pt x="463" y="464"/>
                  </a:cubicBezTo>
                  <a:cubicBezTo>
                    <a:pt x="584" y="464"/>
                    <a:pt x="695" y="343"/>
                    <a:pt x="58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3953359" y="2174495"/>
              <a:ext cx="9736" cy="9736"/>
            </a:xfrm>
            <a:custGeom>
              <a:rect b="b" l="l" r="r" t="t"/>
              <a:pathLst>
                <a:path extrusionOk="0" h="464" w="464">
                  <a:moveTo>
                    <a:pt x="343" y="0"/>
                  </a:moveTo>
                  <a:cubicBezTo>
                    <a:pt x="232" y="0"/>
                    <a:pt x="1" y="0"/>
                    <a:pt x="1" y="120"/>
                  </a:cubicBezTo>
                  <a:lnTo>
                    <a:pt x="1" y="352"/>
                  </a:lnTo>
                  <a:cubicBezTo>
                    <a:pt x="112" y="463"/>
                    <a:pt x="464" y="463"/>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3797920" y="2660240"/>
              <a:ext cx="16933" cy="9736"/>
            </a:xfrm>
            <a:custGeom>
              <a:rect b="b" l="l" r="r" t="t"/>
              <a:pathLst>
                <a:path extrusionOk="0" h="464" w="807">
                  <a:moveTo>
                    <a:pt x="464" y="464"/>
                  </a:moveTo>
                  <a:cubicBezTo>
                    <a:pt x="695" y="464"/>
                    <a:pt x="806" y="464"/>
                    <a:pt x="695" y="232"/>
                  </a:cubicBezTo>
                  <a:cubicBezTo>
                    <a:pt x="232" y="1"/>
                    <a:pt x="1" y="464"/>
                    <a:pt x="464"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3827065" y="2475657"/>
              <a:ext cx="12065" cy="4868"/>
            </a:xfrm>
            <a:custGeom>
              <a:rect b="b" l="l" r="r" t="t"/>
              <a:pathLst>
                <a:path extrusionOk="0" h="232" w="575">
                  <a:moveTo>
                    <a:pt x="1" y="232"/>
                  </a:moveTo>
                  <a:lnTo>
                    <a:pt x="575" y="232"/>
                  </a:lnTo>
                  <a:cubicBezTo>
                    <a:pt x="575" y="0"/>
                    <a:pt x="575" y="0"/>
                    <a:pt x="343" y="0"/>
                  </a:cubicBezTo>
                  <a:cubicBezTo>
                    <a:pt x="112" y="0"/>
                    <a:pt x="1" y="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3863407" y="2643349"/>
              <a:ext cx="14583" cy="7197"/>
            </a:xfrm>
            <a:custGeom>
              <a:rect b="b" l="l" r="r" t="t"/>
              <a:pathLst>
                <a:path extrusionOk="0" h="343" w="695">
                  <a:moveTo>
                    <a:pt x="695" y="111"/>
                  </a:moveTo>
                  <a:cubicBezTo>
                    <a:pt x="584" y="0"/>
                    <a:pt x="0" y="0"/>
                    <a:pt x="121" y="232"/>
                  </a:cubicBezTo>
                  <a:cubicBezTo>
                    <a:pt x="232" y="343"/>
                    <a:pt x="352" y="343"/>
                    <a:pt x="463" y="343"/>
                  </a:cubicBezTo>
                  <a:cubicBezTo>
                    <a:pt x="695" y="232"/>
                    <a:pt x="695" y="232"/>
                    <a:pt x="695"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3924214" y="2621380"/>
              <a:ext cx="12065" cy="7407"/>
            </a:xfrm>
            <a:custGeom>
              <a:rect b="b" l="l" r="r" t="t"/>
              <a:pathLst>
                <a:path extrusionOk="0" h="353" w="575">
                  <a:moveTo>
                    <a:pt x="1" y="121"/>
                  </a:moveTo>
                  <a:cubicBezTo>
                    <a:pt x="1" y="353"/>
                    <a:pt x="112" y="353"/>
                    <a:pt x="232" y="353"/>
                  </a:cubicBezTo>
                  <a:cubicBezTo>
                    <a:pt x="464" y="353"/>
                    <a:pt x="575" y="232"/>
                    <a:pt x="575" y="121"/>
                  </a:cubicBezTo>
                  <a:cubicBezTo>
                    <a:pt x="575" y="1"/>
                    <a:pt x="112"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4334590" y="2490219"/>
              <a:ext cx="7407" cy="12275"/>
            </a:xfrm>
            <a:custGeom>
              <a:rect b="b" l="l" r="r" t="t"/>
              <a:pathLst>
                <a:path extrusionOk="0" h="585" w="353">
                  <a:moveTo>
                    <a:pt x="0" y="232"/>
                  </a:moveTo>
                  <a:cubicBezTo>
                    <a:pt x="0" y="464"/>
                    <a:pt x="0" y="464"/>
                    <a:pt x="121" y="584"/>
                  </a:cubicBezTo>
                  <a:cubicBezTo>
                    <a:pt x="352" y="584"/>
                    <a:pt x="352" y="353"/>
                    <a:pt x="232" y="232"/>
                  </a:cubicBezTo>
                  <a:cubicBezTo>
                    <a:pt x="232" y="1"/>
                    <a:pt x="0" y="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3899937" y="2645678"/>
              <a:ext cx="12065" cy="7407"/>
            </a:xfrm>
            <a:custGeom>
              <a:rect b="b" l="l" r="r" t="t"/>
              <a:pathLst>
                <a:path extrusionOk="0" h="353" w="575">
                  <a:moveTo>
                    <a:pt x="0" y="121"/>
                  </a:moveTo>
                  <a:cubicBezTo>
                    <a:pt x="0" y="352"/>
                    <a:pt x="0" y="352"/>
                    <a:pt x="232" y="352"/>
                  </a:cubicBezTo>
                  <a:cubicBezTo>
                    <a:pt x="574" y="352"/>
                    <a:pt x="574" y="0"/>
                    <a:pt x="232" y="0"/>
                  </a:cubicBezTo>
                  <a:cubicBezTo>
                    <a:pt x="111" y="0"/>
                    <a:pt x="111" y="12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4281147" y="2218202"/>
              <a:ext cx="9736" cy="12275"/>
            </a:xfrm>
            <a:custGeom>
              <a:rect b="b" l="l" r="r" t="t"/>
              <a:pathLst>
                <a:path extrusionOk="0" h="585" w="464">
                  <a:moveTo>
                    <a:pt x="121" y="121"/>
                  </a:moveTo>
                  <a:cubicBezTo>
                    <a:pt x="1" y="121"/>
                    <a:pt x="1" y="232"/>
                    <a:pt x="1" y="353"/>
                  </a:cubicBezTo>
                  <a:cubicBezTo>
                    <a:pt x="121" y="464"/>
                    <a:pt x="232" y="584"/>
                    <a:pt x="353" y="584"/>
                  </a:cubicBezTo>
                  <a:cubicBezTo>
                    <a:pt x="464" y="464"/>
                    <a:pt x="353" y="232"/>
                    <a:pt x="353" y="232"/>
                  </a:cubicBezTo>
                  <a:cubicBezTo>
                    <a:pt x="232" y="121"/>
                    <a:pt x="353" y="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4538603" y="2410171"/>
              <a:ext cx="9736" cy="12065"/>
            </a:xfrm>
            <a:custGeom>
              <a:rect b="b" l="l" r="r" t="t"/>
              <a:pathLst>
                <a:path extrusionOk="0" h="575" w="464">
                  <a:moveTo>
                    <a:pt x="121" y="575"/>
                  </a:moveTo>
                  <a:lnTo>
                    <a:pt x="352" y="575"/>
                  </a:lnTo>
                  <a:cubicBezTo>
                    <a:pt x="352" y="464"/>
                    <a:pt x="464" y="1"/>
                    <a:pt x="232" y="1"/>
                  </a:cubicBezTo>
                  <a:cubicBezTo>
                    <a:pt x="1" y="1"/>
                    <a:pt x="121" y="464"/>
                    <a:pt x="121"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4383164" y="2451359"/>
              <a:ext cx="4868" cy="14604"/>
            </a:xfrm>
            <a:custGeom>
              <a:rect b="b" l="l" r="r" t="t"/>
              <a:pathLst>
                <a:path extrusionOk="0" h="696" w="232">
                  <a:moveTo>
                    <a:pt x="0" y="353"/>
                  </a:moveTo>
                  <a:cubicBezTo>
                    <a:pt x="0" y="695"/>
                    <a:pt x="232" y="695"/>
                    <a:pt x="232" y="353"/>
                  </a:cubicBezTo>
                  <a:lnTo>
                    <a:pt x="232" y="121"/>
                  </a:lnTo>
                  <a:cubicBezTo>
                    <a:pt x="0" y="1"/>
                    <a:pt x="0" y="121"/>
                    <a:pt x="0"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3907113" y="2499934"/>
              <a:ext cx="9736" cy="12275"/>
            </a:xfrm>
            <a:custGeom>
              <a:rect b="b" l="l" r="r" t="t"/>
              <a:pathLst>
                <a:path extrusionOk="0" h="585" w="464">
                  <a:moveTo>
                    <a:pt x="121" y="464"/>
                  </a:moveTo>
                  <a:cubicBezTo>
                    <a:pt x="464" y="584"/>
                    <a:pt x="232" y="1"/>
                    <a:pt x="232" y="1"/>
                  </a:cubicBezTo>
                  <a:lnTo>
                    <a:pt x="121" y="1"/>
                  </a:lnTo>
                  <a:cubicBezTo>
                    <a:pt x="1" y="121"/>
                    <a:pt x="1" y="464"/>
                    <a:pt x="121"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3868254" y="2769643"/>
              <a:ext cx="12275" cy="7197"/>
            </a:xfrm>
            <a:custGeom>
              <a:rect b="b" l="l" r="r" t="t"/>
              <a:pathLst>
                <a:path extrusionOk="0" h="343" w="585">
                  <a:moveTo>
                    <a:pt x="1" y="343"/>
                  </a:moveTo>
                  <a:lnTo>
                    <a:pt x="584" y="343"/>
                  </a:lnTo>
                  <a:lnTo>
                    <a:pt x="584" y="111"/>
                  </a:lnTo>
                  <a:cubicBezTo>
                    <a:pt x="464" y="111"/>
                    <a:pt x="1" y="0"/>
                    <a:pt x="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4310292" y="2303307"/>
              <a:ext cx="19451" cy="7218"/>
            </a:xfrm>
            <a:custGeom>
              <a:rect b="b" l="l" r="r" t="t"/>
              <a:pathLst>
                <a:path extrusionOk="0" h="344" w="927">
                  <a:moveTo>
                    <a:pt x="464" y="1"/>
                  </a:moveTo>
                  <a:cubicBezTo>
                    <a:pt x="1" y="112"/>
                    <a:pt x="232" y="343"/>
                    <a:pt x="464" y="343"/>
                  </a:cubicBezTo>
                  <a:cubicBezTo>
                    <a:pt x="695" y="232"/>
                    <a:pt x="927" y="1"/>
                    <a:pt x="464"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3834262" y="2721068"/>
              <a:ext cx="17122" cy="12065"/>
            </a:xfrm>
            <a:custGeom>
              <a:rect b="b" l="l" r="r" t="t"/>
              <a:pathLst>
                <a:path extrusionOk="0" h="575" w="816">
                  <a:moveTo>
                    <a:pt x="232" y="111"/>
                  </a:moveTo>
                  <a:cubicBezTo>
                    <a:pt x="0" y="232"/>
                    <a:pt x="352" y="574"/>
                    <a:pt x="584" y="463"/>
                  </a:cubicBezTo>
                  <a:cubicBezTo>
                    <a:pt x="815" y="343"/>
                    <a:pt x="463" y="0"/>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4147678" y="2043334"/>
              <a:ext cx="7197" cy="9736"/>
            </a:xfrm>
            <a:custGeom>
              <a:rect b="b" l="l" r="r" t="t"/>
              <a:pathLst>
                <a:path extrusionOk="0" h="464" w="343">
                  <a:moveTo>
                    <a:pt x="343" y="0"/>
                  </a:moveTo>
                  <a:lnTo>
                    <a:pt x="111" y="0"/>
                  </a:lnTo>
                  <a:cubicBezTo>
                    <a:pt x="0" y="121"/>
                    <a:pt x="0" y="463"/>
                    <a:pt x="232" y="463"/>
                  </a:cubicBezTo>
                  <a:cubicBezTo>
                    <a:pt x="343" y="463"/>
                    <a:pt x="343" y="232"/>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3741960" y="2449030"/>
              <a:ext cx="9736" cy="12065"/>
            </a:xfrm>
            <a:custGeom>
              <a:rect b="b" l="l" r="r" t="t"/>
              <a:pathLst>
                <a:path extrusionOk="0" h="575" w="464">
                  <a:moveTo>
                    <a:pt x="232" y="1"/>
                  </a:moveTo>
                  <a:cubicBezTo>
                    <a:pt x="1" y="112"/>
                    <a:pt x="1" y="575"/>
                    <a:pt x="232" y="464"/>
                  </a:cubicBezTo>
                  <a:lnTo>
                    <a:pt x="464" y="232"/>
                  </a:lnTo>
                  <a:cubicBezTo>
                    <a:pt x="464" y="112"/>
                    <a:pt x="35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3673956" y="2223070"/>
              <a:ext cx="9736" cy="12254"/>
            </a:xfrm>
            <a:custGeom>
              <a:rect b="b" l="l" r="r" t="t"/>
              <a:pathLst>
                <a:path extrusionOk="0" h="584" w="464">
                  <a:moveTo>
                    <a:pt x="121" y="121"/>
                  </a:moveTo>
                  <a:cubicBezTo>
                    <a:pt x="1" y="121"/>
                    <a:pt x="1" y="232"/>
                    <a:pt x="1" y="352"/>
                  </a:cubicBezTo>
                  <a:cubicBezTo>
                    <a:pt x="121" y="463"/>
                    <a:pt x="121" y="584"/>
                    <a:pt x="232" y="463"/>
                  </a:cubicBezTo>
                  <a:cubicBezTo>
                    <a:pt x="464" y="463"/>
                    <a:pt x="232" y="0"/>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3831933" y="2342166"/>
              <a:ext cx="16912" cy="9736"/>
            </a:xfrm>
            <a:custGeom>
              <a:rect b="b" l="l" r="r" t="t"/>
              <a:pathLst>
                <a:path extrusionOk="0" h="464" w="806">
                  <a:moveTo>
                    <a:pt x="232" y="112"/>
                  </a:moveTo>
                  <a:cubicBezTo>
                    <a:pt x="0" y="232"/>
                    <a:pt x="343" y="464"/>
                    <a:pt x="574" y="464"/>
                  </a:cubicBezTo>
                  <a:cubicBezTo>
                    <a:pt x="806" y="343"/>
                    <a:pt x="343" y="1"/>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3819679" y="2123571"/>
              <a:ext cx="17122" cy="9736"/>
            </a:xfrm>
            <a:custGeom>
              <a:rect b="b" l="l" r="r" t="t"/>
              <a:pathLst>
                <a:path extrusionOk="0" h="464" w="816">
                  <a:moveTo>
                    <a:pt x="232" y="1"/>
                  </a:moveTo>
                  <a:cubicBezTo>
                    <a:pt x="1" y="232"/>
                    <a:pt x="464" y="464"/>
                    <a:pt x="584" y="344"/>
                  </a:cubicBezTo>
                  <a:cubicBezTo>
                    <a:pt x="816" y="232"/>
                    <a:pt x="35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4171954" y="2451359"/>
              <a:ext cx="12065" cy="7407"/>
            </a:xfrm>
            <a:custGeom>
              <a:rect b="b" l="l" r="r" t="t"/>
              <a:pathLst>
                <a:path extrusionOk="0" h="353" w="575">
                  <a:moveTo>
                    <a:pt x="464" y="353"/>
                  </a:moveTo>
                  <a:cubicBezTo>
                    <a:pt x="575" y="232"/>
                    <a:pt x="575" y="232"/>
                    <a:pt x="464" y="121"/>
                  </a:cubicBezTo>
                  <a:cubicBezTo>
                    <a:pt x="343" y="1"/>
                    <a:pt x="232" y="1"/>
                    <a:pt x="112" y="1"/>
                  </a:cubicBezTo>
                  <a:cubicBezTo>
                    <a:pt x="112" y="121"/>
                    <a:pt x="1" y="232"/>
                    <a:pt x="112" y="232"/>
                  </a:cubicBezTo>
                  <a:cubicBezTo>
                    <a:pt x="232" y="353"/>
                    <a:pt x="343" y="353"/>
                    <a:pt x="464"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4402594" y="2451359"/>
              <a:ext cx="12254" cy="9736"/>
            </a:xfrm>
            <a:custGeom>
              <a:rect b="b" l="l" r="r" t="t"/>
              <a:pathLst>
                <a:path extrusionOk="0" h="464" w="584">
                  <a:moveTo>
                    <a:pt x="121" y="1"/>
                  </a:moveTo>
                  <a:cubicBezTo>
                    <a:pt x="0" y="121"/>
                    <a:pt x="0" y="121"/>
                    <a:pt x="121" y="353"/>
                  </a:cubicBezTo>
                  <a:cubicBezTo>
                    <a:pt x="121" y="353"/>
                    <a:pt x="232" y="464"/>
                    <a:pt x="352" y="464"/>
                  </a:cubicBezTo>
                  <a:cubicBezTo>
                    <a:pt x="584" y="353"/>
                    <a:pt x="232"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3819679" y="2449030"/>
              <a:ext cx="9736" cy="12065"/>
            </a:xfrm>
            <a:custGeom>
              <a:rect b="b" l="l" r="r" t="t"/>
              <a:pathLst>
                <a:path extrusionOk="0" h="575" w="464">
                  <a:moveTo>
                    <a:pt x="1" y="232"/>
                  </a:moveTo>
                  <a:cubicBezTo>
                    <a:pt x="1" y="343"/>
                    <a:pt x="121" y="464"/>
                    <a:pt x="121" y="464"/>
                  </a:cubicBezTo>
                  <a:cubicBezTo>
                    <a:pt x="232" y="575"/>
                    <a:pt x="353" y="575"/>
                    <a:pt x="464" y="575"/>
                  </a:cubicBezTo>
                  <a:cubicBezTo>
                    <a:pt x="464" y="343"/>
                    <a:pt x="353" y="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3970271" y="2162430"/>
              <a:ext cx="9736" cy="7218"/>
            </a:xfrm>
            <a:custGeom>
              <a:rect b="b" l="l" r="r" t="t"/>
              <a:pathLst>
                <a:path extrusionOk="0" h="344" w="464">
                  <a:moveTo>
                    <a:pt x="463" y="232"/>
                  </a:moveTo>
                  <a:cubicBezTo>
                    <a:pt x="463" y="112"/>
                    <a:pt x="463" y="1"/>
                    <a:pt x="352" y="1"/>
                  </a:cubicBezTo>
                  <a:cubicBezTo>
                    <a:pt x="232" y="1"/>
                    <a:pt x="0" y="1"/>
                    <a:pt x="0" y="232"/>
                  </a:cubicBezTo>
                  <a:cubicBezTo>
                    <a:pt x="0" y="344"/>
                    <a:pt x="352" y="232"/>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4133095" y="2225588"/>
              <a:ext cx="9736" cy="4889"/>
            </a:xfrm>
            <a:custGeom>
              <a:rect b="b" l="l" r="r" t="t"/>
              <a:pathLst>
                <a:path extrusionOk="0" h="233" w="464">
                  <a:moveTo>
                    <a:pt x="0" y="1"/>
                  </a:moveTo>
                  <a:lnTo>
                    <a:pt x="0" y="232"/>
                  </a:lnTo>
                  <a:lnTo>
                    <a:pt x="343" y="232"/>
                  </a:lnTo>
                  <a:cubicBezTo>
                    <a:pt x="463" y="232"/>
                    <a:pt x="463" y="232"/>
                    <a:pt x="46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3984832" y="2266776"/>
              <a:ext cx="12275" cy="9736"/>
            </a:xfrm>
            <a:custGeom>
              <a:rect b="b" l="l" r="r" t="t"/>
              <a:pathLst>
                <a:path extrusionOk="0" h="464" w="585">
                  <a:moveTo>
                    <a:pt x="1" y="353"/>
                  </a:moveTo>
                  <a:cubicBezTo>
                    <a:pt x="232" y="464"/>
                    <a:pt x="584" y="353"/>
                    <a:pt x="464" y="1"/>
                  </a:cubicBezTo>
                  <a:cubicBezTo>
                    <a:pt x="232" y="1"/>
                    <a:pt x="232" y="1"/>
                    <a:pt x="232" y="121"/>
                  </a:cubicBezTo>
                  <a:cubicBezTo>
                    <a:pt x="121" y="121"/>
                    <a:pt x="1" y="121"/>
                    <a:pt x="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3967942" y="2237632"/>
              <a:ext cx="9736" cy="7407"/>
            </a:xfrm>
            <a:custGeom>
              <a:rect b="b" l="l" r="r" t="t"/>
              <a:pathLst>
                <a:path extrusionOk="0" h="353" w="464">
                  <a:moveTo>
                    <a:pt x="232" y="1"/>
                  </a:moveTo>
                  <a:cubicBezTo>
                    <a:pt x="111" y="121"/>
                    <a:pt x="0" y="1"/>
                    <a:pt x="0" y="121"/>
                  </a:cubicBezTo>
                  <a:cubicBezTo>
                    <a:pt x="0" y="232"/>
                    <a:pt x="111" y="353"/>
                    <a:pt x="111" y="353"/>
                  </a:cubicBezTo>
                  <a:cubicBezTo>
                    <a:pt x="463" y="353"/>
                    <a:pt x="463" y="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4261718" y="2745345"/>
              <a:ext cx="12275" cy="12065"/>
            </a:xfrm>
            <a:custGeom>
              <a:rect b="b" l="l" r="r" t="t"/>
              <a:pathLst>
                <a:path extrusionOk="0" h="575" w="585">
                  <a:moveTo>
                    <a:pt x="584" y="575"/>
                  </a:moveTo>
                  <a:lnTo>
                    <a:pt x="584" y="343"/>
                  </a:lnTo>
                  <a:cubicBezTo>
                    <a:pt x="121" y="1"/>
                    <a:pt x="1" y="575"/>
                    <a:pt x="584"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3870793" y="2665108"/>
              <a:ext cx="16912" cy="9736"/>
            </a:xfrm>
            <a:custGeom>
              <a:rect b="b" l="l" r="r" t="t"/>
              <a:pathLst>
                <a:path extrusionOk="0" h="464" w="806">
                  <a:moveTo>
                    <a:pt x="232" y="121"/>
                  </a:moveTo>
                  <a:cubicBezTo>
                    <a:pt x="0" y="232"/>
                    <a:pt x="463" y="463"/>
                    <a:pt x="574" y="352"/>
                  </a:cubicBezTo>
                  <a:cubicBezTo>
                    <a:pt x="806" y="232"/>
                    <a:pt x="343"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3725069" y="2453898"/>
              <a:ext cx="7197" cy="12065"/>
            </a:xfrm>
            <a:custGeom>
              <a:rect b="b" l="l" r="r" t="t"/>
              <a:pathLst>
                <a:path extrusionOk="0" h="575" w="343">
                  <a:moveTo>
                    <a:pt x="232" y="463"/>
                  </a:moveTo>
                  <a:cubicBezTo>
                    <a:pt x="343" y="343"/>
                    <a:pt x="343" y="0"/>
                    <a:pt x="111" y="111"/>
                  </a:cubicBezTo>
                  <a:cubicBezTo>
                    <a:pt x="0" y="111"/>
                    <a:pt x="0" y="574"/>
                    <a:pt x="232"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4159722" y="2735630"/>
              <a:ext cx="12254" cy="9736"/>
            </a:xfrm>
            <a:custGeom>
              <a:rect b="b" l="l" r="r" t="t"/>
              <a:pathLst>
                <a:path extrusionOk="0" h="464" w="584">
                  <a:moveTo>
                    <a:pt x="232" y="112"/>
                  </a:moveTo>
                  <a:cubicBezTo>
                    <a:pt x="0" y="232"/>
                    <a:pt x="463" y="464"/>
                    <a:pt x="584" y="343"/>
                  </a:cubicBezTo>
                  <a:cubicBezTo>
                    <a:pt x="584" y="232"/>
                    <a:pt x="584" y="112"/>
                    <a:pt x="463" y="112"/>
                  </a:cubicBezTo>
                  <a:lnTo>
                    <a:pt x="352" y="1"/>
                  </a:lnTo>
                  <a:cubicBezTo>
                    <a:pt x="232" y="1"/>
                    <a:pt x="232" y="1"/>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3797920" y="2441644"/>
              <a:ext cx="9736" cy="9736"/>
            </a:xfrm>
            <a:custGeom>
              <a:rect b="b" l="l" r="r" t="t"/>
              <a:pathLst>
                <a:path extrusionOk="0" h="464" w="464">
                  <a:moveTo>
                    <a:pt x="1" y="1"/>
                  </a:moveTo>
                  <a:lnTo>
                    <a:pt x="1" y="353"/>
                  </a:lnTo>
                  <a:cubicBezTo>
                    <a:pt x="112" y="464"/>
                    <a:pt x="464" y="353"/>
                    <a:pt x="232" y="121"/>
                  </a:cubicBezTo>
                  <a:cubicBezTo>
                    <a:pt x="232" y="1"/>
                    <a:pt x="112"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4322546" y="2703968"/>
              <a:ext cx="14583" cy="9736"/>
            </a:xfrm>
            <a:custGeom>
              <a:rect b="b" l="l" r="r" t="t"/>
              <a:pathLst>
                <a:path extrusionOk="0" h="464" w="695">
                  <a:moveTo>
                    <a:pt x="232" y="121"/>
                  </a:moveTo>
                  <a:cubicBezTo>
                    <a:pt x="0" y="352"/>
                    <a:pt x="463" y="463"/>
                    <a:pt x="574" y="352"/>
                  </a:cubicBezTo>
                  <a:cubicBezTo>
                    <a:pt x="695" y="352"/>
                    <a:pt x="574"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3904784" y="2266776"/>
              <a:ext cx="9736" cy="9736"/>
            </a:xfrm>
            <a:custGeom>
              <a:rect b="b" l="l" r="r" t="t"/>
              <a:pathLst>
                <a:path extrusionOk="0" h="464" w="464">
                  <a:moveTo>
                    <a:pt x="464" y="353"/>
                  </a:moveTo>
                  <a:cubicBezTo>
                    <a:pt x="464" y="1"/>
                    <a:pt x="1" y="232"/>
                    <a:pt x="1" y="353"/>
                  </a:cubicBezTo>
                  <a:cubicBezTo>
                    <a:pt x="1" y="353"/>
                    <a:pt x="1" y="464"/>
                    <a:pt x="112" y="464"/>
                  </a:cubicBezTo>
                  <a:cubicBezTo>
                    <a:pt x="232" y="464"/>
                    <a:pt x="343" y="464"/>
                    <a:pt x="464"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3965403" y="2672494"/>
              <a:ext cx="14604" cy="7197"/>
            </a:xfrm>
            <a:custGeom>
              <a:rect b="b" l="l" r="r" t="t"/>
              <a:pathLst>
                <a:path extrusionOk="0" h="343" w="696">
                  <a:moveTo>
                    <a:pt x="232" y="0"/>
                  </a:moveTo>
                  <a:cubicBezTo>
                    <a:pt x="1" y="232"/>
                    <a:pt x="464" y="343"/>
                    <a:pt x="464" y="343"/>
                  </a:cubicBezTo>
                  <a:cubicBezTo>
                    <a:pt x="695" y="232"/>
                    <a:pt x="584"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3904784" y="2286206"/>
              <a:ext cx="9736" cy="12275"/>
            </a:xfrm>
            <a:custGeom>
              <a:rect b="b" l="l" r="r" t="t"/>
              <a:pathLst>
                <a:path extrusionOk="0" h="585" w="464">
                  <a:moveTo>
                    <a:pt x="1" y="121"/>
                  </a:moveTo>
                  <a:cubicBezTo>
                    <a:pt x="1" y="584"/>
                    <a:pt x="343" y="353"/>
                    <a:pt x="464" y="232"/>
                  </a:cubicBezTo>
                  <a:cubicBezTo>
                    <a:pt x="464" y="121"/>
                    <a:pt x="343" y="1"/>
                    <a:pt x="232" y="1"/>
                  </a:cubicBezTo>
                  <a:cubicBezTo>
                    <a:pt x="112" y="1"/>
                    <a:pt x="112" y="12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3919367" y="2441644"/>
              <a:ext cx="7197" cy="12275"/>
            </a:xfrm>
            <a:custGeom>
              <a:rect b="b" l="l" r="r" t="t"/>
              <a:pathLst>
                <a:path extrusionOk="0" h="585" w="343">
                  <a:moveTo>
                    <a:pt x="0" y="121"/>
                  </a:moveTo>
                  <a:cubicBezTo>
                    <a:pt x="0" y="232"/>
                    <a:pt x="0" y="353"/>
                    <a:pt x="111" y="464"/>
                  </a:cubicBezTo>
                  <a:cubicBezTo>
                    <a:pt x="111" y="584"/>
                    <a:pt x="232" y="584"/>
                    <a:pt x="343" y="464"/>
                  </a:cubicBezTo>
                  <a:cubicBezTo>
                    <a:pt x="343" y="353"/>
                    <a:pt x="343" y="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3761390" y="2361596"/>
              <a:ext cx="9736" cy="7218"/>
            </a:xfrm>
            <a:custGeom>
              <a:rect b="b" l="l" r="r" t="t"/>
              <a:pathLst>
                <a:path extrusionOk="0" h="344" w="464">
                  <a:moveTo>
                    <a:pt x="1" y="112"/>
                  </a:moveTo>
                  <a:lnTo>
                    <a:pt x="1" y="343"/>
                  </a:lnTo>
                  <a:cubicBezTo>
                    <a:pt x="121" y="343"/>
                    <a:pt x="232" y="343"/>
                    <a:pt x="353" y="232"/>
                  </a:cubicBezTo>
                  <a:cubicBezTo>
                    <a:pt x="464" y="232"/>
                    <a:pt x="353" y="112"/>
                    <a:pt x="353" y="1"/>
                  </a:cubicBezTo>
                  <a:cubicBezTo>
                    <a:pt x="121" y="1"/>
                    <a:pt x="121"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3768776" y="2329934"/>
              <a:ext cx="7218" cy="9736"/>
            </a:xfrm>
            <a:custGeom>
              <a:rect b="b" l="l" r="r" t="t"/>
              <a:pathLst>
                <a:path extrusionOk="0" h="464" w="344">
                  <a:moveTo>
                    <a:pt x="343" y="121"/>
                  </a:moveTo>
                  <a:cubicBezTo>
                    <a:pt x="343" y="0"/>
                    <a:pt x="232" y="0"/>
                    <a:pt x="112" y="0"/>
                  </a:cubicBezTo>
                  <a:cubicBezTo>
                    <a:pt x="112" y="121"/>
                    <a:pt x="1" y="352"/>
                    <a:pt x="112" y="463"/>
                  </a:cubicBezTo>
                  <a:cubicBezTo>
                    <a:pt x="343" y="463"/>
                    <a:pt x="343" y="232"/>
                    <a:pt x="34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3615666" y="2747674"/>
              <a:ext cx="14604" cy="7407"/>
            </a:xfrm>
            <a:custGeom>
              <a:rect b="b" l="l" r="r" t="t"/>
              <a:pathLst>
                <a:path extrusionOk="0" h="353" w="696">
                  <a:moveTo>
                    <a:pt x="584" y="353"/>
                  </a:moveTo>
                  <a:cubicBezTo>
                    <a:pt x="695" y="1"/>
                    <a:pt x="352" y="1"/>
                    <a:pt x="232" y="1"/>
                  </a:cubicBezTo>
                  <a:cubicBezTo>
                    <a:pt x="1" y="121"/>
                    <a:pt x="232" y="353"/>
                    <a:pt x="584"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4453686" y="2378508"/>
              <a:ext cx="9736" cy="9736"/>
            </a:xfrm>
            <a:custGeom>
              <a:rect b="b" l="l" r="r" t="t"/>
              <a:pathLst>
                <a:path extrusionOk="0" h="464" w="464">
                  <a:moveTo>
                    <a:pt x="343" y="0"/>
                  </a:moveTo>
                  <a:lnTo>
                    <a:pt x="232" y="0"/>
                  </a:lnTo>
                  <a:cubicBezTo>
                    <a:pt x="112" y="0"/>
                    <a:pt x="1" y="352"/>
                    <a:pt x="112" y="352"/>
                  </a:cubicBezTo>
                  <a:cubicBezTo>
                    <a:pt x="343" y="463"/>
                    <a:pt x="464" y="121"/>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4303116" y="2779358"/>
              <a:ext cx="12065" cy="9736"/>
            </a:xfrm>
            <a:custGeom>
              <a:rect b="b" l="l" r="r" t="t"/>
              <a:pathLst>
                <a:path extrusionOk="0" h="464" w="575">
                  <a:moveTo>
                    <a:pt x="463" y="343"/>
                  </a:moveTo>
                  <a:cubicBezTo>
                    <a:pt x="574" y="111"/>
                    <a:pt x="343" y="0"/>
                    <a:pt x="111" y="111"/>
                  </a:cubicBezTo>
                  <a:cubicBezTo>
                    <a:pt x="0" y="343"/>
                    <a:pt x="232" y="463"/>
                    <a:pt x="463"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4395397" y="2349363"/>
              <a:ext cx="12065" cy="9736"/>
            </a:xfrm>
            <a:custGeom>
              <a:rect b="b" l="l" r="r" t="t"/>
              <a:pathLst>
                <a:path extrusionOk="0" h="464" w="575">
                  <a:moveTo>
                    <a:pt x="343" y="352"/>
                  </a:moveTo>
                  <a:cubicBezTo>
                    <a:pt x="575" y="121"/>
                    <a:pt x="112" y="0"/>
                    <a:pt x="112" y="121"/>
                  </a:cubicBezTo>
                  <a:cubicBezTo>
                    <a:pt x="1" y="121"/>
                    <a:pt x="1" y="463"/>
                    <a:pt x="343"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3904784" y="2582521"/>
              <a:ext cx="12065" cy="9736"/>
            </a:xfrm>
            <a:custGeom>
              <a:rect b="b" l="l" r="r" t="t"/>
              <a:pathLst>
                <a:path extrusionOk="0" h="464" w="575">
                  <a:moveTo>
                    <a:pt x="575" y="352"/>
                  </a:moveTo>
                  <a:cubicBezTo>
                    <a:pt x="575" y="232"/>
                    <a:pt x="575" y="232"/>
                    <a:pt x="464" y="121"/>
                  </a:cubicBezTo>
                  <a:cubicBezTo>
                    <a:pt x="112" y="1"/>
                    <a:pt x="1" y="352"/>
                    <a:pt x="232" y="464"/>
                  </a:cubicBezTo>
                  <a:cubicBezTo>
                    <a:pt x="343" y="464"/>
                    <a:pt x="464" y="464"/>
                    <a:pt x="575"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3963074" y="2215873"/>
              <a:ext cx="12065" cy="9736"/>
            </a:xfrm>
            <a:custGeom>
              <a:rect b="b" l="l" r="r" t="t"/>
              <a:pathLst>
                <a:path extrusionOk="0" h="464" w="575">
                  <a:moveTo>
                    <a:pt x="112" y="112"/>
                  </a:moveTo>
                  <a:cubicBezTo>
                    <a:pt x="1" y="232"/>
                    <a:pt x="343" y="464"/>
                    <a:pt x="464" y="343"/>
                  </a:cubicBezTo>
                  <a:cubicBezTo>
                    <a:pt x="575" y="343"/>
                    <a:pt x="575" y="232"/>
                    <a:pt x="464" y="112"/>
                  </a:cubicBezTo>
                  <a:cubicBezTo>
                    <a:pt x="343" y="112"/>
                    <a:pt x="232" y="1"/>
                    <a:pt x="11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3715354" y="3051375"/>
              <a:ext cx="12065" cy="7218"/>
            </a:xfrm>
            <a:custGeom>
              <a:rect b="b" l="l" r="r" t="t"/>
              <a:pathLst>
                <a:path extrusionOk="0" h="344" w="575">
                  <a:moveTo>
                    <a:pt x="111" y="343"/>
                  </a:moveTo>
                  <a:lnTo>
                    <a:pt x="343" y="343"/>
                  </a:lnTo>
                  <a:cubicBezTo>
                    <a:pt x="574" y="112"/>
                    <a:pt x="463" y="1"/>
                    <a:pt x="232" y="1"/>
                  </a:cubicBezTo>
                  <a:cubicBezTo>
                    <a:pt x="111" y="1"/>
                    <a:pt x="111" y="1"/>
                    <a:pt x="0" y="112"/>
                  </a:cubicBezTo>
                  <a:cubicBezTo>
                    <a:pt x="0" y="232"/>
                    <a:pt x="111" y="232"/>
                    <a:pt x="11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3914499" y="2601951"/>
              <a:ext cx="9736" cy="9736"/>
            </a:xfrm>
            <a:custGeom>
              <a:rect b="b" l="l" r="r" t="t"/>
              <a:pathLst>
                <a:path extrusionOk="0" h="464" w="464">
                  <a:moveTo>
                    <a:pt x="464" y="352"/>
                  </a:moveTo>
                  <a:cubicBezTo>
                    <a:pt x="464" y="232"/>
                    <a:pt x="464" y="232"/>
                    <a:pt x="343" y="121"/>
                  </a:cubicBezTo>
                  <a:cubicBezTo>
                    <a:pt x="112" y="1"/>
                    <a:pt x="1" y="352"/>
                    <a:pt x="112" y="464"/>
                  </a:cubicBezTo>
                  <a:cubicBezTo>
                    <a:pt x="232" y="464"/>
                    <a:pt x="343" y="464"/>
                    <a:pt x="464"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3705639" y="2548529"/>
              <a:ext cx="9736" cy="7386"/>
            </a:xfrm>
            <a:custGeom>
              <a:rect b="b" l="l" r="r" t="t"/>
              <a:pathLst>
                <a:path extrusionOk="0" h="352" w="464">
                  <a:moveTo>
                    <a:pt x="0" y="352"/>
                  </a:moveTo>
                  <a:lnTo>
                    <a:pt x="343" y="352"/>
                  </a:lnTo>
                  <a:cubicBezTo>
                    <a:pt x="463" y="232"/>
                    <a:pt x="463" y="0"/>
                    <a:pt x="111" y="0"/>
                  </a:cubicBezTo>
                  <a:cubicBezTo>
                    <a:pt x="0" y="120"/>
                    <a:pt x="0" y="232"/>
                    <a:pt x="0"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3698254" y="2461074"/>
              <a:ext cx="14583" cy="14604"/>
            </a:xfrm>
            <a:custGeom>
              <a:rect b="b" l="l" r="r" t="t"/>
              <a:pathLst>
                <a:path extrusionOk="0" h="696" w="695">
                  <a:moveTo>
                    <a:pt x="232" y="584"/>
                  </a:moveTo>
                  <a:cubicBezTo>
                    <a:pt x="352" y="695"/>
                    <a:pt x="352" y="695"/>
                    <a:pt x="463" y="584"/>
                  </a:cubicBezTo>
                  <a:cubicBezTo>
                    <a:pt x="695" y="232"/>
                    <a:pt x="0" y="1"/>
                    <a:pt x="232"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4477984" y="2356749"/>
              <a:ext cx="7197" cy="12065"/>
            </a:xfrm>
            <a:custGeom>
              <a:rect b="b" l="l" r="r" t="t"/>
              <a:pathLst>
                <a:path extrusionOk="0" h="575" w="343">
                  <a:moveTo>
                    <a:pt x="111" y="111"/>
                  </a:moveTo>
                  <a:cubicBezTo>
                    <a:pt x="0" y="111"/>
                    <a:pt x="0" y="232"/>
                    <a:pt x="111" y="343"/>
                  </a:cubicBezTo>
                  <a:cubicBezTo>
                    <a:pt x="111" y="463"/>
                    <a:pt x="232" y="574"/>
                    <a:pt x="232" y="463"/>
                  </a:cubicBezTo>
                  <a:cubicBezTo>
                    <a:pt x="343" y="343"/>
                    <a:pt x="343" y="0"/>
                    <a:pt x="11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3936258" y="2640810"/>
              <a:ext cx="12275" cy="7407"/>
            </a:xfrm>
            <a:custGeom>
              <a:rect b="b" l="l" r="r" t="t"/>
              <a:pathLst>
                <a:path extrusionOk="0" h="353" w="585">
                  <a:moveTo>
                    <a:pt x="464" y="232"/>
                  </a:moveTo>
                  <a:cubicBezTo>
                    <a:pt x="464" y="121"/>
                    <a:pt x="584" y="121"/>
                    <a:pt x="464" y="1"/>
                  </a:cubicBezTo>
                  <a:lnTo>
                    <a:pt x="121" y="1"/>
                  </a:lnTo>
                  <a:cubicBezTo>
                    <a:pt x="1" y="121"/>
                    <a:pt x="121" y="353"/>
                    <a:pt x="46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3812503" y="2679670"/>
              <a:ext cx="9736" cy="7407"/>
            </a:xfrm>
            <a:custGeom>
              <a:rect b="b" l="l" r="r" t="t"/>
              <a:pathLst>
                <a:path extrusionOk="0" h="353" w="464">
                  <a:moveTo>
                    <a:pt x="463" y="232"/>
                  </a:moveTo>
                  <a:cubicBezTo>
                    <a:pt x="463" y="121"/>
                    <a:pt x="463" y="1"/>
                    <a:pt x="343" y="1"/>
                  </a:cubicBezTo>
                  <a:lnTo>
                    <a:pt x="111" y="1"/>
                  </a:lnTo>
                  <a:cubicBezTo>
                    <a:pt x="0" y="232"/>
                    <a:pt x="111" y="353"/>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3863407" y="2213355"/>
              <a:ext cx="12254" cy="7386"/>
            </a:xfrm>
            <a:custGeom>
              <a:rect b="b" l="l" r="r" t="t"/>
              <a:pathLst>
                <a:path extrusionOk="0" h="352" w="584">
                  <a:moveTo>
                    <a:pt x="352" y="352"/>
                  </a:moveTo>
                  <a:cubicBezTo>
                    <a:pt x="463" y="352"/>
                    <a:pt x="463" y="232"/>
                    <a:pt x="584" y="232"/>
                  </a:cubicBezTo>
                  <a:cubicBezTo>
                    <a:pt x="584" y="0"/>
                    <a:pt x="463" y="0"/>
                    <a:pt x="232" y="0"/>
                  </a:cubicBezTo>
                  <a:cubicBezTo>
                    <a:pt x="121" y="121"/>
                    <a:pt x="0" y="352"/>
                    <a:pt x="35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3827065" y="2703968"/>
              <a:ext cx="9736" cy="7407"/>
            </a:xfrm>
            <a:custGeom>
              <a:rect b="b" l="l" r="r" t="t"/>
              <a:pathLst>
                <a:path extrusionOk="0" h="353" w="464">
                  <a:moveTo>
                    <a:pt x="1" y="232"/>
                  </a:moveTo>
                  <a:cubicBezTo>
                    <a:pt x="112" y="352"/>
                    <a:pt x="232" y="352"/>
                    <a:pt x="464" y="232"/>
                  </a:cubicBezTo>
                  <a:cubicBezTo>
                    <a:pt x="464" y="121"/>
                    <a:pt x="464" y="0"/>
                    <a:pt x="232" y="0"/>
                  </a:cubicBezTo>
                  <a:cubicBezTo>
                    <a:pt x="1" y="0"/>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3890222" y="2378508"/>
              <a:ext cx="12065" cy="12254"/>
            </a:xfrm>
            <a:custGeom>
              <a:rect b="b" l="l" r="r" t="t"/>
              <a:pathLst>
                <a:path extrusionOk="0" h="584" w="575">
                  <a:moveTo>
                    <a:pt x="574" y="232"/>
                  </a:moveTo>
                  <a:cubicBezTo>
                    <a:pt x="111" y="0"/>
                    <a:pt x="0" y="584"/>
                    <a:pt x="463" y="463"/>
                  </a:cubicBezTo>
                  <a:cubicBezTo>
                    <a:pt x="574" y="463"/>
                    <a:pt x="574" y="352"/>
                    <a:pt x="57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3703100" y="2395609"/>
              <a:ext cx="7407" cy="7197"/>
            </a:xfrm>
            <a:custGeom>
              <a:rect b="b" l="l" r="r" t="t"/>
              <a:pathLst>
                <a:path extrusionOk="0" h="343" w="353">
                  <a:moveTo>
                    <a:pt x="1" y="232"/>
                  </a:moveTo>
                  <a:cubicBezTo>
                    <a:pt x="1" y="343"/>
                    <a:pt x="121" y="343"/>
                    <a:pt x="121" y="343"/>
                  </a:cubicBezTo>
                  <a:lnTo>
                    <a:pt x="353" y="343"/>
                  </a:lnTo>
                  <a:cubicBezTo>
                    <a:pt x="353" y="232"/>
                    <a:pt x="353" y="111"/>
                    <a:pt x="232" y="111"/>
                  </a:cubicBezTo>
                  <a:cubicBezTo>
                    <a:pt x="121" y="0"/>
                    <a:pt x="1" y="11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3715354" y="2995415"/>
              <a:ext cx="12065" cy="7407"/>
            </a:xfrm>
            <a:custGeom>
              <a:rect b="b" l="l" r="r" t="t"/>
              <a:pathLst>
                <a:path extrusionOk="0" h="353" w="575">
                  <a:moveTo>
                    <a:pt x="111" y="232"/>
                  </a:moveTo>
                  <a:cubicBezTo>
                    <a:pt x="111" y="352"/>
                    <a:pt x="574" y="352"/>
                    <a:pt x="463" y="121"/>
                  </a:cubicBezTo>
                  <a:cubicBezTo>
                    <a:pt x="463" y="1"/>
                    <a:pt x="0" y="1"/>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4276300" y="2133286"/>
              <a:ext cx="9736" cy="7218"/>
            </a:xfrm>
            <a:custGeom>
              <a:rect b="b" l="l" r="r" t="t"/>
              <a:pathLst>
                <a:path extrusionOk="0" h="344" w="464">
                  <a:moveTo>
                    <a:pt x="463" y="232"/>
                  </a:moveTo>
                  <a:cubicBezTo>
                    <a:pt x="463" y="112"/>
                    <a:pt x="463" y="112"/>
                    <a:pt x="352" y="1"/>
                  </a:cubicBezTo>
                  <a:lnTo>
                    <a:pt x="0" y="1"/>
                  </a:lnTo>
                  <a:cubicBezTo>
                    <a:pt x="0" y="112"/>
                    <a:pt x="0" y="344"/>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3880507" y="2480504"/>
              <a:ext cx="7197" cy="9736"/>
            </a:xfrm>
            <a:custGeom>
              <a:rect b="b" l="l" r="r" t="t"/>
              <a:pathLst>
                <a:path extrusionOk="0" h="464" w="343">
                  <a:moveTo>
                    <a:pt x="0" y="353"/>
                  </a:moveTo>
                  <a:cubicBezTo>
                    <a:pt x="111" y="464"/>
                    <a:pt x="111" y="353"/>
                    <a:pt x="232" y="353"/>
                  </a:cubicBezTo>
                  <a:cubicBezTo>
                    <a:pt x="232" y="232"/>
                    <a:pt x="343" y="1"/>
                    <a:pt x="111" y="1"/>
                  </a:cubicBezTo>
                  <a:cubicBezTo>
                    <a:pt x="0" y="1"/>
                    <a:pt x="0" y="232"/>
                    <a:pt x="0"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4135424" y="2203640"/>
              <a:ext cx="9736" cy="7386"/>
            </a:xfrm>
            <a:custGeom>
              <a:rect b="b" l="l" r="r" t="t"/>
              <a:pathLst>
                <a:path extrusionOk="0" h="352" w="464">
                  <a:moveTo>
                    <a:pt x="121" y="232"/>
                  </a:moveTo>
                  <a:cubicBezTo>
                    <a:pt x="232" y="352"/>
                    <a:pt x="352" y="352"/>
                    <a:pt x="464" y="232"/>
                  </a:cubicBezTo>
                  <a:lnTo>
                    <a:pt x="464" y="0"/>
                  </a:lnTo>
                  <a:cubicBezTo>
                    <a:pt x="232" y="0"/>
                    <a:pt x="1" y="0"/>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3793073" y="2640810"/>
              <a:ext cx="9736" cy="7407"/>
            </a:xfrm>
            <a:custGeom>
              <a:rect b="b" l="l" r="r" t="t"/>
              <a:pathLst>
                <a:path extrusionOk="0" h="353" w="464">
                  <a:moveTo>
                    <a:pt x="111" y="232"/>
                  </a:moveTo>
                  <a:cubicBezTo>
                    <a:pt x="111" y="353"/>
                    <a:pt x="343" y="353"/>
                    <a:pt x="463" y="232"/>
                  </a:cubicBezTo>
                  <a:lnTo>
                    <a:pt x="463" y="1"/>
                  </a:lnTo>
                  <a:cubicBezTo>
                    <a:pt x="232" y="1"/>
                    <a:pt x="0" y="1"/>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4526559" y="2385894"/>
              <a:ext cx="4868" cy="12065"/>
            </a:xfrm>
            <a:custGeom>
              <a:rect b="b" l="l" r="r" t="t"/>
              <a:pathLst>
                <a:path extrusionOk="0" h="575" w="232">
                  <a:moveTo>
                    <a:pt x="0" y="343"/>
                  </a:moveTo>
                  <a:cubicBezTo>
                    <a:pt x="0" y="463"/>
                    <a:pt x="0" y="574"/>
                    <a:pt x="112" y="574"/>
                  </a:cubicBezTo>
                  <a:cubicBezTo>
                    <a:pt x="232" y="574"/>
                    <a:pt x="232" y="463"/>
                    <a:pt x="232" y="343"/>
                  </a:cubicBezTo>
                  <a:cubicBezTo>
                    <a:pt x="232" y="111"/>
                    <a:pt x="0" y="0"/>
                    <a:pt x="0"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797920" y="2147868"/>
              <a:ext cx="9736" cy="4868"/>
            </a:xfrm>
            <a:custGeom>
              <a:rect b="b" l="l" r="r" t="t"/>
              <a:pathLst>
                <a:path extrusionOk="0" h="232" w="464">
                  <a:moveTo>
                    <a:pt x="112" y="232"/>
                  </a:moveTo>
                  <a:lnTo>
                    <a:pt x="464" y="232"/>
                  </a:lnTo>
                  <a:cubicBezTo>
                    <a:pt x="464" y="0"/>
                    <a:pt x="464" y="0"/>
                    <a:pt x="232" y="0"/>
                  </a:cubicBezTo>
                  <a:cubicBezTo>
                    <a:pt x="112" y="0"/>
                    <a:pt x="1" y="112"/>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890222" y="2623919"/>
              <a:ext cx="9736" cy="7197"/>
            </a:xfrm>
            <a:custGeom>
              <a:rect b="b" l="l" r="r" t="t"/>
              <a:pathLst>
                <a:path extrusionOk="0" h="343" w="464">
                  <a:moveTo>
                    <a:pt x="463" y="232"/>
                  </a:moveTo>
                  <a:cubicBezTo>
                    <a:pt x="463" y="111"/>
                    <a:pt x="463" y="0"/>
                    <a:pt x="232" y="0"/>
                  </a:cubicBezTo>
                  <a:cubicBezTo>
                    <a:pt x="232" y="0"/>
                    <a:pt x="111" y="0"/>
                    <a:pt x="111" y="111"/>
                  </a:cubicBezTo>
                  <a:cubicBezTo>
                    <a:pt x="0" y="111"/>
                    <a:pt x="0" y="232"/>
                    <a:pt x="111" y="232"/>
                  </a:cubicBezTo>
                  <a:cubicBezTo>
                    <a:pt x="111" y="343"/>
                    <a:pt x="343" y="343"/>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856210" y="2759928"/>
              <a:ext cx="7218" cy="7197"/>
            </a:xfrm>
            <a:custGeom>
              <a:rect b="b" l="l" r="r" t="t"/>
              <a:pathLst>
                <a:path extrusionOk="0" h="343" w="344">
                  <a:moveTo>
                    <a:pt x="1" y="111"/>
                  </a:moveTo>
                  <a:lnTo>
                    <a:pt x="1" y="232"/>
                  </a:lnTo>
                  <a:cubicBezTo>
                    <a:pt x="1" y="343"/>
                    <a:pt x="112" y="343"/>
                    <a:pt x="232" y="343"/>
                  </a:cubicBezTo>
                  <a:cubicBezTo>
                    <a:pt x="343" y="232"/>
                    <a:pt x="343" y="232"/>
                    <a:pt x="343" y="111"/>
                  </a:cubicBezTo>
                  <a:cubicBezTo>
                    <a:pt x="232" y="0"/>
                    <a:pt x="112"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4176822" y="2533946"/>
              <a:ext cx="12065" cy="9736"/>
            </a:xfrm>
            <a:custGeom>
              <a:rect b="b" l="l" r="r" t="t"/>
              <a:pathLst>
                <a:path extrusionOk="0" h="464" w="575">
                  <a:moveTo>
                    <a:pt x="232" y="121"/>
                  </a:moveTo>
                  <a:cubicBezTo>
                    <a:pt x="0" y="121"/>
                    <a:pt x="111" y="464"/>
                    <a:pt x="463" y="352"/>
                  </a:cubicBezTo>
                  <a:cubicBezTo>
                    <a:pt x="574" y="352"/>
                    <a:pt x="574" y="1"/>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897398" y="2531617"/>
              <a:ext cx="12275" cy="9736"/>
            </a:xfrm>
            <a:custGeom>
              <a:rect b="b" l="l" r="r" t="t"/>
              <a:pathLst>
                <a:path extrusionOk="0" h="464" w="585">
                  <a:moveTo>
                    <a:pt x="232" y="112"/>
                  </a:moveTo>
                  <a:cubicBezTo>
                    <a:pt x="1" y="112"/>
                    <a:pt x="121" y="463"/>
                    <a:pt x="464" y="343"/>
                  </a:cubicBezTo>
                  <a:cubicBezTo>
                    <a:pt x="584" y="343"/>
                    <a:pt x="584" y="0"/>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3824547" y="2383355"/>
              <a:ext cx="9736" cy="7407"/>
            </a:xfrm>
            <a:custGeom>
              <a:rect b="b" l="l" r="r" t="t"/>
              <a:pathLst>
                <a:path extrusionOk="0" h="353" w="464">
                  <a:moveTo>
                    <a:pt x="0" y="232"/>
                  </a:moveTo>
                  <a:cubicBezTo>
                    <a:pt x="232" y="232"/>
                    <a:pt x="463" y="353"/>
                    <a:pt x="352" y="1"/>
                  </a:cubicBezTo>
                  <a:lnTo>
                    <a:pt x="121" y="1"/>
                  </a:lnTo>
                  <a:cubicBezTo>
                    <a:pt x="0" y="1"/>
                    <a:pt x="0" y="12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4235112" y="2138153"/>
              <a:ext cx="9736" cy="7218"/>
            </a:xfrm>
            <a:custGeom>
              <a:rect b="b" l="l" r="r" t="t"/>
              <a:pathLst>
                <a:path extrusionOk="0" h="344" w="464">
                  <a:moveTo>
                    <a:pt x="463" y="343"/>
                  </a:moveTo>
                  <a:lnTo>
                    <a:pt x="463" y="232"/>
                  </a:lnTo>
                  <a:cubicBezTo>
                    <a:pt x="463" y="112"/>
                    <a:pt x="232" y="0"/>
                    <a:pt x="111" y="112"/>
                  </a:cubicBezTo>
                  <a:cubicBezTo>
                    <a:pt x="0" y="232"/>
                    <a:pt x="232" y="343"/>
                    <a:pt x="463"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3666780" y="2203640"/>
              <a:ext cx="4868" cy="12254"/>
            </a:xfrm>
            <a:custGeom>
              <a:rect b="b" l="l" r="r" t="t"/>
              <a:pathLst>
                <a:path extrusionOk="0" h="584" w="232">
                  <a:moveTo>
                    <a:pt x="232" y="232"/>
                  </a:moveTo>
                  <a:cubicBezTo>
                    <a:pt x="232" y="0"/>
                    <a:pt x="0" y="0"/>
                    <a:pt x="0" y="352"/>
                  </a:cubicBezTo>
                  <a:cubicBezTo>
                    <a:pt x="0" y="584"/>
                    <a:pt x="232" y="584"/>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3933929" y="2385894"/>
              <a:ext cx="9736" cy="7197"/>
            </a:xfrm>
            <a:custGeom>
              <a:rect b="b" l="l" r="r" t="t"/>
              <a:pathLst>
                <a:path extrusionOk="0" h="343" w="464">
                  <a:moveTo>
                    <a:pt x="112" y="343"/>
                  </a:moveTo>
                  <a:lnTo>
                    <a:pt x="343" y="343"/>
                  </a:lnTo>
                  <a:cubicBezTo>
                    <a:pt x="343" y="232"/>
                    <a:pt x="464" y="0"/>
                    <a:pt x="232" y="0"/>
                  </a:cubicBezTo>
                  <a:cubicBezTo>
                    <a:pt x="1" y="0"/>
                    <a:pt x="112" y="343"/>
                    <a:pt x="11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4183998" y="2089579"/>
              <a:ext cx="14604" cy="12065"/>
            </a:xfrm>
            <a:custGeom>
              <a:rect b="b" l="l" r="r" t="t"/>
              <a:pathLst>
                <a:path extrusionOk="0" h="575" w="696">
                  <a:moveTo>
                    <a:pt x="121" y="111"/>
                  </a:moveTo>
                  <a:cubicBezTo>
                    <a:pt x="1" y="463"/>
                    <a:pt x="695" y="574"/>
                    <a:pt x="353" y="111"/>
                  </a:cubicBezTo>
                  <a:lnTo>
                    <a:pt x="353" y="0"/>
                  </a:lnTo>
                  <a:cubicBezTo>
                    <a:pt x="232" y="0"/>
                    <a:pt x="232" y="111"/>
                    <a:pt x="12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4249674" y="2211005"/>
              <a:ext cx="9736" cy="9736"/>
            </a:xfrm>
            <a:custGeom>
              <a:rect b="b" l="l" r="r" t="t"/>
              <a:pathLst>
                <a:path extrusionOk="0" h="464" w="464">
                  <a:moveTo>
                    <a:pt x="343" y="344"/>
                  </a:moveTo>
                  <a:cubicBezTo>
                    <a:pt x="464" y="1"/>
                    <a:pt x="112" y="233"/>
                    <a:pt x="1" y="344"/>
                  </a:cubicBezTo>
                  <a:cubicBezTo>
                    <a:pt x="1" y="464"/>
                    <a:pt x="1" y="464"/>
                    <a:pt x="112" y="464"/>
                  </a:cubicBezTo>
                  <a:cubicBezTo>
                    <a:pt x="232" y="464"/>
                    <a:pt x="343" y="464"/>
                    <a:pt x="343" y="34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4256871" y="2291074"/>
              <a:ext cx="12254" cy="7407"/>
            </a:xfrm>
            <a:custGeom>
              <a:rect b="b" l="l" r="r" t="t"/>
              <a:pathLst>
                <a:path extrusionOk="0" h="353" w="584">
                  <a:moveTo>
                    <a:pt x="121" y="0"/>
                  </a:moveTo>
                  <a:cubicBezTo>
                    <a:pt x="0" y="232"/>
                    <a:pt x="352" y="352"/>
                    <a:pt x="463" y="232"/>
                  </a:cubicBezTo>
                  <a:cubicBezTo>
                    <a:pt x="584" y="121"/>
                    <a:pt x="35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3907113" y="2104141"/>
              <a:ext cx="7407" cy="9736"/>
            </a:xfrm>
            <a:custGeom>
              <a:rect b="b" l="l" r="r" t="t"/>
              <a:pathLst>
                <a:path extrusionOk="0" h="464" w="353">
                  <a:moveTo>
                    <a:pt x="353" y="343"/>
                  </a:moveTo>
                  <a:lnTo>
                    <a:pt x="353" y="232"/>
                  </a:lnTo>
                  <a:cubicBezTo>
                    <a:pt x="353" y="112"/>
                    <a:pt x="1" y="1"/>
                    <a:pt x="1" y="232"/>
                  </a:cubicBezTo>
                  <a:cubicBezTo>
                    <a:pt x="1" y="343"/>
                    <a:pt x="121" y="464"/>
                    <a:pt x="353"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919367" y="2123571"/>
              <a:ext cx="12065" cy="7218"/>
            </a:xfrm>
            <a:custGeom>
              <a:rect b="b" l="l" r="r" t="t"/>
              <a:pathLst>
                <a:path extrusionOk="0" h="344" w="575">
                  <a:moveTo>
                    <a:pt x="463" y="344"/>
                  </a:moveTo>
                  <a:cubicBezTo>
                    <a:pt x="574" y="1"/>
                    <a:pt x="232" y="1"/>
                    <a:pt x="111" y="112"/>
                  </a:cubicBezTo>
                  <a:cubicBezTo>
                    <a:pt x="0" y="344"/>
                    <a:pt x="343" y="344"/>
                    <a:pt x="463" y="34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4371120" y="2249885"/>
              <a:ext cx="9736" cy="9736"/>
            </a:xfrm>
            <a:custGeom>
              <a:rect b="b" l="l" r="r" t="t"/>
              <a:pathLst>
                <a:path extrusionOk="0" h="464" w="464">
                  <a:moveTo>
                    <a:pt x="111" y="111"/>
                  </a:moveTo>
                  <a:cubicBezTo>
                    <a:pt x="0" y="111"/>
                    <a:pt x="0" y="111"/>
                    <a:pt x="0" y="232"/>
                  </a:cubicBezTo>
                  <a:cubicBezTo>
                    <a:pt x="0" y="343"/>
                    <a:pt x="232" y="463"/>
                    <a:pt x="343" y="343"/>
                  </a:cubicBezTo>
                  <a:cubicBezTo>
                    <a:pt x="463" y="232"/>
                    <a:pt x="232" y="0"/>
                    <a:pt x="11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4213143" y="2089579"/>
              <a:ext cx="9736" cy="12065"/>
            </a:xfrm>
            <a:custGeom>
              <a:rect b="b" l="l" r="r" t="t"/>
              <a:pathLst>
                <a:path extrusionOk="0" h="575" w="464">
                  <a:moveTo>
                    <a:pt x="232" y="111"/>
                  </a:moveTo>
                  <a:cubicBezTo>
                    <a:pt x="1" y="232"/>
                    <a:pt x="121" y="574"/>
                    <a:pt x="353" y="463"/>
                  </a:cubicBezTo>
                  <a:cubicBezTo>
                    <a:pt x="464" y="343"/>
                    <a:pt x="353" y="0"/>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3960556" y="2315351"/>
              <a:ext cx="7407" cy="7407"/>
            </a:xfrm>
            <a:custGeom>
              <a:rect b="b" l="l" r="r" t="t"/>
              <a:pathLst>
                <a:path extrusionOk="0" h="353" w="353">
                  <a:moveTo>
                    <a:pt x="0" y="121"/>
                  </a:moveTo>
                  <a:cubicBezTo>
                    <a:pt x="0" y="353"/>
                    <a:pt x="232" y="353"/>
                    <a:pt x="352" y="232"/>
                  </a:cubicBezTo>
                  <a:cubicBezTo>
                    <a:pt x="352" y="1"/>
                    <a:pt x="232" y="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992218" y="2099294"/>
              <a:ext cx="7218" cy="9736"/>
            </a:xfrm>
            <a:custGeom>
              <a:rect b="b" l="l" r="r" t="t"/>
              <a:pathLst>
                <a:path extrusionOk="0" h="464" w="344">
                  <a:moveTo>
                    <a:pt x="1" y="111"/>
                  </a:moveTo>
                  <a:cubicBezTo>
                    <a:pt x="1" y="463"/>
                    <a:pt x="343" y="343"/>
                    <a:pt x="343" y="232"/>
                  </a:cubicBezTo>
                  <a:cubicBezTo>
                    <a:pt x="343" y="232"/>
                    <a:pt x="343"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4220529" y="2150197"/>
              <a:ext cx="9736" cy="9736"/>
            </a:xfrm>
            <a:custGeom>
              <a:rect b="b" l="l" r="r" t="t"/>
              <a:pathLst>
                <a:path extrusionOk="0" h="464" w="464">
                  <a:moveTo>
                    <a:pt x="112" y="121"/>
                  </a:moveTo>
                  <a:cubicBezTo>
                    <a:pt x="1" y="121"/>
                    <a:pt x="1" y="232"/>
                    <a:pt x="1" y="352"/>
                  </a:cubicBezTo>
                  <a:cubicBezTo>
                    <a:pt x="112" y="352"/>
                    <a:pt x="232" y="464"/>
                    <a:pt x="232" y="464"/>
                  </a:cubicBezTo>
                  <a:cubicBezTo>
                    <a:pt x="464" y="352"/>
                    <a:pt x="232" y="1"/>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4278818" y="2308175"/>
              <a:ext cx="7218" cy="7197"/>
            </a:xfrm>
            <a:custGeom>
              <a:rect b="b" l="l" r="r" t="t"/>
              <a:pathLst>
                <a:path extrusionOk="0" h="343" w="344">
                  <a:moveTo>
                    <a:pt x="112" y="343"/>
                  </a:moveTo>
                  <a:cubicBezTo>
                    <a:pt x="232" y="343"/>
                    <a:pt x="232" y="343"/>
                    <a:pt x="343" y="232"/>
                  </a:cubicBezTo>
                  <a:cubicBezTo>
                    <a:pt x="343" y="111"/>
                    <a:pt x="232" y="0"/>
                    <a:pt x="112" y="111"/>
                  </a:cubicBezTo>
                  <a:cubicBezTo>
                    <a:pt x="1" y="111"/>
                    <a:pt x="1" y="232"/>
                    <a:pt x="11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4171954" y="2223070"/>
              <a:ext cx="9736" cy="7407"/>
            </a:xfrm>
            <a:custGeom>
              <a:rect b="b" l="l" r="r" t="t"/>
              <a:pathLst>
                <a:path extrusionOk="0" h="353" w="464">
                  <a:moveTo>
                    <a:pt x="112" y="352"/>
                  </a:moveTo>
                  <a:cubicBezTo>
                    <a:pt x="464" y="352"/>
                    <a:pt x="464" y="121"/>
                    <a:pt x="343" y="0"/>
                  </a:cubicBezTo>
                  <a:cubicBezTo>
                    <a:pt x="112" y="0"/>
                    <a:pt x="1" y="121"/>
                    <a:pt x="11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4222858" y="2186728"/>
              <a:ext cx="12275" cy="7218"/>
            </a:xfrm>
            <a:custGeom>
              <a:rect b="b" l="l" r="r" t="t"/>
              <a:pathLst>
                <a:path extrusionOk="0" h="344" w="585">
                  <a:moveTo>
                    <a:pt x="232" y="112"/>
                  </a:moveTo>
                  <a:cubicBezTo>
                    <a:pt x="1" y="112"/>
                    <a:pt x="232" y="343"/>
                    <a:pt x="353" y="343"/>
                  </a:cubicBezTo>
                  <a:cubicBezTo>
                    <a:pt x="584" y="343"/>
                    <a:pt x="353" y="0"/>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3963074" y="2295921"/>
              <a:ext cx="7218" cy="4889"/>
            </a:xfrm>
            <a:custGeom>
              <a:rect b="b" l="l" r="r" t="t"/>
              <a:pathLst>
                <a:path extrusionOk="0" h="233" w="344">
                  <a:moveTo>
                    <a:pt x="1" y="1"/>
                  </a:moveTo>
                  <a:cubicBezTo>
                    <a:pt x="1" y="121"/>
                    <a:pt x="1" y="232"/>
                    <a:pt x="112" y="232"/>
                  </a:cubicBezTo>
                  <a:cubicBezTo>
                    <a:pt x="343" y="232"/>
                    <a:pt x="343" y="12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4130577" y="2077325"/>
              <a:ext cx="4868" cy="9736"/>
            </a:xfrm>
            <a:custGeom>
              <a:rect b="b" l="l" r="r" t="t"/>
              <a:pathLst>
                <a:path extrusionOk="0" h="464" w="232">
                  <a:moveTo>
                    <a:pt x="0" y="232"/>
                  </a:moveTo>
                  <a:cubicBezTo>
                    <a:pt x="232" y="464"/>
                    <a:pt x="232" y="121"/>
                    <a:pt x="232" y="121"/>
                  </a:cubicBezTo>
                  <a:cubicBezTo>
                    <a:pt x="120" y="1"/>
                    <a:pt x="120" y="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4298248" y="2150197"/>
              <a:ext cx="7218" cy="7407"/>
            </a:xfrm>
            <a:custGeom>
              <a:rect b="b" l="l" r="r" t="t"/>
              <a:pathLst>
                <a:path extrusionOk="0" h="353" w="344">
                  <a:moveTo>
                    <a:pt x="112" y="352"/>
                  </a:moveTo>
                  <a:cubicBezTo>
                    <a:pt x="232" y="352"/>
                    <a:pt x="343" y="232"/>
                    <a:pt x="343" y="232"/>
                  </a:cubicBezTo>
                  <a:lnTo>
                    <a:pt x="343" y="1"/>
                  </a:lnTo>
                  <a:cubicBezTo>
                    <a:pt x="112" y="1"/>
                    <a:pt x="1" y="232"/>
                    <a:pt x="11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4198581" y="2045851"/>
              <a:ext cx="7407" cy="7218"/>
            </a:xfrm>
            <a:custGeom>
              <a:rect b="b" l="l" r="r" t="t"/>
              <a:pathLst>
                <a:path extrusionOk="0" h="344" w="353">
                  <a:moveTo>
                    <a:pt x="232" y="343"/>
                  </a:moveTo>
                  <a:lnTo>
                    <a:pt x="352" y="232"/>
                  </a:lnTo>
                  <a:cubicBezTo>
                    <a:pt x="352" y="112"/>
                    <a:pt x="352" y="1"/>
                    <a:pt x="121" y="1"/>
                  </a:cubicBezTo>
                  <a:cubicBezTo>
                    <a:pt x="0" y="1"/>
                    <a:pt x="0" y="343"/>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4118512" y="2213355"/>
              <a:ext cx="7218" cy="9736"/>
            </a:xfrm>
            <a:custGeom>
              <a:rect b="b" l="l" r="r" t="t"/>
              <a:pathLst>
                <a:path extrusionOk="0" h="464" w="344">
                  <a:moveTo>
                    <a:pt x="232" y="121"/>
                  </a:moveTo>
                  <a:cubicBezTo>
                    <a:pt x="112" y="0"/>
                    <a:pt x="1" y="121"/>
                    <a:pt x="1" y="352"/>
                  </a:cubicBezTo>
                  <a:cubicBezTo>
                    <a:pt x="112" y="463"/>
                    <a:pt x="344" y="463"/>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4225397" y="2050719"/>
              <a:ext cx="9736" cy="4868"/>
            </a:xfrm>
            <a:custGeom>
              <a:rect b="b" l="l" r="r" t="t"/>
              <a:pathLst>
                <a:path extrusionOk="0" h="232" w="464">
                  <a:moveTo>
                    <a:pt x="343" y="232"/>
                  </a:moveTo>
                  <a:cubicBezTo>
                    <a:pt x="343" y="111"/>
                    <a:pt x="463" y="0"/>
                    <a:pt x="232" y="0"/>
                  </a:cubicBezTo>
                  <a:cubicBezTo>
                    <a:pt x="111" y="111"/>
                    <a:pt x="0" y="232"/>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4171954" y="2043334"/>
              <a:ext cx="7218" cy="7407"/>
            </a:xfrm>
            <a:custGeom>
              <a:rect b="b" l="l" r="r" t="t"/>
              <a:pathLst>
                <a:path extrusionOk="0" h="353" w="344">
                  <a:moveTo>
                    <a:pt x="112" y="232"/>
                  </a:moveTo>
                  <a:cubicBezTo>
                    <a:pt x="232" y="352"/>
                    <a:pt x="343" y="232"/>
                    <a:pt x="343" y="121"/>
                  </a:cubicBezTo>
                  <a:cubicBezTo>
                    <a:pt x="232" y="0"/>
                    <a:pt x="1" y="121"/>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373449" y="2186728"/>
              <a:ext cx="4868" cy="7218"/>
            </a:xfrm>
            <a:custGeom>
              <a:rect b="b" l="l" r="r" t="t"/>
              <a:pathLst>
                <a:path extrusionOk="0" h="344" w="232">
                  <a:moveTo>
                    <a:pt x="121" y="0"/>
                  </a:moveTo>
                  <a:cubicBezTo>
                    <a:pt x="0" y="112"/>
                    <a:pt x="0" y="112"/>
                    <a:pt x="0" y="232"/>
                  </a:cubicBezTo>
                  <a:cubicBezTo>
                    <a:pt x="0" y="343"/>
                    <a:pt x="121" y="343"/>
                    <a:pt x="121" y="343"/>
                  </a:cubicBezTo>
                  <a:cubicBezTo>
                    <a:pt x="232" y="232"/>
                    <a:pt x="23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3933929" y="2147868"/>
              <a:ext cx="4889" cy="7218"/>
            </a:xfrm>
            <a:custGeom>
              <a:rect b="b" l="l" r="r" t="t"/>
              <a:pathLst>
                <a:path extrusionOk="0" h="344" w="233">
                  <a:moveTo>
                    <a:pt x="232" y="232"/>
                  </a:moveTo>
                  <a:cubicBezTo>
                    <a:pt x="232" y="0"/>
                    <a:pt x="1" y="0"/>
                    <a:pt x="1" y="112"/>
                  </a:cubicBezTo>
                  <a:cubicBezTo>
                    <a:pt x="1" y="232"/>
                    <a:pt x="1" y="343"/>
                    <a:pt x="112" y="343"/>
                  </a:cubicBezTo>
                  <a:cubicBezTo>
                    <a:pt x="232" y="343"/>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3317022" y="1688729"/>
              <a:ext cx="1549579" cy="1554447"/>
            </a:xfrm>
            <a:custGeom>
              <a:rect b="b" l="l" r="r" t="t"/>
              <a:pathLst>
                <a:path extrusionOk="0" h="74083" w="73851">
                  <a:moveTo>
                    <a:pt x="40746" y="232"/>
                  </a:moveTo>
                  <a:cubicBezTo>
                    <a:pt x="42246" y="352"/>
                    <a:pt x="43635" y="584"/>
                    <a:pt x="45144" y="926"/>
                  </a:cubicBezTo>
                  <a:cubicBezTo>
                    <a:pt x="45144" y="1047"/>
                    <a:pt x="45144" y="1158"/>
                    <a:pt x="45255" y="1278"/>
                  </a:cubicBezTo>
                  <a:lnTo>
                    <a:pt x="45255" y="1510"/>
                  </a:lnTo>
                  <a:cubicBezTo>
                    <a:pt x="43635" y="1158"/>
                    <a:pt x="41903" y="926"/>
                    <a:pt x="40162" y="695"/>
                  </a:cubicBezTo>
                  <a:cubicBezTo>
                    <a:pt x="40394" y="584"/>
                    <a:pt x="40625" y="463"/>
                    <a:pt x="40746" y="232"/>
                  </a:cubicBezTo>
                  <a:close/>
                  <a:moveTo>
                    <a:pt x="73851" y="40866"/>
                  </a:moveTo>
                  <a:cubicBezTo>
                    <a:pt x="73730" y="42135"/>
                    <a:pt x="73499" y="43412"/>
                    <a:pt x="73267" y="44570"/>
                  </a:cubicBezTo>
                  <a:cubicBezTo>
                    <a:pt x="73267" y="44339"/>
                    <a:pt x="73156" y="44107"/>
                    <a:pt x="73156" y="43987"/>
                  </a:cubicBezTo>
                  <a:cubicBezTo>
                    <a:pt x="73156" y="43524"/>
                    <a:pt x="73036" y="43061"/>
                    <a:pt x="73036" y="42598"/>
                  </a:cubicBezTo>
                  <a:cubicBezTo>
                    <a:pt x="73036" y="42366"/>
                    <a:pt x="73156" y="42023"/>
                    <a:pt x="73156" y="41672"/>
                  </a:cubicBezTo>
                  <a:cubicBezTo>
                    <a:pt x="73156" y="41560"/>
                    <a:pt x="73267" y="41440"/>
                    <a:pt x="73388" y="41329"/>
                  </a:cubicBezTo>
                  <a:lnTo>
                    <a:pt x="73499" y="41209"/>
                  </a:lnTo>
                  <a:close/>
                  <a:moveTo>
                    <a:pt x="72693" y="46996"/>
                  </a:moveTo>
                  <a:cubicBezTo>
                    <a:pt x="72462" y="47228"/>
                    <a:pt x="72230" y="47228"/>
                    <a:pt x="71999" y="47348"/>
                  </a:cubicBezTo>
                  <a:cubicBezTo>
                    <a:pt x="70258" y="53247"/>
                    <a:pt x="67017" y="58571"/>
                    <a:pt x="62739" y="62859"/>
                  </a:cubicBezTo>
                  <a:cubicBezTo>
                    <a:pt x="56136" y="69452"/>
                    <a:pt x="47107" y="73508"/>
                    <a:pt x="36921" y="73508"/>
                  </a:cubicBezTo>
                  <a:cubicBezTo>
                    <a:pt x="26855" y="73508"/>
                    <a:pt x="17827" y="69452"/>
                    <a:pt x="11224" y="62859"/>
                  </a:cubicBezTo>
                  <a:cubicBezTo>
                    <a:pt x="4631" y="56256"/>
                    <a:pt x="464" y="47117"/>
                    <a:pt x="464" y="37041"/>
                  </a:cubicBezTo>
                  <a:cubicBezTo>
                    <a:pt x="464" y="26976"/>
                    <a:pt x="4631" y="17947"/>
                    <a:pt x="11224" y="11344"/>
                  </a:cubicBezTo>
                  <a:cubicBezTo>
                    <a:pt x="16317" y="6140"/>
                    <a:pt x="22920" y="2547"/>
                    <a:pt x="30328" y="1158"/>
                  </a:cubicBezTo>
                  <a:cubicBezTo>
                    <a:pt x="30439" y="1047"/>
                    <a:pt x="30439" y="815"/>
                    <a:pt x="30559" y="695"/>
                  </a:cubicBezTo>
                  <a:lnTo>
                    <a:pt x="30559" y="584"/>
                  </a:lnTo>
                  <a:cubicBezTo>
                    <a:pt x="22920" y="1973"/>
                    <a:pt x="16086" y="5677"/>
                    <a:pt x="10761" y="10881"/>
                  </a:cubicBezTo>
                  <a:cubicBezTo>
                    <a:pt x="4047" y="17595"/>
                    <a:pt x="1" y="26855"/>
                    <a:pt x="1" y="37041"/>
                  </a:cubicBezTo>
                  <a:cubicBezTo>
                    <a:pt x="1" y="47348"/>
                    <a:pt x="4047" y="56608"/>
                    <a:pt x="10761" y="63322"/>
                  </a:cubicBezTo>
                  <a:cubicBezTo>
                    <a:pt x="17475" y="69915"/>
                    <a:pt x="26735" y="74082"/>
                    <a:pt x="36921" y="74082"/>
                  </a:cubicBezTo>
                  <a:cubicBezTo>
                    <a:pt x="47228" y="74082"/>
                    <a:pt x="56488" y="69915"/>
                    <a:pt x="63202" y="63322"/>
                  </a:cubicBezTo>
                  <a:cubicBezTo>
                    <a:pt x="67600" y="58803"/>
                    <a:pt x="70952" y="53247"/>
                    <a:pt x="72693" y="46996"/>
                  </a:cubicBezTo>
                  <a:close/>
                  <a:moveTo>
                    <a:pt x="34032" y="121"/>
                  </a:moveTo>
                  <a:cubicBezTo>
                    <a:pt x="34838" y="121"/>
                    <a:pt x="35652" y="121"/>
                    <a:pt x="36578" y="0"/>
                  </a:cubicBezTo>
                  <a:cubicBezTo>
                    <a:pt x="36347" y="232"/>
                    <a:pt x="36115" y="463"/>
                    <a:pt x="35884" y="584"/>
                  </a:cubicBezTo>
                  <a:cubicBezTo>
                    <a:pt x="35532" y="584"/>
                    <a:pt x="35069" y="695"/>
                    <a:pt x="34726" y="695"/>
                  </a:cubicBezTo>
                  <a:cubicBezTo>
                    <a:pt x="34606" y="584"/>
                    <a:pt x="34495" y="584"/>
                    <a:pt x="34375" y="463"/>
                  </a:cubicBezTo>
                  <a:close/>
                  <a:moveTo>
                    <a:pt x="39236" y="1390"/>
                  </a:moveTo>
                  <a:lnTo>
                    <a:pt x="38893" y="1741"/>
                  </a:lnTo>
                  <a:lnTo>
                    <a:pt x="38893" y="1741"/>
                  </a:lnTo>
                  <a:cubicBezTo>
                    <a:pt x="41088" y="1853"/>
                    <a:pt x="43292" y="2204"/>
                    <a:pt x="45376" y="2667"/>
                  </a:cubicBezTo>
                  <a:lnTo>
                    <a:pt x="45376" y="2547"/>
                  </a:lnTo>
                  <a:lnTo>
                    <a:pt x="45376" y="2316"/>
                  </a:lnTo>
                  <a:cubicBezTo>
                    <a:pt x="43403" y="1853"/>
                    <a:pt x="41320" y="1510"/>
                    <a:pt x="39236" y="1390"/>
                  </a:cubicBezTo>
                  <a:close/>
                  <a:moveTo>
                    <a:pt x="71184" y="47348"/>
                  </a:moveTo>
                  <a:cubicBezTo>
                    <a:pt x="69563" y="53015"/>
                    <a:pt x="66443" y="58229"/>
                    <a:pt x="62275" y="62396"/>
                  </a:cubicBezTo>
                  <a:cubicBezTo>
                    <a:pt x="55793" y="68878"/>
                    <a:pt x="46876" y="72814"/>
                    <a:pt x="36921" y="72814"/>
                  </a:cubicBezTo>
                  <a:cubicBezTo>
                    <a:pt x="27087" y="72814"/>
                    <a:pt x="18169" y="68878"/>
                    <a:pt x="11687" y="62396"/>
                  </a:cubicBezTo>
                  <a:cubicBezTo>
                    <a:pt x="5205" y="55914"/>
                    <a:pt x="1269" y="46996"/>
                    <a:pt x="1269" y="37041"/>
                  </a:cubicBezTo>
                  <a:cubicBezTo>
                    <a:pt x="1269" y="27207"/>
                    <a:pt x="5205" y="18289"/>
                    <a:pt x="11687" y="11807"/>
                  </a:cubicBezTo>
                  <a:cubicBezTo>
                    <a:pt x="16669" y="6835"/>
                    <a:pt x="23151" y="3362"/>
                    <a:pt x="30328" y="1973"/>
                  </a:cubicBezTo>
                  <a:lnTo>
                    <a:pt x="30328" y="1973"/>
                  </a:lnTo>
                  <a:lnTo>
                    <a:pt x="30328" y="2316"/>
                  </a:lnTo>
                  <a:cubicBezTo>
                    <a:pt x="23262" y="3705"/>
                    <a:pt x="16901" y="7177"/>
                    <a:pt x="11919" y="12039"/>
                  </a:cubicBezTo>
                  <a:cubicBezTo>
                    <a:pt x="5557" y="18521"/>
                    <a:pt x="1621" y="27318"/>
                    <a:pt x="1621" y="37041"/>
                  </a:cubicBezTo>
                  <a:cubicBezTo>
                    <a:pt x="1621" y="46885"/>
                    <a:pt x="5557" y="55682"/>
                    <a:pt x="11919" y="62044"/>
                  </a:cubicBezTo>
                  <a:cubicBezTo>
                    <a:pt x="18401" y="68526"/>
                    <a:pt x="27198" y="72462"/>
                    <a:pt x="36921" y="72462"/>
                  </a:cubicBezTo>
                  <a:cubicBezTo>
                    <a:pt x="46765" y="72462"/>
                    <a:pt x="55562" y="68526"/>
                    <a:pt x="62044" y="62044"/>
                  </a:cubicBezTo>
                  <a:cubicBezTo>
                    <a:pt x="66091" y="57997"/>
                    <a:pt x="69221" y="52904"/>
                    <a:pt x="70841" y="47228"/>
                  </a:cubicBezTo>
                  <a:lnTo>
                    <a:pt x="70952" y="47228"/>
                  </a:lnTo>
                  <a:cubicBezTo>
                    <a:pt x="71073" y="47348"/>
                    <a:pt x="71184" y="47348"/>
                    <a:pt x="71184" y="4734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3775973" y="1632958"/>
              <a:ext cx="1204689" cy="1151268"/>
            </a:xfrm>
            <a:custGeom>
              <a:rect b="b" l="l" r="r" t="t"/>
              <a:pathLst>
                <a:path extrusionOk="0" h="54868" w="57414">
                  <a:moveTo>
                    <a:pt x="2204" y="22225"/>
                  </a:moveTo>
                  <a:cubicBezTo>
                    <a:pt x="1973" y="22105"/>
                    <a:pt x="1741" y="21873"/>
                    <a:pt x="1510" y="21642"/>
                  </a:cubicBezTo>
                  <a:cubicBezTo>
                    <a:pt x="695" y="20836"/>
                    <a:pt x="0" y="20021"/>
                    <a:pt x="463" y="19216"/>
                  </a:cubicBezTo>
                  <a:cubicBezTo>
                    <a:pt x="815" y="18632"/>
                    <a:pt x="1510" y="18058"/>
                    <a:pt x="2204" y="17475"/>
                  </a:cubicBezTo>
                  <a:cubicBezTo>
                    <a:pt x="2778" y="17012"/>
                    <a:pt x="3362" y="16549"/>
                    <a:pt x="3704" y="16206"/>
                  </a:cubicBezTo>
                  <a:cubicBezTo>
                    <a:pt x="3593" y="16438"/>
                    <a:pt x="3593" y="16669"/>
                    <a:pt x="3593" y="17012"/>
                  </a:cubicBezTo>
                  <a:cubicBezTo>
                    <a:pt x="3362" y="17243"/>
                    <a:pt x="3010" y="17595"/>
                    <a:pt x="2547" y="17938"/>
                  </a:cubicBezTo>
                  <a:cubicBezTo>
                    <a:pt x="1973" y="18401"/>
                    <a:pt x="1278" y="18984"/>
                    <a:pt x="926" y="19558"/>
                  </a:cubicBezTo>
                  <a:cubicBezTo>
                    <a:pt x="695" y="19910"/>
                    <a:pt x="1278" y="20605"/>
                    <a:pt x="1973" y="21179"/>
                  </a:cubicBezTo>
                  <a:cubicBezTo>
                    <a:pt x="2315" y="21531"/>
                    <a:pt x="2547" y="21873"/>
                    <a:pt x="2899" y="22225"/>
                  </a:cubicBezTo>
                  <a:close/>
                  <a:moveTo>
                    <a:pt x="3825" y="14928"/>
                  </a:moveTo>
                  <a:cubicBezTo>
                    <a:pt x="3936" y="14697"/>
                    <a:pt x="4056" y="14354"/>
                    <a:pt x="4056" y="14123"/>
                  </a:cubicBezTo>
                  <a:cubicBezTo>
                    <a:pt x="3473" y="12845"/>
                    <a:pt x="2667" y="11113"/>
                    <a:pt x="4288" y="10067"/>
                  </a:cubicBezTo>
                  <a:cubicBezTo>
                    <a:pt x="4519" y="9835"/>
                    <a:pt x="4862" y="9724"/>
                    <a:pt x="5093" y="9493"/>
                  </a:cubicBezTo>
                  <a:cubicBezTo>
                    <a:pt x="7177" y="8215"/>
                    <a:pt x="9029" y="7057"/>
                    <a:pt x="8797" y="4631"/>
                  </a:cubicBezTo>
                  <a:cubicBezTo>
                    <a:pt x="8797" y="4168"/>
                    <a:pt x="8918" y="3816"/>
                    <a:pt x="9029" y="3473"/>
                  </a:cubicBezTo>
                  <a:cubicBezTo>
                    <a:pt x="9149" y="3121"/>
                    <a:pt x="9381" y="2890"/>
                    <a:pt x="9723" y="2779"/>
                  </a:cubicBezTo>
                  <a:cubicBezTo>
                    <a:pt x="10075" y="2658"/>
                    <a:pt x="10418" y="2658"/>
                    <a:pt x="10770" y="2658"/>
                  </a:cubicBezTo>
                  <a:cubicBezTo>
                    <a:pt x="11344" y="2779"/>
                    <a:pt x="11807" y="3010"/>
                    <a:pt x="12270" y="3353"/>
                  </a:cubicBezTo>
                  <a:cubicBezTo>
                    <a:pt x="13428" y="4399"/>
                    <a:pt x="14242" y="3705"/>
                    <a:pt x="15048" y="2890"/>
                  </a:cubicBezTo>
                  <a:cubicBezTo>
                    <a:pt x="15280" y="2547"/>
                    <a:pt x="15400" y="2316"/>
                    <a:pt x="15631" y="2084"/>
                  </a:cubicBezTo>
                  <a:cubicBezTo>
                    <a:pt x="15863" y="1732"/>
                    <a:pt x="16206" y="1390"/>
                    <a:pt x="16437" y="1038"/>
                  </a:cubicBezTo>
                  <a:cubicBezTo>
                    <a:pt x="16557" y="927"/>
                    <a:pt x="16789" y="806"/>
                    <a:pt x="17020" y="695"/>
                  </a:cubicBezTo>
                  <a:cubicBezTo>
                    <a:pt x="17363" y="575"/>
                    <a:pt x="17595" y="575"/>
                    <a:pt x="17947" y="575"/>
                  </a:cubicBezTo>
                  <a:cubicBezTo>
                    <a:pt x="18178" y="695"/>
                    <a:pt x="18521" y="806"/>
                    <a:pt x="18641" y="1038"/>
                  </a:cubicBezTo>
                  <a:cubicBezTo>
                    <a:pt x="18752" y="1158"/>
                    <a:pt x="18873" y="1390"/>
                    <a:pt x="18984" y="1501"/>
                  </a:cubicBezTo>
                  <a:cubicBezTo>
                    <a:pt x="19215" y="2195"/>
                    <a:pt x="18410" y="2890"/>
                    <a:pt x="17595" y="3353"/>
                  </a:cubicBezTo>
                  <a:cubicBezTo>
                    <a:pt x="17363" y="3705"/>
                    <a:pt x="17020" y="3936"/>
                    <a:pt x="16789" y="4168"/>
                  </a:cubicBezTo>
                  <a:cubicBezTo>
                    <a:pt x="16326" y="4631"/>
                    <a:pt x="16437" y="5205"/>
                    <a:pt x="16557" y="5900"/>
                  </a:cubicBezTo>
                  <a:cubicBezTo>
                    <a:pt x="16669" y="6483"/>
                    <a:pt x="16900" y="7177"/>
                    <a:pt x="16206" y="7640"/>
                  </a:cubicBezTo>
                  <a:cubicBezTo>
                    <a:pt x="15631" y="7983"/>
                    <a:pt x="15400" y="8567"/>
                    <a:pt x="15400" y="9141"/>
                  </a:cubicBezTo>
                  <a:cubicBezTo>
                    <a:pt x="15400" y="9372"/>
                    <a:pt x="15511" y="9604"/>
                    <a:pt x="15631" y="9835"/>
                  </a:cubicBezTo>
                  <a:cubicBezTo>
                    <a:pt x="15631" y="9956"/>
                    <a:pt x="15631" y="9956"/>
                    <a:pt x="15743" y="10067"/>
                  </a:cubicBezTo>
                  <a:cubicBezTo>
                    <a:pt x="15974" y="10298"/>
                    <a:pt x="16326" y="10419"/>
                    <a:pt x="16669" y="10761"/>
                  </a:cubicBezTo>
                  <a:cubicBezTo>
                    <a:pt x="17132" y="10882"/>
                    <a:pt x="17715" y="10761"/>
                    <a:pt x="18410" y="10530"/>
                  </a:cubicBezTo>
                  <a:cubicBezTo>
                    <a:pt x="18984" y="10298"/>
                    <a:pt x="19336" y="10298"/>
                    <a:pt x="19678" y="10298"/>
                  </a:cubicBezTo>
                  <a:cubicBezTo>
                    <a:pt x="20030" y="10298"/>
                    <a:pt x="20373" y="10530"/>
                    <a:pt x="20493" y="10761"/>
                  </a:cubicBezTo>
                  <a:cubicBezTo>
                    <a:pt x="20725" y="10993"/>
                    <a:pt x="20836" y="11345"/>
                    <a:pt x="20836" y="11687"/>
                  </a:cubicBezTo>
                  <a:cubicBezTo>
                    <a:pt x="20956" y="12271"/>
                    <a:pt x="20836" y="12965"/>
                    <a:pt x="20493" y="13539"/>
                  </a:cubicBezTo>
                  <a:cubicBezTo>
                    <a:pt x="20262" y="14123"/>
                    <a:pt x="20373" y="14697"/>
                    <a:pt x="20725" y="15160"/>
                  </a:cubicBezTo>
                  <a:cubicBezTo>
                    <a:pt x="20836" y="14928"/>
                    <a:pt x="20956" y="14817"/>
                    <a:pt x="21067" y="14586"/>
                  </a:cubicBezTo>
                  <a:cubicBezTo>
                    <a:pt x="20956" y="14354"/>
                    <a:pt x="20956" y="14123"/>
                    <a:pt x="21067" y="13771"/>
                  </a:cubicBezTo>
                  <a:cubicBezTo>
                    <a:pt x="21419" y="13076"/>
                    <a:pt x="21530" y="12271"/>
                    <a:pt x="21419" y="11687"/>
                  </a:cubicBezTo>
                  <a:cubicBezTo>
                    <a:pt x="21419" y="11113"/>
                    <a:pt x="21188" y="10761"/>
                    <a:pt x="20956" y="10419"/>
                  </a:cubicBezTo>
                  <a:cubicBezTo>
                    <a:pt x="20956" y="10298"/>
                    <a:pt x="20836" y="10298"/>
                    <a:pt x="20836" y="10187"/>
                  </a:cubicBezTo>
                  <a:cubicBezTo>
                    <a:pt x="20956" y="9835"/>
                    <a:pt x="21299" y="9372"/>
                    <a:pt x="21530" y="8798"/>
                  </a:cubicBezTo>
                  <a:cubicBezTo>
                    <a:pt x="21882" y="8335"/>
                    <a:pt x="22345" y="7872"/>
                    <a:pt x="22808" y="7289"/>
                  </a:cubicBezTo>
                  <a:cubicBezTo>
                    <a:pt x="24308" y="5557"/>
                    <a:pt x="23966" y="4511"/>
                    <a:pt x="23734" y="3816"/>
                  </a:cubicBezTo>
                  <a:cubicBezTo>
                    <a:pt x="23614" y="3473"/>
                    <a:pt x="23503" y="3353"/>
                    <a:pt x="23614" y="3121"/>
                  </a:cubicBezTo>
                  <a:cubicBezTo>
                    <a:pt x="23614" y="3121"/>
                    <a:pt x="23734" y="3121"/>
                    <a:pt x="23845" y="3010"/>
                  </a:cubicBezTo>
                  <a:cubicBezTo>
                    <a:pt x="24077" y="3010"/>
                    <a:pt x="24429" y="3010"/>
                    <a:pt x="24771" y="3121"/>
                  </a:cubicBezTo>
                  <a:cubicBezTo>
                    <a:pt x="25003" y="3242"/>
                    <a:pt x="25234" y="3353"/>
                    <a:pt x="25466" y="3584"/>
                  </a:cubicBezTo>
                  <a:lnTo>
                    <a:pt x="25586" y="3584"/>
                  </a:lnTo>
                  <a:lnTo>
                    <a:pt x="25586" y="3584"/>
                  </a:lnTo>
                  <a:lnTo>
                    <a:pt x="25929" y="3936"/>
                  </a:lnTo>
                  <a:cubicBezTo>
                    <a:pt x="26392" y="4279"/>
                    <a:pt x="26744" y="4742"/>
                    <a:pt x="26855" y="5325"/>
                  </a:cubicBezTo>
                  <a:cubicBezTo>
                    <a:pt x="26975" y="5437"/>
                    <a:pt x="27086" y="5557"/>
                    <a:pt x="27207" y="5557"/>
                  </a:cubicBezTo>
                  <a:cubicBezTo>
                    <a:pt x="27318" y="5437"/>
                    <a:pt x="28827" y="5325"/>
                    <a:pt x="29170" y="6826"/>
                  </a:cubicBezTo>
                  <a:cubicBezTo>
                    <a:pt x="29290" y="7057"/>
                    <a:pt x="29401" y="7177"/>
                    <a:pt x="29522" y="7057"/>
                  </a:cubicBezTo>
                  <a:lnTo>
                    <a:pt x="29522" y="7057"/>
                  </a:lnTo>
                  <a:cubicBezTo>
                    <a:pt x="29753" y="7057"/>
                    <a:pt x="30911" y="6826"/>
                    <a:pt x="31605" y="7983"/>
                  </a:cubicBezTo>
                  <a:cubicBezTo>
                    <a:pt x="31716" y="8103"/>
                    <a:pt x="31837" y="8103"/>
                    <a:pt x="31948" y="7983"/>
                  </a:cubicBezTo>
                  <a:lnTo>
                    <a:pt x="32068" y="7983"/>
                  </a:lnTo>
                  <a:cubicBezTo>
                    <a:pt x="32179" y="7872"/>
                    <a:pt x="32874" y="6946"/>
                    <a:pt x="33457" y="7752"/>
                  </a:cubicBezTo>
                  <a:cubicBezTo>
                    <a:pt x="33568" y="7872"/>
                    <a:pt x="33689" y="7872"/>
                    <a:pt x="33800" y="7872"/>
                  </a:cubicBezTo>
                  <a:cubicBezTo>
                    <a:pt x="33800" y="7872"/>
                    <a:pt x="36347" y="6826"/>
                    <a:pt x="36930" y="9030"/>
                  </a:cubicBezTo>
                  <a:cubicBezTo>
                    <a:pt x="36930" y="9141"/>
                    <a:pt x="37041" y="9261"/>
                    <a:pt x="37041" y="9261"/>
                  </a:cubicBezTo>
                  <a:cubicBezTo>
                    <a:pt x="37161" y="9261"/>
                    <a:pt x="38662" y="10187"/>
                    <a:pt x="37736" y="11345"/>
                  </a:cubicBezTo>
                  <a:cubicBezTo>
                    <a:pt x="37624" y="11456"/>
                    <a:pt x="37624" y="11576"/>
                    <a:pt x="37624" y="11687"/>
                  </a:cubicBezTo>
                  <a:cubicBezTo>
                    <a:pt x="37736" y="11808"/>
                    <a:pt x="38087" y="12502"/>
                    <a:pt x="37161" y="12965"/>
                  </a:cubicBezTo>
                  <a:cubicBezTo>
                    <a:pt x="36235" y="13539"/>
                    <a:pt x="36235" y="13660"/>
                    <a:pt x="35884" y="14697"/>
                  </a:cubicBezTo>
                  <a:cubicBezTo>
                    <a:pt x="35884" y="14928"/>
                    <a:pt x="35772" y="15391"/>
                    <a:pt x="35541" y="15975"/>
                  </a:cubicBezTo>
                  <a:lnTo>
                    <a:pt x="35189" y="16669"/>
                  </a:lnTo>
                  <a:lnTo>
                    <a:pt x="35189" y="16669"/>
                  </a:lnTo>
                  <a:cubicBezTo>
                    <a:pt x="35189" y="16780"/>
                    <a:pt x="35189" y="16901"/>
                    <a:pt x="35078" y="17012"/>
                  </a:cubicBezTo>
                  <a:cubicBezTo>
                    <a:pt x="35189" y="17243"/>
                    <a:pt x="35189" y="17475"/>
                    <a:pt x="35309" y="17827"/>
                  </a:cubicBezTo>
                  <a:cubicBezTo>
                    <a:pt x="35309" y="17706"/>
                    <a:pt x="35421" y="17595"/>
                    <a:pt x="35421" y="17475"/>
                  </a:cubicBezTo>
                  <a:cubicBezTo>
                    <a:pt x="35541" y="17364"/>
                    <a:pt x="35541" y="17243"/>
                    <a:pt x="35652" y="17132"/>
                  </a:cubicBezTo>
                  <a:cubicBezTo>
                    <a:pt x="35772" y="17132"/>
                    <a:pt x="36004" y="17243"/>
                    <a:pt x="36115" y="17364"/>
                  </a:cubicBezTo>
                  <a:cubicBezTo>
                    <a:pt x="36235" y="17475"/>
                    <a:pt x="36347" y="17706"/>
                    <a:pt x="36467" y="18058"/>
                  </a:cubicBezTo>
                  <a:cubicBezTo>
                    <a:pt x="36578" y="18290"/>
                    <a:pt x="36578" y="18521"/>
                    <a:pt x="36698" y="18753"/>
                  </a:cubicBezTo>
                  <a:cubicBezTo>
                    <a:pt x="37041" y="19327"/>
                    <a:pt x="37393" y="19790"/>
                    <a:pt x="37856" y="20021"/>
                  </a:cubicBezTo>
                  <a:cubicBezTo>
                    <a:pt x="38319" y="20253"/>
                    <a:pt x="38893" y="20253"/>
                    <a:pt x="39588" y="20142"/>
                  </a:cubicBezTo>
                  <a:cubicBezTo>
                    <a:pt x="39819" y="20021"/>
                    <a:pt x="39939" y="19910"/>
                    <a:pt x="40171" y="19910"/>
                  </a:cubicBezTo>
                  <a:cubicBezTo>
                    <a:pt x="40514" y="19679"/>
                    <a:pt x="40745" y="19679"/>
                    <a:pt x="40977" y="19679"/>
                  </a:cubicBezTo>
                  <a:cubicBezTo>
                    <a:pt x="41097" y="19679"/>
                    <a:pt x="41208" y="19790"/>
                    <a:pt x="41208" y="19910"/>
                  </a:cubicBezTo>
                  <a:cubicBezTo>
                    <a:pt x="41329" y="19910"/>
                    <a:pt x="41329" y="20142"/>
                    <a:pt x="41329" y="20253"/>
                  </a:cubicBezTo>
                  <a:cubicBezTo>
                    <a:pt x="41440" y="20484"/>
                    <a:pt x="41329" y="20836"/>
                    <a:pt x="41208" y="21179"/>
                  </a:cubicBezTo>
                  <a:cubicBezTo>
                    <a:pt x="41097" y="21410"/>
                    <a:pt x="40977" y="21762"/>
                    <a:pt x="40977" y="21994"/>
                  </a:cubicBezTo>
                  <a:cubicBezTo>
                    <a:pt x="40977" y="22225"/>
                    <a:pt x="40977" y="22457"/>
                    <a:pt x="41208" y="22688"/>
                  </a:cubicBezTo>
                  <a:cubicBezTo>
                    <a:pt x="41329" y="22799"/>
                    <a:pt x="41560" y="22920"/>
                    <a:pt x="41792" y="22920"/>
                  </a:cubicBezTo>
                  <a:lnTo>
                    <a:pt x="41792" y="22920"/>
                  </a:lnTo>
                  <a:cubicBezTo>
                    <a:pt x="42134" y="23031"/>
                    <a:pt x="42597" y="22920"/>
                    <a:pt x="43181" y="22799"/>
                  </a:cubicBezTo>
                  <a:lnTo>
                    <a:pt x="43755" y="22799"/>
                  </a:lnTo>
                  <a:cubicBezTo>
                    <a:pt x="44107" y="22799"/>
                    <a:pt x="44338" y="22920"/>
                    <a:pt x="44570" y="23031"/>
                  </a:cubicBezTo>
                  <a:cubicBezTo>
                    <a:pt x="44801" y="23263"/>
                    <a:pt x="44912" y="23494"/>
                    <a:pt x="45033" y="23846"/>
                  </a:cubicBezTo>
                  <a:lnTo>
                    <a:pt x="45033" y="23957"/>
                  </a:lnTo>
                  <a:cubicBezTo>
                    <a:pt x="44570" y="23957"/>
                    <a:pt x="44218" y="24077"/>
                    <a:pt x="43755" y="24309"/>
                  </a:cubicBezTo>
                  <a:cubicBezTo>
                    <a:pt x="43181" y="24652"/>
                    <a:pt x="42486" y="25003"/>
                    <a:pt x="40977" y="24309"/>
                  </a:cubicBezTo>
                  <a:cubicBezTo>
                    <a:pt x="40402" y="23957"/>
                    <a:pt x="39819" y="23846"/>
                    <a:pt x="39356" y="23846"/>
                  </a:cubicBezTo>
                  <a:cubicBezTo>
                    <a:pt x="38893" y="23846"/>
                    <a:pt x="38430" y="23957"/>
                    <a:pt x="38199" y="24189"/>
                  </a:cubicBezTo>
                  <a:cubicBezTo>
                    <a:pt x="37856" y="23726"/>
                    <a:pt x="37393" y="23263"/>
                    <a:pt x="36810" y="22688"/>
                  </a:cubicBezTo>
                  <a:cubicBezTo>
                    <a:pt x="36115" y="21994"/>
                    <a:pt x="35541" y="21410"/>
                    <a:pt x="35309" y="20947"/>
                  </a:cubicBezTo>
                  <a:cubicBezTo>
                    <a:pt x="35189" y="21179"/>
                    <a:pt x="35189" y="21410"/>
                    <a:pt x="35078" y="21642"/>
                  </a:cubicBezTo>
                  <a:cubicBezTo>
                    <a:pt x="35421" y="22105"/>
                    <a:pt x="35884" y="22568"/>
                    <a:pt x="36467" y="23151"/>
                  </a:cubicBezTo>
                  <a:cubicBezTo>
                    <a:pt x="38430" y="24883"/>
                    <a:pt x="38319" y="25929"/>
                    <a:pt x="37856" y="26392"/>
                  </a:cubicBezTo>
                  <a:cubicBezTo>
                    <a:pt x="38087" y="26392"/>
                    <a:pt x="38319" y="26392"/>
                    <a:pt x="38550" y="26504"/>
                  </a:cubicBezTo>
                  <a:cubicBezTo>
                    <a:pt x="38782" y="26041"/>
                    <a:pt x="38893" y="25466"/>
                    <a:pt x="38430" y="24652"/>
                  </a:cubicBezTo>
                  <a:cubicBezTo>
                    <a:pt x="38662" y="24540"/>
                    <a:pt x="39013" y="24420"/>
                    <a:pt x="39356" y="24420"/>
                  </a:cubicBezTo>
                  <a:cubicBezTo>
                    <a:pt x="39708" y="24420"/>
                    <a:pt x="40171" y="24540"/>
                    <a:pt x="40745" y="24772"/>
                  </a:cubicBezTo>
                  <a:cubicBezTo>
                    <a:pt x="42486" y="25578"/>
                    <a:pt x="43292" y="25235"/>
                    <a:pt x="43986" y="24883"/>
                  </a:cubicBezTo>
                  <a:cubicBezTo>
                    <a:pt x="44449" y="24652"/>
                    <a:pt x="44801" y="24420"/>
                    <a:pt x="45264" y="24540"/>
                  </a:cubicBezTo>
                  <a:lnTo>
                    <a:pt x="45375" y="24540"/>
                  </a:lnTo>
                  <a:lnTo>
                    <a:pt x="45375" y="24540"/>
                  </a:lnTo>
                  <a:cubicBezTo>
                    <a:pt x="46533" y="24883"/>
                    <a:pt x="46996" y="24540"/>
                    <a:pt x="47459" y="24077"/>
                  </a:cubicBezTo>
                  <a:cubicBezTo>
                    <a:pt x="47811" y="23846"/>
                    <a:pt x="48042" y="23494"/>
                    <a:pt x="48616" y="23263"/>
                  </a:cubicBezTo>
                  <a:cubicBezTo>
                    <a:pt x="48848" y="23151"/>
                    <a:pt x="49079" y="23263"/>
                    <a:pt x="49311" y="23383"/>
                  </a:cubicBezTo>
                  <a:cubicBezTo>
                    <a:pt x="49663" y="23494"/>
                    <a:pt x="49894" y="23726"/>
                    <a:pt x="50126" y="24077"/>
                  </a:cubicBezTo>
                  <a:cubicBezTo>
                    <a:pt x="49774" y="24420"/>
                    <a:pt x="49542" y="24883"/>
                    <a:pt x="49663" y="25346"/>
                  </a:cubicBezTo>
                  <a:cubicBezTo>
                    <a:pt x="49894" y="26392"/>
                    <a:pt x="49663" y="26735"/>
                    <a:pt x="48968" y="27550"/>
                  </a:cubicBezTo>
                  <a:cubicBezTo>
                    <a:pt x="48848" y="27782"/>
                    <a:pt x="48616" y="27893"/>
                    <a:pt x="48505" y="28124"/>
                  </a:cubicBezTo>
                  <a:cubicBezTo>
                    <a:pt x="47811" y="28939"/>
                    <a:pt x="48274" y="29745"/>
                    <a:pt x="48737" y="30671"/>
                  </a:cubicBezTo>
                  <a:cubicBezTo>
                    <a:pt x="49200" y="31486"/>
                    <a:pt x="49663" y="32412"/>
                    <a:pt x="49542" y="33569"/>
                  </a:cubicBezTo>
                  <a:cubicBezTo>
                    <a:pt x="49431" y="34727"/>
                    <a:pt x="48616" y="34838"/>
                    <a:pt x="47811" y="35069"/>
                  </a:cubicBezTo>
                  <a:cubicBezTo>
                    <a:pt x="47116" y="35190"/>
                    <a:pt x="46301" y="35301"/>
                    <a:pt x="45959" y="36116"/>
                  </a:cubicBezTo>
                  <a:cubicBezTo>
                    <a:pt x="45496" y="37153"/>
                    <a:pt x="46070" y="37847"/>
                    <a:pt x="46653" y="38542"/>
                  </a:cubicBezTo>
                  <a:cubicBezTo>
                    <a:pt x="47116" y="39125"/>
                    <a:pt x="47579" y="39588"/>
                    <a:pt x="47348" y="40051"/>
                  </a:cubicBezTo>
                  <a:cubicBezTo>
                    <a:pt x="47227" y="40051"/>
                    <a:pt x="47227" y="40162"/>
                    <a:pt x="47227" y="40162"/>
                  </a:cubicBezTo>
                  <a:cubicBezTo>
                    <a:pt x="46996" y="40514"/>
                    <a:pt x="46653" y="40514"/>
                    <a:pt x="46190" y="40394"/>
                  </a:cubicBezTo>
                  <a:cubicBezTo>
                    <a:pt x="45607" y="40394"/>
                    <a:pt x="45033" y="40051"/>
                    <a:pt x="44570" y="39820"/>
                  </a:cubicBezTo>
                  <a:cubicBezTo>
                    <a:pt x="44338" y="39588"/>
                    <a:pt x="44107" y="39468"/>
                    <a:pt x="43875" y="39357"/>
                  </a:cubicBezTo>
                  <a:lnTo>
                    <a:pt x="43412" y="39820"/>
                  </a:lnTo>
                  <a:cubicBezTo>
                    <a:pt x="43755" y="39931"/>
                    <a:pt x="43986" y="40162"/>
                    <a:pt x="44218" y="40283"/>
                  </a:cubicBezTo>
                  <a:cubicBezTo>
                    <a:pt x="44801" y="40625"/>
                    <a:pt x="45496" y="40857"/>
                    <a:pt x="46070" y="40977"/>
                  </a:cubicBezTo>
                  <a:cubicBezTo>
                    <a:pt x="46764" y="41088"/>
                    <a:pt x="47348" y="40977"/>
                    <a:pt x="47690" y="40514"/>
                  </a:cubicBezTo>
                  <a:cubicBezTo>
                    <a:pt x="47690" y="40394"/>
                    <a:pt x="47690" y="40394"/>
                    <a:pt x="47811" y="40394"/>
                  </a:cubicBezTo>
                  <a:cubicBezTo>
                    <a:pt x="48274" y="39588"/>
                    <a:pt x="47690" y="38894"/>
                    <a:pt x="47116" y="38199"/>
                  </a:cubicBezTo>
                  <a:cubicBezTo>
                    <a:pt x="46653" y="37616"/>
                    <a:pt x="46190" y="37042"/>
                    <a:pt x="46422" y="36347"/>
                  </a:cubicBezTo>
                  <a:cubicBezTo>
                    <a:pt x="46764" y="35764"/>
                    <a:pt x="47348" y="35653"/>
                    <a:pt x="47922" y="35532"/>
                  </a:cubicBezTo>
                  <a:cubicBezTo>
                    <a:pt x="48968" y="35421"/>
                    <a:pt x="49894" y="35190"/>
                    <a:pt x="50126" y="33569"/>
                  </a:cubicBezTo>
                  <a:cubicBezTo>
                    <a:pt x="50237" y="32291"/>
                    <a:pt x="49774" y="31254"/>
                    <a:pt x="49311" y="30439"/>
                  </a:cubicBezTo>
                  <a:cubicBezTo>
                    <a:pt x="48848" y="29634"/>
                    <a:pt x="48505" y="29050"/>
                    <a:pt x="48968" y="28476"/>
                  </a:cubicBezTo>
                  <a:cubicBezTo>
                    <a:pt x="49079" y="28245"/>
                    <a:pt x="49200" y="28013"/>
                    <a:pt x="49311" y="27893"/>
                  </a:cubicBezTo>
                  <a:cubicBezTo>
                    <a:pt x="50237" y="26855"/>
                    <a:pt x="50468" y="26504"/>
                    <a:pt x="50237" y="25235"/>
                  </a:cubicBezTo>
                  <a:cubicBezTo>
                    <a:pt x="50126" y="24883"/>
                    <a:pt x="50357" y="24540"/>
                    <a:pt x="50589" y="24309"/>
                  </a:cubicBezTo>
                  <a:cubicBezTo>
                    <a:pt x="50700" y="24309"/>
                    <a:pt x="50820" y="24189"/>
                    <a:pt x="50931" y="24189"/>
                  </a:cubicBezTo>
                  <a:lnTo>
                    <a:pt x="50931" y="24189"/>
                  </a:lnTo>
                  <a:lnTo>
                    <a:pt x="51394" y="24189"/>
                  </a:lnTo>
                  <a:cubicBezTo>
                    <a:pt x="51746" y="24309"/>
                    <a:pt x="51978" y="24652"/>
                    <a:pt x="52209" y="25235"/>
                  </a:cubicBezTo>
                  <a:cubicBezTo>
                    <a:pt x="52441" y="26041"/>
                    <a:pt x="52209" y="26624"/>
                    <a:pt x="51978" y="27087"/>
                  </a:cubicBezTo>
                  <a:cubicBezTo>
                    <a:pt x="51626" y="28013"/>
                    <a:pt x="51394" y="28819"/>
                    <a:pt x="53367" y="30097"/>
                  </a:cubicBezTo>
                  <a:cubicBezTo>
                    <a:pt x="54867" y="31023"/>
                    <a:pt x="55913" y="31828"/>
                    <a:pt x="56376" y="32523"/>
                  </a:cubicBezTo>
                  <a:cubicBezTo>
                    <a:pt x="56719" y="33106"/>
                    <a:pt x="56487" y="33801"/>
                    <a:pt x="55450" y="34606"/>
                  </a:cubicBezTo>
                  <a:cubicBezTo>
                    <a:pt x="54172" y="35653"/>
                    <a:pt x="53246" y="36458"/>
                    <a:pt x="52783" y="37384"/>
                  </a:cubicBezTo>
                  <a:cubicBezTo>
                    <a:pt x="52320" y="38199"/>
                    <a:pt x="52209" y="39125"/>
                    <a:pt x="52783" y="40283"/>
                  </a:cubicBezTo>
                  <a:lnTo>
                    <a:pt x="52783" y="40283"/>
                  </a:lnTo>
                  <a:cubicBezTo>
                    <a:pt x="53478" y="41783"/>
                    <a:pt x="52904" y="42366"/>
                    <a:pt x="51857" y="43172"/>
                  </a:cubicBezTo>
                  <a:cubicBezTo>
                    <a:pt x="51746" y="43292"/>
                    <a:pt x="51515" y="43404"/>
                    <a:pt x="51394" y="43524"/>
                  </a:cubicBezTo>
                  <a:cubicBezTo>
                    <a:pt x="50589" y="44218"/>
                    <a:pt x="50700" y="45487"/>
                    <a:pt x="50931" y="46645"/>
                  </a:cubicBezTo>
                  <a:cubicBezTo>
                    <a:pt x="51052" y="47691"/>
                    <a:pt x="51163" y="48617"/>
                    <a:pt x="50700" y="49191"/>
                  </a:cubicBezTo>
                  <a:cubicBezTo>
                    <a:pt x="50237" y="49775"/>
                    <a:pt x="49663" y="49654"/>
                    <a:pt x="49079" y="49543"/>
                  </a:cubicBezTo>
                  <a:cubicBezTo>
                    <a:pt x="48385" y="49423"/>
                    <a:pt x="47690" y="49312"/>
                    <a:pt x="47116" y="50117"/>
                  </a:cubicBezTo>
                  <a:cubicBezTo>
                    <a:pt x="46533" y="50701"/>
                    <a:pt x="46422" y="51395"/>
                    <a:pt x="46301" y="51969"/>
                  </a:cubicBezTo>
                  <a:cubicBezTo>
                    <a:pt x="46070" y="52553"/>
                    <a:pt x="45959" y="53127"/>
                    <a:pt x="45264" y="53127"/>
                  </a:cubicBezTo>
                  <a:cubicBezTo>
                    <a:pt x="44912" y="53127"/>
                    <a:pt x="44681" y="53016"/>
                    <a:pt x="44449" y="52895"/>
                  </a:cubicBezTo>
                  <a:cubicBezTo>
                    <a:pt x="44338" y="52784"/>
                    <a:pt x="44218" y="52664"/>
                    <a:pt x="44218" y="52553"/>
                  </a:cubicBezTo>
                  <a:cubicBezTo>
                    <a:pt x="44107" y="52432"/>
                    <a:pt x="44107" y="52201"/>
                    <a:pt x="44107" y="51969"/>
                  </a:cubicBezTo>
                  <a:cubicBezTo>
                    <a:pt x="44107" y="51395"/>
                    <a:pt x="44338" y="50701"/>
                    <a:pt x="44912" y="50006"/>
                  </a:cubicBezTo>
                  <a:cubicBezTo>
                    <a:pt x="45375" y="49423"/>
                    <a:pt x="45375" y="48960"/>
                    <a:pt x="45264" y="48497"/>
                  </a:cubicBezTo>
                  <a:cubicBezTo>
                    <a:pt x="45144" y="48154"/>
                    <a:pt x="44912" y="48034"/>
                    <a:pt x="44681" y="47802"/>
                  </a:cubicBezTo>
                  <a:cubicBezTo>
                    <a:pt x="44449" y="47691"/>
                    <a:pt x="44107" y="47571"/>
                    <a:pt x="43875" y="47460"/>
                  </a:cubicBezTo>
                  <a:cubicBezTo>
                    <a:pt x="42949" y="47228"/>
                    <a:pt x="41792" y="47339"/>
                    <a:pt x="40977" y="48265"/>
                  </a:cubicBezTo>
                  <a:cubicBezTo>
                    <a:pt x="40634" y="48728"/>
                    <a:pt x="40282" y="48960"/>
                    <a:pt x="40051" y="49080"/>
                  </a:cubicBezTo>
                  <a:cubicBezTo>
                    <a:pt x="40051" y="49191"/>
                    <a:pt x="40171" y="49423"/>
                    <a:pt x="40171" y="49543"/>
                  </a:cubicBezTo>
                  <a:cubicBezTo>
                    <a:pt x="40514" y="49423"/>
                    <a:pt x="40977" y="49191"/>
                    <a:pt x="41440" y="48617"/>
                  </a:cubicBezTo>
                  <a:cubicBezTo>
                    <a:pt x="42134" y="47923"/>
                    <a:pt x="42949" y="47802"/>
                    <a:pt x="43755" y="48034"/>
                  </a:cubicBezTo>
                  <a:cubicBezTo>
                    <a:pt x="43986" y="48034"/>
                    <a:pt x="44218" y="48154"/>
                    <a:pt x="44338" y="48265"/>
                  </a:cubicBezTo>
                  <a:cubicBezTo>
                    <a:pt x="44449" y="48386"/>
                    <a:pt x="44681" y="48497"/>
                    <a:pt x="44681" y="48728"/>
                  </a:cubicBezTo>
                  <a:cubicBezTo>
                    <a:pt x="44801" y="48960"/>
                    <a:pt x="44801" y="49312"/>
                    <a:pt x="44570" y="49654"/>
                  </a:cubicBezTo>
                  <a:cubicBezTo>
                    <a:pt x="43875" y="50469"/>
                    <a:pt x="43523" y="51275"/>
                    <a:pt x="43523" y="51969"/>
                  </a:cubicBezTo>
                  <a:cubicBezTo>
                    <a:pt x="43523" y="52321"/>
                    <a:pt x="43644" y="52553"/>
                    <a:pt x="43644" y="52784"/>
                  </a:cubicBezTo>
                  <a:cubicBezTo>
                    <a:pt x="43755" y="53016"/>
                    <a:pt x="43875" y="53127"/>
                    <a:pt x="44107" y="53358"/>
                  </a:cubicBezTo>
                  <a:cubicBezTo>
                    <a:pt x="44338" y="53590"/>
                    <a:pt x="44801" y="53710"/>
                    <a:pt x="45264" y="53710"/>
                  </a:cubicBezTo>
                  <a:cubicBezTo>
                    <a:pt x="46422" y="53710"/>
                    <a:pt x="46653" y="53016"/>
                    <a:pt x="46885" y="52090"/>
                  </a:cubicBezTo>
                  <a:cubicBezTo>
                    <a:pt x="46996" y="51506"/>
                    <a:pt x="47116" y="50932"/>
                    <a:pt x="47459" y="50469"/>
                  </a:cubicBezTo>
                  <a:cubicBezTo>
                    <a:pt x="47922" y="50006"/>
                    <a:pt x="48505" y="50006"/>
                    <a:pt x="49079" y="50117"/>
                  </a:cubicBezTo>
                  <a:cubicBezTo>
                    <a:pt x="49774" y="50238"/>
                    <a:pt x="50468" y="50349"/>
                    <a:pt x="51163" y="49543"/>
                  </a:cubicBezTo>
                  <a:cubicBezTo>
                    <a:pt x="51746" y="48849"/>
                    <a:pt x="51626" y="47691"/>
                    <a:pt x="51515" y="46533"/>
                  </a:cubicBezTo>
                  <a:cubicBezTo>
                    <a:pt x="51283" y="45487"/>
                    <a:pt x="51163" y="44450"/>
                    <a:pt x="51746" y="43987"/>
                  </a:cubicBezTo>
                  <a:cubicBezTo>
                    <a:pt x="51978" y="43867"/>
                    <a:pt x="52089" y="43635"/>
                    <a:pt x="52209" y="43524"/>
                  </a:cubicBezTo>
                  <a:cubicBezTo>
                    <a:pt x="53478" y="42598"/>
                    <a:pt x="54172" y="41903"/>
                    <a:pt x="53246" y="40051"/>
                  </a:cubicBezTo>
                  <a:lnTo>
                    <a:pt x="53246" y="40051"/>
                  </a:lnTo>
                  <a:lnTo>
                    <a:pt x="53246" y="40051"/>
                  </a:lnTo>
                  <a:cubicBezTo>
                    <a:pt x="52783" y="39125"/>
                    <a:pt x="52904" y="38310"/>
                    <a:pt x="53246" y="37616"/>
                  </a:cubicBezTo>
                  <a:cubicBezTo>
                    <a:pt x="53709" y="36810"/>
                    <a:pt x="54524" y="36116"/>
                    <a:pt x="55793" y="35069"/>
                  </a:cubicBezTo>
                  <a:cubicBezTo>
                    <a:pt x="57071" y="34032"/>
                    <a:pt x="57413" y="33106"/>
                    <a:pt x="56839" y="32180"/>
                  </a:cubicBezTo>
                  <a:cubicBezTo>
                    <a:pt x="56376" y="31365"/>
                    <a:pt x="55219" y="30671"/>
                    <a:pt x="53709" y="29634"/>
                  </a:cubicBezTo>
                  <a:cubicBezTo>
                    <a:pt x="52089" y="28587"/>
                    <a:pt x="52320" y="28013"/>
                    <a:pt x="52552" y="27318"/>
                  </a:cubicBezTo>
                  <a:cubicBezTo>
                    <a:pt x="52783" y="26735"/>
                    <a:pt x="52904" y="26161"/>
                    <a:pt x="52783" y="25346"/>
                  </a:cubicBezTo>
                  <a:cubicBezTo>
                    <a:pt x="54987" y="23846"/>
                    <a:pt x="54524" y="22457"/>
                    <a:pt x="54172" y="21873"/>
                  </a:cubicBezTo>
                  <a:cubicBezTo>
                    <a:pt x="54635" y="21410"/>
                    <a:pt x="55793" y="20142"/>
                    <a:pt x="54756" y="18401"/>
                  </a:cubicBezTo>
                  <a:cubicBezTo>
                    <a:pt x="54293" y="17364"/>
                    <a:pt x="53598" y="17012"/>
                    <a:pt x="53015" y="16669"/>
                  </a:cubicBezTo>
                  <a:cubicBezTo>
                    <a:pt x="52441" y="16206"/>
                    <a:pt x="51978" y="15975"/>
                    <a:pt x="52320" y="15049"/>
                  </a:cubicBezTo>
                  <a:cubicBezTo>
                    <a:pt x="53015" y="13076"/>
                    <a:pt x="51746" y="12039"/>
                    <a:pt x="51283" y="11808"/>
                  </a:cubicBezTo>
                  <a:cubicBezTo>
                    <a:pt x="51052" y="8567"/>
                    <a:pt x="47459" y="8798"/>
                    <a:pt x="46301" y="8909"/>
                  </a:cubicBezTo>
                  <a:cubicBezTo>
                    <a:pt x="46190" y="7289"/>
                    <a:pt x="45264" y="7057"/>
                    <a:pt x="44801" y="7057"/>
                  </a:cubicBezTo>
                  <a:cubicBezTo>
                    <a:pt x="43875" y="5094"/>
                    <a:pt x="41560" y="5788"/>
                    <a:pt x="40745" y="6131"/>
                  </a:cubicBezTo>
                  <a:cubicBezTo>
                    <a:pt x="40171" y="5094"/>
                    <a:pt x="39125" y="5557"/>
                    <a:pt x="38662" y="5788"/>
                  </a:cubicBezTo>
                  <a:cubicBezTo>
                    <a:pt x="37041" y="2658"/>
                    <a:pt x="34494" y="3816"/>
                    <a:pt x="33689" y="4279"/>
                  </a:cubicBezTo>
                  <a:cubicBezTo>
                    <a:pt x="33105" y="3242"/>
                    <a:pt x="31837" y="3584"/>
                    <a:pt x="31253" y="3816"/>
                  </a:cubicBezTo>
                  <a:cubicBezTo>
                    <a:pt x="30448" y="2316"/>
                    <a:pt x="29059" y="2658"/>
                    <a:pt x="28475" y="2779"/>
                  </a:cubicBezTo>
                  <a:cubicBezTo>
                    <a:pt x="27207" y="1158"/>
                    <a:pt x="26049" y="2427"/>
                    <a:pt x="25586" y="2890"/>
                  </a:cubicBezTo>
                  <a:cubicBezTo>
                    <a:pt x="25355" y="2779"/>
                    <a:pt x="25234" y="2658"/>
                    <a:pt x="25003" y="2658"/>
                  </a:cubicBezTo>
                  <a:cubicBezTo>
                    <a:pt x="24540" y="2427"/>
                    <a:pt x="23966" y="2427"/>
                    <a:pt x="23614" y="2547"/>
                  </a:cubicBezTo>
                  <a:cubicBezTo>
                    <a:pt x="23503" y="2547"/>
                    <a:pt x="23382" y="2658"/>
                    <a:pt x="23271" y="2779"/>
                  </a:cubicBezTo>
                  <a:cubicBezTo>
                    <a:pt x="22808" y="3121"/>
                    <a:pt x="23040" y="3473"/>
                    <a:pt x="23151" y="3936"/>
                  </a:cubicBezTo>
                  <a:cubicBezTo>
                    <a:pt x="23382" y="4631"/>
                    <a:pt x="23734" y="5437"/>
                    <a:pt x="22345" y="6946"/>
                  </a:cubicBezTo>
                  <a:cubicBezTo>
                    <a:pt x="21882" y="7520"/>
                    <a:pt x="21419" y="7983"/>
                    <a:pt x="21067" y="8567"/>
                  </a:cubicBezTo>
                  <a:cubicBezTo>
                    <a:pt x="20836" y="9030"/>
                    <a:pt x="20493" y="9493"/>
                    <a:pt x="20373" y="9956"/>
                  </a:cubicBezTo>
                  <a:cubicBezTo>
                    <a:pt x="20141" y="9835"/>
                    <a:pt x="20030" y="9835"/>
                    <a:pt x="19799" y="9724"/>
                  </a:cubicBezTo>
                  <a:cubicBezTo>
                    <a:pt x="19336" y="9724"/>
                    <a:pt x="18873" y="9724"/>
                    <a:pt x="18289" y="9956"/>
                  </a:cubicBezTo>
                  <a:cubicBezTo>
                    <a:pt x="17483" y="10298"/>
                    <a:pt x="16900" y="10298"/>
                    <a:pt x="16437" y="10067"/>
                  </a:cubicBezTo>
                  <a:cubicBezTo>
                    <a:pt x="16326" y="9956"/>
                    <a:pt x="16206" y="9835"/>
                    <a:pt x="16094" y="9604"/>
                  </a:cubicBezTo>
                  <a:cubicBezTo>
                    <a:pt x="15974" y="9493"/>
                    <a:pt x="15974" y="9261"/>
                    <a:pt x="15974" y="9141"/>
                  </a:cubicBezTo>
                  <a:cubicBezTo>
                    <a:pt x="15974" y="8678"/>
                    <a:pt x="16094" y="8335"/>
                    <a:pt x="16557" y="8103"/>
                  </a:cubicBezTo>
                  <a:cubicBezTo>
                    <a:pt x="17483" y="7520"/>
                    <a:pt x="17252" y="6594"/>
                    <a:pt x="17132" y="5788"/>
                  </a:cubicBezTo>
                  <a:cubicBezTo>
                    <a:pt x="17020" y="5205"/>
                    <a:pt x="16900" y="4742"/>
                    <a:pt x="17132" y="4511"/>
                  </a:cubicBezTo>
                  <a:cubicBezTo>
                    <a:pt x="17363" y="4279"/>
                    <a:pt x="17715" y="4048"/>
                    <a:pt x="17947" y="3816"/>
                  </a:cubicBezTo>
                  <a:cubicBezTo>
                    <a:pt x="18873" y="3242"/>
                    <a:pt x="19910" y="2427"/>
                    <a:pt x="19567" y="1390"/>
                  </a:cubicBezTo>
                  <a:cubicBezTo>
                    <a:pt x="19447" y="1038"/>
                    <a:pt x="19215" y="806"/>
                    <a:pt x="19104" y="695"/>
                  </a:cubicBezTo>
                  <a:cubicBezTo>
                    <a:pt x="18752" y="343"/>
                    <a:pt x="18410" y="112"/>
                    <a:pt x="18058" y="112"/>
                  </a:cubicBezTo>
                  <a:cubicBezTo>
                    <a:pt x="17595" y="1"/>
                    <a:pt x="17252" y="1"/>
                    <a:pt x="16789" y="232"/>
                  </a:cubicBezTo>
                  <a:cubicBezTo>
                    <a:pt x="16557" y="343"/>
                    <a:pt x="16326" y="464"/>
                    <a:pt x="15974" y="695"/>
                  </a:cubicBezTo>
                  <a:cubicBezTo>
                    <a:pt x="15743" y="927"/>
                    <a:pt x="15511" y="1390"/>
                    <a:pt x="15168" y="1732"/>
                  </a:cubicBezTo>
                  <a:cubicBezTo>
                    <a:pt x="15048" y="1964"/>
                    <a:pt x="14817" y="2195"/>
                    <a:pt x="14585" y="2427"/>
                  </a:cubicBezTo>
                  <a:cubicBezTo>
                    <a:pt x="14011" y="3121"/>
                    <a:pt x="13428" y="3584"/>
                    <a:pt x="12622" y="3010"/>
                  </a:cubicBezTo>
                  <a:cubicBezTo>
                    <a:pt x="12159" y="2547"/>
                    <a:pt x="11464" y="2195"/>
                    <a:pt x="10881" y="2195"/>
                  </a:cubicBezTo>
                  <a:cubicBezTo>
                    <a:pt x="10418" y="2084"/>
                    <a:pt x="9955" y="2084"/>
                    <a:pt x="9492" y="2316"/>
                  </a:cubicBezTo>
                  <a:cubicBezTo>
                    <a:pt x="9029" y="2427"/>
                    <a:pt x="8686" y="2779"/>
                    <a:pt x="8455" y="3242"/>
                  </a:cubicBezTo>
                  <a:cubicBezTo>
                    <a:pt x="8334" y="3584"/>
                    <a:pt x="8223" y="4168"/>
                    <a:pt x="8334" y="4742"/>
                  </a:cubicBezTo>
                  <a:cubicBezTo>
                    <a:pt x="8455" y="6714"/>
                    <a:pt x="6714" y="7872"/>
                    <a:pt x="4751" y="9030"/>
                  </a:cubicBezTo>
                  <a:cubicBezTo>
                    <a:pt x="4519" y="9261"/>
                    <a:pt x="4288" y="9372"/>
                    <a:pt x="3936" y="9604"/>
                  </a:cubicBezTo>
                  <a:cubicBezTo>
                    <a:pt x="1852" y="10882"/>
                    <a:pt x="2899" y="13076"/>
                    <a:pt x="3593" y="14465"/>
                  </a:cubicBezTo>
                  <a:cubicBezTo>
                    <a:pt x="3704" y="14697"/>
                    <a:pt x="3825" y="14817"/>
                    <a:pt x="3825" y="14928"/>
                  </a:cubicBezTo>
                  <a:close/>
                  <a:moveTo>
                    <a:pt x="33689" y="27661"/>
                  </a:moveTo>
                  <a:cubicBezTo>
                    <a:pt x="33457" y="26624"/>
                    <a:pt x="32411" y="26504"/>
                    <a:pt x="32300" y="26504"/>
                  </a:cubicBezTo>
                  <a:cubicBezTo>
                    <a:pt x="32179" y="26504"/>
                    <a:pt x="32179" y="26504"/>
                    <a:pt x="32179" y="26392"/>
                  </a:cubicBezTo>
                  <a:cubicBezTo>
                    <a:pt x="32068" y="26272"/>
                    <a:pt x="31948" y="26161"/>
                    <a:pt x="32068" y="26041"/>
                  </a:cubicBezTo>
                  <a:cubicBezTo>
                    <a:pt x="32179" y="25929"/>
                    <a:pt x="32300" y="25698"/>
                    <a:pt x="32300" y="25578"/>
                  </a:cubicBezTo>
                  <a:cubicBezTo>
                    <a:pt x="32642" y="25346"/>
                    <a:pt x="32874" y="25115"/>
                    <a:pt x="33226" y="24883"/>
                  </a:cubicBezTo>
                  <a:cubicBezTo>
                    <a:pt x="33105" y="25235"/>
                    <a:pt x="32994" y="25578"/>
                    <a:pt x="32763" y="26041"/>
                  </a:cubicBezTo>
                  <a:cubicBezTo>
                    <a:pt x="33226" y="26161"/>
                    <a:pt x="33920" y="26504"/>
                    <a:pt x="34152" y="27318"/>
                  </a:cubicBezTo>
                  <a:cubicBezTo>
                    <a:pt x="34031" y="27430"/>
                    <a:pt x="33800" y="27550"/>
                    <a:pt x="33689" y="27661"/>
                  </a:cubicBezTo>
                  <a:close/>
                  <a:moveTo>
                    <a:pt x="35541" y="54868"/>
                  </a:moveTo>
                  <a:cubicBezTo>
                    <a:pt x="35189" y="54868"/>
                    <a:pt x="34726" y="54747"/>
                    <a:pt x="34152" y="54516"/>
                  </a:cubicBezTo>
                  <a:cubicBezTo>
                    <a:pt x="34031" y="54284"/>
                    <a:pt x="33920" y="53942"/>
                    <a:pt x="33689" y="53710"/>
                  </a:cubicBezTo>
                  <a:cubicBezTo>
                    <a:pt x="33800" y="53821"/>
                    <a:pt x="33920" y="53821"/>
                    <a:pt x="33920" y="53821"/>
                  </a:cubicBezTo>
                  <a:cubicBezTo>
                    <a:pt x="34615" y="54053"/>
                    <a:pt x="34957" y="54284"/>
                    <a:pt x="35421" y="54284"/>
                  </a:cubicBezTo>
                  <a:cubicBezTo>
                    <a:pt x="35421" y="54516"/>
                    <a:pt x="35541" y="54636"/>
                    <a:pt x="35541" y="54868"/>
                  </a:cubicBezTo>
                  <a:close/>
                  <a:moveTo>
                    <a:pt x="38319" y="12271"/>
                  </a:moveTo>
                  <a:cubicBezTo>
                    <a:pt x="38319" y="11919"/>
                    <a:pt x="38319" y="11687"/>
                    <a:pt x="38199" y="11576"/>
                  </a:cubicBezTo>
                  <a:cubicBezTo>
                    <a:pt x="38662" y="10993"/>
                    <a:pt x="38662" y="10530"/>
                    <a:pt x="38550" y="10187"/>
                  </a:cubicBezTo>
                  <a:cubicBezTo>
                    <a:pt x="38782" y="10067"/>
                    <a:pt x="39013" y="10067"/>
                    <a:pt x="39245" y="10187"/>
                  </a:cubicBezTo>
                  <a:cubicBezTo>
                    <a:pt x="39588" y="10298"/>
                    <a:pt x="39939" y="10530"/>
                    <a:pt x="40282" y="10993"/>
                  </a:cubicBezTo>
                  <a:cubicBezTo>
                    <a:pt x="41329" y="12502"/>
                    <a:pt x="42718" y="12382"/>
                    <a:pt x="43986" y="12382"/>
                  </a:cubicBezTo>
                  <a:cubicBezTo>
                    <a:pt x="44570" y="12382"/>
                    <a:pt x="45144" y="12382"/>
                    <a:pt x="45727" y="12613"/>
                  </a:cubicBezTo>
                  <a:cubicBezTo>
                    <a:pt x="47116" y="12965"/>
                    <a:pt x="46301" y="15391"/>
                    <a:pt x="46301" y="15391"/>
                  </a:cubicBezTo>
                  <a:cubicBezTo>
                    <a:pt x="46301" y="15512"/>
                    <a:pt x="46301" y="15743"/>
                    <a:pt x="46533" y="15743"/>
                  </a:cubicBezTo>
                  <a:lnTo>
                    <a:pt x="46533" y="15743"/>
                  </a:lnTo>
                  <a:lnTo>
                    <a:pt x="46533" y="15743"/>
                  </a:lnTo>
                  <a:cubicBezTo>
                    <a:pt x="46533" y="15743"/>
                    <a:pt x="49894" y="16086"/>
                    <a:pt x="49894" y="18401"/>
                  </a:cubicBezTo>
                  <a:cubicBezTo>
                    <a:pt x="49894" y="19447"/>
                    <a:pt x="50357" y="20021"/>
                    <a:pt x="50820" y="20716"/>
                  </a:cubicBezTo>
                  <a:cubicBezTo>
                    <a:pt x="51394" y="21410"/>
                    <a:pt x="51857" y="22105"/>
                    <a:pt x="51163" y="23614"/>
                  </a:cubicBezTo>
                  <a:lnTo>
                    <a:pt x="50820" y="23614"/>
                  </a:lnTo>
                  <a:lnTo>
                    <a:pt x="50820" y="23614"/>
                  </a:lnTo>
                  <a:cubicBezTo>
                    <a:pt x="50700" y="23614"/>
                    <a:pt x="50589" y="23726"/>
                    <a:pt x="50589" y="23726"/>
                  </a:cubicBezTo>
                  <a:cubicBezTo>
                    <a:pt x="50357" y="23383"/>
                    <a:pt x="50005" y="23031"/>
                    <a:pt x="49663" y="22799"/>
                  </a:cubicBezTo>
                  <a:cubicBezTo>
                    <a:pt x="49431" y="22799"/>
                    <a:pt x="49311" y="22688"/>
                    <a:pt x="49200" y="22688"/>
                  </a:cubicBezTo>
                  <a:lnTo>
                    <a:pt x="49200" y="22225"/>
                  </a:lnTo>
                  <a:cubicBezTo>
                    <a:pt x="49079" y="21762"/>
                    <a:pt x="48848" y="21179"/>
                    <a:pt x="48505" y="20836"/>
                  </a:cubicBezTo>
                  <a:cubicBezTo>
                    <a:pt x="48274" y="20605"/>
                    <a:pt x="47811" y="20373"/>
                    <a:pt x="47227" y="20253"/>
                  </a:cubicBezTo>
                  <a:cubicBezTo>
                    <a:pt x="46996" y="20142"/>
                    <a:pt x="46764" y="20142"/>
                    <a:pt x="46422" y="20142"/>
                  </a:cubicBezTo>
                  <a:cubicBezTo>
                    <a:pt x="46070" y="20253"/>
                    <a:pt x="45727" y="20142"/>
                    <a:pt x="45496" y="20142"/>
                  </a:cubicBezTo>
                  <a:cubicBezTo>
                    <a:pt x="45264" y="20021"/>
                    <a:pt x="45144" y="19910"/>
                    <a:pt x="45033" y="19790"/>
                  </a:cubicBezTo>
                  <a:cubicBezTo>
                    <a:pt x="44912" y="19679"/>
                    <a:pt x="44912" y="19558"/>
                    <a:pt x="44912" y="19447"/>
                  </a:cubicBezTo>
                  <a:lnTo>
                    <a:pt x="44912" y="19327"/>
                  </a:lnTo>
                  <a:cubicBezTo>
                    <a:pt x="44912" y="19216"/>
                    <a:pt x="45033" y="19095"/>
                    <a:pt x="45144" y="18984"/>
                  </a:cubicBezTo>
                  <a:cubicBezTo>
                    <a:pt x="45264" y="18753"/>
                    <a:pt x="45496" y="18401"/>
                    <a:pt x="45607" y="18058"/>
                  </a:cubicBezTo>
                  <a:cubicBezTo>
                    <a:pt x="45838" y="17475"/>
                    <a:pt x="45607" y="16901"/>
                    <a:pt x="44570" y="16669"/>
                  </a:cubicBezTo>
                  <a:cubicBezTo>
                    <a:pt x="43986" y="16438"/>
                    <a:pt x="43412" y="16438"/>
                    <a:pt x="42829" y="16438"/>
                  </a:cubicBezTo>
                  <a:cubicBezTo>
                    <a:pt x="41671" y="16549"/>
                    <a:pt x="40866" y="16549"/>
                    <a:pt x="40745" y="15049"/>
                  </a:cubicBezTo>
                  <a:cubicBezTo>
                    <a:pt x="40745" y="14234"/>
                    <a:pt x="40282" y="13539"/>
                    <a:pt x="39819" y="13076"/>
                  </a:cubicBezTo>
                  <a:cubicBezTo>
                    <a:pt x="39356" y="12734"/>
                    <a:pt x="38893" y="12382"/>
                    <a:pt x="38319" y="12271"/>
                  </a:cubicBezTo>
                  <a:close/>
                  <a:moveTo>
                    <a:pt x="48616" y="22688"/>
                  </a:moveTo>
                  <a:cubicBezTo>
                    <a:pt x="48505" y="22688"/>
                    <a:pt x="48385" y="22799"/>
                    <a:pt x="48385" y="22799"/>
                  </a:cubicBezTo>
                  <a:cubicBezTo>
                    <a:pt x="47811" y="23031"/>
                    <a:pt x="47459" y="23383"/>
                    <a:pt x="47116" y="23614"/>
                  </a:cubicBezTo>
                  <a:cubicBezTo>
                    <a:pt x="46764" y="23957"/>
                    <a:pt x="46422" y="24189"/>
                    <a:pt x="45607" y="24077"/>
                  </a:cubicBezTo>
                  <a:lnTo>
                    <a:pt x="45607" y="23614"/>
                  </a:lnTo>
                  <a:cubicBezTo>
                    <a:pt x="45496" y="23263"/>
                    <a:pt x="45264" y="22920"/>
                    <a:pt x="44912" y="22568"/>
                  </a:cubicBezTo>
                  <a:cubicBezTo>
                    <a:pt x="44570" y="22336"/>
                    <a:pt x="44218" y="22225"/>
                    <a:pt x="43755" y="22225"/>
                  </a:cubicBezTo>
                  <a:cubicBezTo>
                    <a:pt x="43523" y="22225"/>
                    <a:pt x="43292" y="22225"/>
                    <a:pt x="42949" y="22336"/>
                  </a:cubicBezTo>
                  <a:cubicBezTo>
                    <a:pt x="42486" y="22457"/>
                    <a:pt x="42134" y="22457"/>
                    <a:pt x="41903" y="22457"/>
                  </a:cubicBezTo>
                  <a:lnTo>
                    <a:pt x="41903" y="22457"/>
                  </a:lnTo>
                  <a:lnTo>
                    <a:pt x="41903" y="22457"/>
                  </a:lnTo>
                  <a:cubicBezTo>
                    <a:pt x="41792" y="22336"/>
                    <a:pt x="41671" y="22336"/>
                    <a:pt x="41560" y="22225"/>
                  </a:cubicBezTo>
                  <a:lnTo>
                    <a:pt x="41560" y="21994"/>
                  </a:lnTo>
                  <a:cubicBezTo>
                    <a:pt x="41560" y="21873"/>
                    <a:pt x="41560" y="21642"/>
                    <a:pt x="41671" y="21410"/>
                  </a:cubicBezTo>
                  <a:cubicBezTo>
                    <a:pt x="41903" y="21068"/>
                    <a:pt x="42023" y="20605"/>
                    <a:pt x="41903" y="20142"/>
                  </a:cubicBezTo>
                  <a:cubicBezTo>
                    <a:pt x="41903" y="19910"/>
                    <a:pt x="41792" y="19679"/>
                    <a:pt x="41671" y="19558"/>
                  </a:cubicBezTo>
                  <a:cubicBezTo>
                    <a:pt x="41560" y="19327"/>
                    <a:pt x="41329" y="19216"/>
                    <a:pt x="40977" y="19095"/>
                  </a:cubicBezTo>
                  <a:cubicBezTo>
                    <a:pt x="40745" y="19095"/>
                    <a:pt x="40402" y="19216"/>
                    <a:pt x="39939" y="19327"/>
                  </a:cubicBezTo>
                  <a:cubicBezTo>
                    <a:pt x="39819" y="19447"/>
                    <a:pt x="39588" y="19447"/>
                    <a:pt x="39476" y="19558"/>
                  </a:cubicBezTo>
                  <a:cubicBezTo>
                    <a:pt x="38893" y="19679"/>
                    <a:pt x="38430" y="19679"/>
                    <a:pt x="38087" y="19447"/>
                  </a:cubicBezTo>
                  <a:cubicBezTo>
                    <a:pt x="37736" y="19327"/>
                    <a:pt x="37393" y="18984"/>
                    <a:pt x="37273" y="18521"/>
                  </a:cubicBezTo>
                  <a:cubicBezTo>
                    <a:pt x="37161" y="18290"/>
                    <a:pt x="37041" y="18058"/>
                    <a:pt x="37041" y="17938"/>
                  </a:cubicBezTo>
                  <a:cubicBezTo>
                    <a:pt x="36930" y="17475"/>
                    <a:pt x="36698" y="17132"/>
                    <a:pt x="36467" y="16901"/>
                  </a:cubicBezTo>
                  <a:cubicBezTo>
                    <a:pt x="36347" y="16780"/>
                    <a:pt x="36115" y="16669"/>
                    <a:pt x="35884" y="16549"/>
                  </a:cubicBezTo>
                  <a:cubicBezTo>
                    <a:pt x="36004" y="16438"/>
                    <a:pt x="36004" y="16317"/>
                    <a:pt x="36004" y="16206"/>
                  </a:cubicBezTo>
                  <a:lnTo>
                    <a:pt x="36467" y="14817"/>
                  </a:lnTo>
                  <a:cubicBezTo>
                    <a:pt x="36698" y="14002"/>
                    <a:pt x="36698" y="13891"/>
                    <a:pt x="37504" y="13539"/>
                  </a:cubicBezTo>
                  <a:cubicBezTo>
                    <a:pt x="37856" y="13308"/>
                    <a:pt x="38087" y="13076"/>
                    <a:pt x="38199" y="12734"/>
                  </a:cubicBezTo>
                  <a:cubicBezTo>
                    <a:pt x="38662" y="12965"/>
                    <a:pt x="39125" y="13197"/>
                    <a:pt x="39476" y="13539"/>
                  </a:cubicBezTo>
                  <a:cubicBezTo>
                    <a:pt x="39819" y="13891"/>
                    <a:pt x="40171" y="14354"/>
                    <a:pt x="40171" y="15049"/>
                  </a:cubicBezTo>
                  <a:cubicBezTo>
                    <a:pt x="40282" y="17132"/>
                    <a:pt x="41440" y="17132"/>
                    <a:pt x="42829" y="17012"/>
                  </a:cubicBezTo>
                  <a:cubicBezTo>
                    <a:pt x="43292" y="17012"/>
                    <a:pt x="43875" y="17012"/>
                    <a:pt x="44449" y="17132"/>
                  </a:cubicBezTo>
                  <a:cubicBezTo>
                    <a:pt x="45033" y="17364"/>
                    <a:pt x="45144" y="17595"/>
                    <a:pt x="45144" y="17827"/>
                  </a:cubicBezTo>
                  <a:cubicBezTo>
                    <a:pt x="45033" y="18058"/>
                    <a:pt x="44801" y="18401"/>
                    <a:pt x="44681" y="18632"/>
                  </a:cubicBezTo>
                  <a:cubicBezTo>
                    <a:pt x="44570" y="18753"/>
                    <a:pt x="44449" y="18984"/>
                    <a:pt x="44338" y="19095"/>
                  </a:cubicBezTo>
                  <a:lnTo>
                    <a:pt x="44338" y="19447"/>
                  </a:lnTo>
                  <a:cubicBezTo>
                    <a:pt x="44338" y="19679"/>
                    <a:pt x="44449" y="19910"/>
                    <a:pt x="44570" y="20142"/>
                  </a:cubicBezTo>
                  <a:cubicBezTo>
                    <a:pt x="44681" y="20253"/>
                    <a:pt x="44912" y="20484"/>
                    <a:pt x="45264" y="20605"/>
                  </a:cubicBezTo>
                  <a:cubicBezTo>
                    <a:pt x="45607" y="20716"/>
                    <a:pt x="45959" y="20836"/>
                    <a:pt x="46533" y="20716"/>
                  </a:cubicBezTo>
                  <a:cubicBezTo>
                    <a:pt x="46764" y="20716"/>
                    <a:pt x="46996" y="20716"/>
                    <a:pt x="47116" y="20836"/>
                  </a:cubicBezTo>
                  <a:cubicBezTo>
                    <a:pt x="47579" y="20836"/>
                    <a:pt x="47922" y="21068"/>
                    <a:pt x="48153" y="21299"/>
                  </a:cubicBezTo>
                  <a:cubicBezTo>
                    <a:pt x="48385" y="21531"/>
                    <a:pt x="48616" y="21873"/>
                    <a:pt x="48616" y="22336"/>
                  </a:cubicBezTo>
                  <a:close/>
                  <a:moveTo>
                    <a:pt x="38319" y="9604"/>
                  </a:moveTo>
                  <a:cubicBezTo>
                    <a:pt x="38087" y="9261"/>
                    <a:pt x="37624" y="8909"/>
                    <a:pt x="37504" y="8798"/>
                  </a:cubicBezTo>
                  <a:cubicBezTo>
                    <a:pt x="36810" y="6483"/>
                    <a:pt x="34494" y="7057"/>
                    <a:pt x="33800" y="7289"/>
                  </a:cubicBezTo>
                  <a:cubicBezTo>
                    <a:pt x="33105" y="6363"/>
                    <a:pt x="32300" y="6946"/>
                    <a:pt x="31837" y="7289"/>
                  </a:cubicBezTo>
                  <a:cubicBezTo>
                    <a:pt x="31142" y="6483"/>
                    <a:pt x="30096" y="6483"/>
                    <a:pt x="29633" y="6483"/>
                  </a:cubicBezTo>
                  <a:cubicBezTo>
                    <a:pt x="29170" y="4974"/>
                    <a:pt x="27901" y="4862"/>
                    <a:pt x="27318" y="4974"/>
                  </a:cubicBezTo>
                  <a:cubicBezTo>
                    <a:pt x="27086" y="4399"/>
                    <a:pt x="26744" y="3936"/>
                    <a:pt x="26392" y="3473"/>
                  </a:cubicBezTo>
                  <a:cubicBezTo>
                    <a:pt x="26281" y="3473"/>
                    <a:pt x="26160" y="3353"/>
                    <a:pt x="26049" y="3242"/>
                  </a:cubicBezTo>
                  <a:cubicBezTo>
                    <a:pt x="26392" y="2779"/>
                    <a:pt x="27318" y="1964"/>
                    <a:pt x="28133" y="3242"/>
                  </a:cubicBezTo>
                  <a:cubicBezTo>
                    <a:pt x="28244" y="3353"/>
                    <a:pt x="28364" y="3353"/>
                    <a:pt x="28475" y="3353"/>
                  </a:cubicBezTo>
                  <a:lnTo>
                    <a:pt x="28475" y="3353"/>
                  </a:lnTo>
                  <a:cubicBezTo>
                    <a:pt x="28475" y="3353"/>
                    <a:pt x="30096" y="2658"/>
                    <a:pt x="30911" y="4279"/>
                  </a:cubicBezTo>
                  <a:cubicBezTo>
                    <a:pt x="30911" y="4399"/>
                    <a:pt x="31142" y="4511"/>
                    <a:pt x="31253" y="4399"/>
                  </a:cubicBezTo>
                  <a:lnTo>
                    <a:pt x="31253" y="4399"/>
                  </a:lnTo>
                  <a:cubicBezTo>
                    <a:pt x="31374" y="4399"/>
                    <a:pt x="32874" y="3705"/>
                    <a:pt x="33337" y="4742"/>
                  </a:cubicBezTo>
                  <a:cubicBezTo>
                    <a:pt x="33337" y="4974"/>
                    <a:pt x="33568" y="4974"/>
                    <a:pt x="33689" y="4974"/>
                  </a:cubicBezTo>
                  <a:lnTo>
                    <a:pt x="33689" y="4974"/>
                  </a:lnTo>
                  <a:cubicBezTo>
                    <a:pt x="33689" y="4862"/>
                    <a:pt x="36578" y="2779"/>
                    <a:pt x="38319" y="6363"/>
                  </a:cubicBezTo>
                  <a:cubicBezTo>
                    <a:pt x="38319" y="6483"/>
                    <a:pt x="38550" y="6594"/>
                    <a:pt x="38662" y="6483"/>
                  </a:cubicBezTo>
                  <a:lnTo>
                    <a:pt x="38782" y="6483"/>
                  </a:lnTo>
                  <a:cubicBezTo>
                    <a:pt x="38893" y="6363"/>
                    <a:pt x="39939" y="5557"/>
                    <a:pt x="40402" y="6594"/>
                  </a:cubicBezTo>
                  <a:cubicBezTo>
                    <a:pt x="40402" y="6714"/>
                    <a:pt x="40514" y="6826"/>
                    <a:pt x="40745" y="6714"/>
                  </a:cubicBezTo>
                  <a:lnTo>
                    <a:pt x="40745" y="6714"/>
                  </a:lnTo>
                  <a:lnTo>
                    <a:pt x="40745" y="6714"/>
                  </a:lnTo>
                  <a:cubicBezTo>
                    <a:pt x="40745" y="6714"/>
                    <a:pt x="43523" y="5325"/>
                    <a:pt x="44338" y="7520"/>
                  </a:cubicBezTo>
                  <a:cubicBezTo>
                    <a:pt x="44338" y="7640"/>
                    <a:pt x="44570" y="7640"/>
                    <a:pt x="44681" y="7640"/>
                  </a:cubicBezTo>
                  <a:lnTo>
                    <a:pt x="44681" y="7640"/>
                  </a:lnTo>
                  <a:cubicBezTo>
                    <a:pt x="44681" y="7640"/>
                    <a:pt x="45838" y="7409"/>
                    <a:pt x="45727" y="9141"/>
                  </a:cubicBezTo>
                  <a:cubicBezTo>
                    <a:pt x="45727" y="9372"/>
                    <a:pt x="45838" y="9493"/>
                    <a:pt x="45959" y="9493"/>
                  </a:cubicBezTo>
                  <a:lnTo>
                    <a:pt x="46070" y="9493"/>
                  </a:lnTo>
                  <a:lnTo>
                    <a:pt x="46070" y="9493"/>
                  </a:lnTo>
                  <a:cubicBezTo>
                    <a:pt x="46070" y="9493"/>
                    <a:pt x="50589" y="8678"/>
                    <a:pt x="50700" y="11919"/>
                  </a:cubicBezTo>
                  <a:cubicBezTo>
                    <a:pt x="50820" y="12039"/>
                    <a:pt x="50820" y="12150"/>
                    <a:pt x="50931" y="12150"/>
                  </a:cubicBezTo>
                  <a:lnTo>
                    <a:pt x="50931" y="12150"/>
                  </a:lnTo>
                  <a:cubicBezTo>
                    <a:pt x="50931" y="12150"/>
                    <a:pt x="52552" y="13076"/>
                    <a:pt x="51857" y="14817"/>
                  </a:cubicBezTo>
                  <a:cubicBezTo>
                    <a:pt x="51283" y="16206"/>
                    <a:pt x="51857" y="16549"/>
                    <a:pt x="52672" y="17132"/>
                  </a:cubicBezTo>
                  <a:cubicBezTo>
                    <a:pt x="53246" y="17364"/>
                    <a:pt x="53830" y="17827"/>
                    <a:pt x="54293" y="18632"/>
                  </a:cubicBezTo>
                  <a:cubicBezTo>
                    <a:pt x="55330" y="20484"/>
                    <a:pt x="53598" y="21531"/>
                    <a:pt x="53598" y="21531"/>
                  </a:cubicBezTo>
                  <a:cubicBezTo>
                    <a:pt x="53478" y="21642"/>
                    <a:pt x="53478" y="21873"/>
                    <a:pt x="53598" y="21994"/>
                  </a:cubicBezTo>
                  <a:lnTo>
                    <a:pt x="53598" y="21994"/>
                  </a:lnTo>
                  <a:lnTo>
                    <a:pt x="53598" y="21994"/>
                  </a:lnTo>
                  <a:cubicBezTo>
                    <a:pt x="53598" y="21994"/>
                    <a:pt x="54635" y="23263"/>
                    <a:pt x="52672" y="24772"/>
                  </a:cubicBezTo>
                  <a:cubicBezTo>
                    <a:pt x="52441" y="24189"/>
                    <a:pt x="52089" y="23846"/>
                    <a:pt x="51746" y="23726"/>
                  </a:cubicBezTo>
                  <a:cubicBezTo>
                    <a:pt x="52441" y="21994"/>
                    <a:pt x="51857" y="21179"/>
                    <a:pt x="51283" y="20373"/>
                  </a:cubicBezTo>
                  <a:cubicBezTo>
                    <a:pt x="50931" y="19790"/>
                    <a:pt x="50468" y="19216"/>
                    <a:pt x="50468" y="18290"/>
                  </a:cubicBezTo>
                  <a:cubicBezTo>
                    <a:pt x="50468" y="16086"/>
                    <a:pt x="47811" y="15391"/>
                    <a:pt x="46885" y="15280"/>
                  </a:cubicBezTo>
                  <a:cubicBezTo>
                    <a:pt x="47116" y="14465"/>
                    <a:pt x="47459" y="12502"/>
                    <a:pt x="45838" y="12039"/>
                  </a:cubicBezTo>
                  <a:cubicBezTo>
                    <a:pt x="45264" y="11808"/>
                    <a:pt x="44570" y="11808"/>
                    <a:pt x="43986" y="11808"/>
                  </a:cubicBezTo>
                  <a:cubicBezTo>
                    <a:pt x="42829" y="11919"/>
                    <a:pt x="41671" y="11919"/>
                    <a:pt x="40634" y="10650"/>
                  </a:cubicBezTo>
                  <a:cubicBezTo>
                    <a:pt x="40282" y="10067"/>
                    <a:pt x="39819" y="9724"/>
                    <a:pt x="39476" y="9604"/>
                  </a:cubicBezTo>
                  <a:cubicBezTo>
                    <a:pt x="39013" y="9493"/>
                    <a:pt x="38662" y="9493"/>
                    <a:pt x="38319" y="960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395397" y="2524232"/>
              <a:ext cx="306051" cy="119139"/>
            </a:xfrm>
            <a:custGeom>
              <a:rect b="b" l="l" r="r" t="t"/>
              <a:pathLst>
                <a:path extrusionOk="0" h="5678" w="14586">
                  <a:moveTo>
                    <a:pt x="9372" y="352"/>
                  </a:moveTo>
                  <a:cubicBezTo>
                    <a:pt x="10298" y="464"/>
                    <a:pt x="11224" y="695"/>
                    <a:pt x="12039" y="1047"/>
                  </a:cubicBezTo>
                  <a:cubicBezTo>
                    <a:pt x="12271" y="1158"/>
                    <a:pt x="14354" y="1741"/>
                    <a:pt x="14586" y="1510"/>
                  </a:cubicBezTo>
                  <a:cubicBezTo>
                    <a:pt x="14354" y="1390"/>
                    <a:pt x="12965" y="1047"/>
                    <a:pt x="12613" y="927"/>
                  </a:cubicBezTo>
                  <a:cubicBezTo>
                    <a:pt x="12271" y="815"/>
                    <a:pt x="12039" y="584"/>
                    <a:pt x="11687" y="464"/>
                  </a:cubicBezTo>
                  <a:cubicBezTo>
                    <a:pt x="10993" y="232"/>
                    <a:pt x="10187" y="121"/>
                    <a:pt x="9372" y="1"/>
                  </a:cubicBezTo>
                  <a:close/>
                  <a:moveTo>
                    <a:pt x="1" y="5677"/>
                  </a:moveTo>
                  <a:cubicBezTo>
                    <a:pt x="575" y="5557"/>
                    <a:pt x="1158" y="5557"/>
                    <a:pt x="1853" y="5557"/>
                  </a:cubicBezTo>
                  <a:lnTo>
                    <a:pt x="2658" y="5557"/>
                  </a:lnTo>
                  <a:cubicBezTo>
                    <a:pt x="2890" y="5557"/>
                    <a:pt x="3816" y="5677"/>
                    <a:pt x="4399" y="5677"/>
                  </a:cubicBezTo>
                  <a:cubicBezTo>
                    <a:pt x="4399" y="5557"/>
                    <a:pt x="4399" y="5557"/>
                    <a:pt x="4279" y="5446"/>
                  </a:cubicBezTo>
                  <a:cubicBezTo>
                    <a:pt x="3705" y="5325"/>
                    <a:pt x="3010" y="5325"/>
                    <a:pt x="2779" y="5325"/>
                  </a:cubicBezTo>
                  <a:cubicBezTo>
                    <a:pt x="1964" y="5214"/>
                    <a:pt x="1038" y="5214"/>
                    <a:pt x="232" y="5214"/>
                  </a:cubicBezTo>
                  <a:lnTo>
                    <a:pt x="232" y="5325"/>
                  </a:lnTo>
                  <a:cubicBezTo>
                    <a:pt x="112" y="5446"/>
                    <a:pt x="112" y="5557"/>
                    <a:pt x="1" y="567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4329722" y="1827277"/>
              <a:ext cx="196858" cy="80069"/>
            </a:xfrm>
            <a:custGeom>
              <a:rect b="b" l="l" r="r" t="t"/>
              <a:pathLst>
                <a:path extrusionOk="0" h="3816" w="9382">
                  <a:moveTo>
                    <a:pt x="4862" y="3010"/>
                  </a:moveTo>
                  <a:cubicBezTo>
                    <a:pt x="5214" y="2658"/>
                    <a:pt x="5446" y="2315"/>
                    <a:pt x="5909" y="2084"/>
                  </a:cubicBezTo>
                  <a:cubicBezTo>
                    <a:pt x="6140" y="1852"/>
                    <a:pt x="6603" y="1621"/>
                    <a:pt x="6835" y="1500"/>
                  </a:cubicBezTo>
                  <a:cubicBezTo>
                    <a:pt x="6714" y="1269"/>
                    <a:pt x="6140" y="1621"/>
                    <a:pt x="5909" y="1732"/>
                  </a:cubicBezTo>
                  <a:cubicBezTo>
                    <a:pt x="5446" y="1963"/>
                    <a:pt x="5094" y="2195"/>
                    <a:pt x="4751" y="2658"/>
                  </a:cubicBezTo>
                  <a:cubicBezTo>
                    <a:pt x="4631" y="2658"/>
                    <a:pt x="4631" y="2778"/>
                    <a:pt x="4520" y="2889"/>
                  </a:cubicBezTo>
                  <a:cubicBezTo>
                    <a:pt x="4631" y="2889"/>
                    <a:pt x="4751" y="3010"/>
                    <a:pt x="4862" y="3010"/>
                  </a:cubicBezTo>
                  <a:close/>
                  <a:moveTo>
                    <a:pt x="1973" y="2084"/>
                  </a:moveTo>
                  <a:cubicBezTo>
                    <a:pt x="2084" y="1963"/>
                    <a:pt x="2084" y="1852"/>
                    <a:pt x="2084" y="1732"/>
                  </a:cubicBezTo>
                  <a:cubicBezTo>
                    <a:pt x="2205" y="1621"/>
                    <a:pt x="2316" y="1389"/>
                    <a:pt x="2316" y="1269"/>
                  </a:cubicBezTo>
                  <a:cubicBezTo>
                    <a:pt x="2436" y="926"/>
                    <a:pt x="2779" y="343"/>
                    <a:pt x="2779" y="111"/>
                  </a:cubicBezTo>
                  <a:cubicBezTo>
                    <a:pt x="2436" y="0"/>
                    <a:pt x="1853" y="1500"/>
                    <a:pt x="1853" y="1732"/>
                  </a:cubicBezTo>
                  <a:cubicBezTo>
                    <a:pt x="1742" y="1852"/>
                    <a:pt x="1742" y="1963"/>
                    <a:pt x="1742" y="2084"/>
                  </a:cubicBezTo>
                  <a:close/>
                  <a:moveTo>
                    <a:pt x="464" y="2084"/>
                  </a:moveTo>
                  <a:cubicBezTo>
                    <a:pt x="584" y="1963"/>
                    <a:pt x="816" y="1500"/>
                    <a:pt x="816" y="1389"/>
                  </a:cubicBezTo>
                  <a:cubicBezTo>
                    <a:pt x="584" y="1389"/>
                    <a:pt x="464" y="1500"/>
                    <a:pt x="464" y="1621"/>
                  </a:cubicBezTo>
                  <a:lnTo>
                    <a:pt x="1" y="2084"/>
                  </a:lnTo>
                  <a:close/>
                  <a:moveTo>
                    <a:pt x="6020" y="3815"/>
                  </a:moveTo>
                  <a:cubicBezTo>
                    <a:pt x="5909" y="3704"/>
                    <a:pt x="5788" y="3584"/>
                    <a:pt x="5677" y="3584"/>
                  </a:cubicBezTo>
                  <a:cubicBezTo>
                    <a:pt x="6483" y="3241"/>
                    <a:pt x="7177" y="3121"/>
                    <a:pt x="7992" y="2778"/>
                  </a:cubicBezTo>
                  <a:cubicBezTo>
                    <a:pt x="8224" y="2778"/>
                    <a:pt x="9261" y="2084"/>
                    <a:pt x="9381" y="2084"/>
                  </a:cubicBezTo>
                  <a:lnTo>
                    <a:pt x="9381" y="2195"/>
                  </a:lnTo>
                  <a:lnTo>
                    <a:pt x="9150" y="2426"/>
                  </a:lnTo>
                  <a:cubicBezTo>
                    <a:pt x="9030" y="2547"/>
                    <a:pt x="8918" y="2547"/>
                    <a:pt x="8918" y="2658"/>
                  </a:cubicBezTo>
                  <a:cubicBezTo>
                    <a:pt x="8224" y="3121"/>
                    <a:pt x="7761" y="3241"/>
                    <a:pt x="6946" y="3473"/>
                  </a:cubicBezTo>
                  <a:cubicBezTo>
                    <a:pt x="6603" y="3584"/>
                    <a:pt x="6372" y="3704"/>
                    <a:pt x="6020" y="3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4021363" y="1768966"/>
              <a:ext cx="14604" cy="50946"/>
            </a:xfrm>
            <a:custGeom>
              <a:rect b="b" l="l" r="r" t="t"/>
              <a:pathLst>
                <a:path extrusionOk="0" h="2428" w="696">
                  <a:moveTo>
                    <a:pt x="464" y="1"/>
                  </a:moveTo>
                  <a:cubicBezTo>
                    <a:pt x="343" y="112"/>
                    <a:pt x="464" y="1"/>
                    <a:pt x="343" y="344"/>
                  </a:cubicBezTo>
                  <a:lnTo>
                    <a:pt x="343" y="575"/>
                  </a:lnTo>
                  <a:lnTo>
                    <a:pt x="343" y="1270"/>
                  </a:lnTo>
                  <a:cubicBezTo>
                    <a:pt x="232" y="1621"/>
                    <a:pt x="232" y="2085"/>
                    <a:pt x="1" y="2427"/>
                  </a:cubicBezTo>
                  <a:lnTo>
                    <a:pt x="464" y="2427"/>
                  </a:lnTo>
                  <a:cubicBezTo>
                    <a:pt x="575" y="2085"/>
                    <a:pt x="575" y="1733"/>
                    <a:pt x="575" y="1390"/>
                  </a:cubicBezTo>
                  <a:cubicBezTo>
                    <a:pt x="695" y="1158"/>
                    <a:pt x="695" y="575"/>
                    <a:pt x="575" y="344"/>
                  </a:cubicBezTo>
                  <a:cubicBezTo>
                    <a:pt x="575" y="232"/>
                    <a:pt x="575" y="1"/>
                    <a:pt x="464"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4669764" y="2130768"/>
              <a:ext cx="145744" cy="126315"/>
            </a:xfrm>
            <a:custGeom>
              <a:rect b="b" l="l" r="r" t="t"/>
              <a:pathLst>
                <a:path extrusionOk="0" h="6020" w="6946">
                  <a:moveTo>
                    <a:pt x="232" y="4520"/>
                  </a:moveTo>
                  <a:lnTo>
                    <a:pt x="352" y="4399"/>
                  </a:lnTo>
                  <a:cubicBezTo>
                    <a:pt x="463" y="4288"/>
                    <a:pt x="695" y="4168"/>
                    <a:pt x="815" y="3936"/>
                  </a:cubicBezTo>
                  <a:cubicBezTo>
                    <a:pt x="926" y="3825"/>
                    <a:pt x="1047" y="3593"/>
                    <a:pt x="926" y="3473"/>
                  </a:cubicBezTo>
                  <a:cubicBezTo>
                    <a:pt x="926" y="3473"/>
                    <a:pt x="815" y="3473"/>
                    <a:pt x="695" y="3593"/>
                  </a:cubicBezTo>
                  <a:lnTo>
                    <a:pt x="0" y="4288"/>
                  </a:lnTo>
                  <a:cubicBezTo>
                    <a:pt x="0" y="4399"/>
                    <a:pt x="121" y="4520"/>
                    <a:pt x="232" y="4520"/>
                  </a:cubicBezTo>
                  <a:close/>
                  <a:moveTo>
                    <a:pt x="1621" y="6020"/>
                  </a:moveTo>
                  <a:cubicBezTo>
                    <a:pt x="2204" y="5788"/>
                    <a:pt x="2667" y="5446"/>
                    <a:pt x="3010" y="5214"/>
                  </a:cubicBezTo>
                  <a:cubicBezTo>
                    <a:pt x="3362" y="4983"/>
                    <a:pt x="4288" y="4399"/>
                    <a:pt x="4519" y="4168"/>
                  </a:cubicBezTo>
                  <a:cubicBezTo>
                    <a:pt x="4399" y="4057"/>
                    <a:pt x="4399" y="4057"/>
                    <a:pt x="4288" y="4168"/>
                  </a:cubicBezTo>
                  <a:cubicBezTo>
                    <a:pt x="3825" y="4288"/>
                    <a:pt x="3130" y="4751"/>
                    <a:pt x="2778" y="5094"/>
                  </a:cubicBezTo>
                  <a:cubicBezTo>
                    <a:pt x="2315" y="5214"/>
                    <a:pt x="1852" y="5557"/>
                    <a:pt x="1389" y="5788"/>
                  </a:cubicBezTo>
                  <a:cubicBezTo>
                    <a:pt x="1510" y="5788"/>
                    <a:pt x="1510" y="5909"/>
                    <a:pt x="1621" y="6020"/>
                  </a:cubicBezTo>
                  <a:close/>
                  <a:moveTo>
                    <a:pt x="695" y="4983"/>
                  </a:moveTo>
                  <a:lnTo>
                    <a:pt x="463" y="4751"/>
                  </a:lnTo>
                  <a:cubicBezTo>
                    <a:pt x="695" y="4520"/>
                    <a:pt x="1047" y="4288"/>
                    <a:pt x="1389" y="4057"/>
                  </a:cubicBezTo>
                  <a:cubicBezTo>
                    <a:pt x="1621" y="3936"/>
                    <a:pt x="1621" y="3936"/>
                    <a:pt x="1852" y="3705"/>
                  </a:cubicBezTo>
                  <a:cubicBezTo>
                    <a:pt x="2084" y="3705"/>
                    <a:pt x="2204" y="3593"/>
                    <a:pt x="2315" y="3593"/>
                  </a:cubicBezTo>
                  <a:cubicBezTo>
                    <a:pt x="3130" y="3130"/>
                    <a:pt x="4399" y="2204"/>
                    <a:pt x="5093" y="1510"/>
                  </a:cubicBezTo>
                  <a:cubicBezTo>
                    <a:pt x="5325" y="1278"/>
                    <a:pt x="6714" y="1"/>
                    <a:pt x="6945" y="1"/>
                  </a:cubicBezTo>
                  <a:cubicBezTo>
                    <a:pt x="6945" y="232"/>
                    <a:pt x="5788" y="1390"/>
                    <a:pt x="5445" y="1621"/>
                  </a:cubicBezTo>
                  <a:cubicBezTo>
                    <a:pt x="5214" y="1973"/>
                    <a:pt x="4862" y="2204"/>
                    <a:pt x="4630" y="2436"/>
                  </a:cubicBezTo>
                  <a:cubicBezTo>
                    <a:pt x="4399" y="2667"/>
                    <a:pt x="4056" y="2899"/>
                    <a:pt x="3825" y="3010"/>
                  </a:cubicBezTo>
                  <a:cubicBezTo>
                    <a:pt x="4056" y="3010"/>
                    <a:pt x="4288" y="2899"/>
                    <a:pt x="4519" y="2899"/>
                  </a:cubicBezTo>
                  <a:cubicBezTo>
                    <a:pt x="5093" y="2779"/>
                    <a:pt x="6019" y="2667"/>
                    <a:pt x="6482" y="2899"/>
                  </a:cubicBezTo>
                  <a:cubicBezTo>
                    <a:pt x="6714" y="3010"/>
                    <a:pt x="6603" y="3010"/>
                    <a:pt x="6603" y="3010"/>
                  </a:cubicBezTo>
                  <a:cubicBezTo>
                    <a:pt x="6603" y="3130"/>
                    <a:pt x="6251" y="3130"/>
                    <a:pt x="6140" y="3130"/>
                  </a:cubicBezTo>
                  <a:cubicBezTo>
                    <a:pt x="5556" y="3010"/>
                    <a:pt x="4862" y="3242"/>
                    <a:pt x="4288" y="3362"/>
                  </a:cubicBezTo>
                  <a:cubicBezTo>
                    <a:pt x="3936" y="3473"/>
                    <a:pt x="3593" y="3593"/>
                    <a:pt x="3130" y="3705"/>
                  </a:cubicBezTo>
                  <a:cubicBezTo>
                    <a:pt x="2436" y="3936"/>
                    <a:pt x="2667" y="3825"/>
                    <a:pt x="1973" y="4168"/>
                  </a:cubicBezTo>
                  <a:cubicBezTo>
                    <a:pt x="1621" y="4399"/>
                    <a:pt x="1158" y="4751"/>
                    <a:pt x="695" y="498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716010" y="2269315"/>
              <a:ext cx="16912" cy="63157"/>
            </a:xfrm>
            <a:custGeom>
              <a:rect b="b" l="l" r="r" t="t"/>
              <a:pathLst>
                <a:path extrusionOk="0" h="3010" w="806">
                  <a:moveTo>
                    <a:pt x="806" y="3010"/>
                  </a:moveTo>
                  <a:lnTo>
                    <a:pt x="806" y="3010"/>
                  </a:lnTo>
                  <a:lnTo>
                    <a:pt x="806" y="2889"/>
                  </a:lnTo>
                  <a:close/>
                  <a:moveTo>
                    <a:pt x="111" y="574"/>
                  </a:moveTo>
                  <a:lnTo>
                    <a:pt x="574" y="111"/>
                  </a:lnTo>
                  <a:cubicBezTo>
                    <a:pt x="463" y="0"/>
                    <a:pt x="343" y="111"/>
                    <a:pt x="232" y="232"/>
                  </a:cubicBezTo>
                  <a:cubicBezTo>
                    <a:pt x="111" y="232"/>
                    <a:pt x="0" y="232"/>
                    <a:pt x="0" y="343"/>
                  </a:cubicBezTo>
                  <a:cubicBezTo>
                    <a:pt x="0" y="343"/>
                    <a:pt x="0" y="463"/>
                    <a:pt x="111" y="57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167107" y="1907325"/>
              <a:ext cx="21" cy="2539"/>
            </a:xfrm>
            <a:custGeom>
              <a:rect b="b" l="l" r="r" t="t"/>
              <a:pathLst>
                <a:path extrusionOk="0" h="121" w="1">
                  <a:moveTo>
                    <a:pt x="0" y="121"/>
                  </a:moveTo>
                  <a:lnTo>
                    <a:pt x="0"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4691712" y="2453898"/>
              <a:ext cx="104367" cy="106885"/>
            </a:xfrm>
            <a:custGeom>
              <a:rect b="b" l="l" r="r" t="t"/>
              <a:pathLst>
                <a:path extrusionOk="0" h="5094" w="4974">
                  <a:moveTo>
                    <a:pt x="112" y="232"/>
                  </a:moveTo>
                  <a:lnTo>
                    <a:pt x="232" y="232"/>
                  </a:lnTo>
                  <a:lnTo>
                    <a:pt x="112" y="232"/>
                  </a:lnTo>
                  <a:cubicBezTo>
                    <a:pt x="112" y="343"/>
                    <a:pt x="1" y="343"/>
                    <a:pt x="1" y="463"/>
                  </a:cubicBezTo>
                  <a:cubicBezTo>
                    <a:pt x="343" y="695"/>
                    <a:pt x="806" y="1037"/>
                    <a:pt x="1038" y="1158"/>
                  </a:cubicBezTo>
                  <a:cubicBezTo>
                    <a:pt x="1501" y="1500"/>
                    <a:pt x="1964" y="1963"/>
                    <a:pt x="2316" y="2426"/>
                  </a:cubicBezTo>
                  <a:cubicBezTo>
                    <a:pt x="2658" y="2889"/>
                    <a:pt x="4510" y="5093"/>
                    <a:pt x="4862" y="4973"/>
                  </a:cubicBezTo>
                  <a:cubicBezTo>
                    <a:pt x="4973" y="4862"/>
                    <a:pt x="4168" y="4167"/>
                    <a:pt x="4047" y="4047"/>
                  </a:cubicBezTo>
                  <a:cubicBezTo>
                    <a:pt x="3353" y="3121"/>
                    <a:pt x="2658" y="2195"/>
                    <a:pt x="1853" y="1389"/>
                  </a:cubicBezTo>
                  <a:cubicBezTo>
                    <a:pt x="1732" y="1269"/>
                    <a:pt x="1501" y="1037"/>
                    <a:pt x="1269" y="926"/>
                  </a:cubicBezTo>
                  <a:cubicBezTo>
                    <a:pt x="1621" y="1037"/>
                    <a:pt x="3010" y="1732"/>
                    <a:pt x="3353" y="1500"/>
                  </a:cubicBezTo>
                  <a:cubicBezTo>
                    <a:pt x="3121" y="1269"/>
                    <a:pt x="2547" y="1158"/>
                    <a:pt x="2316" y="1037"/>
                  </a:cubicBezTo>
                  <a:cubicBezTo>
                    <a:pt x="1732" y="806"/>
                    <a:pt x="1038" y="343"/>
                    <a:pt x="464" y="0"/>
                  </a:cubicBezTo>
                  <a:cubicBezTo>
                    <a:pt x="343" y="0"/>
                    <a:pt x="232" y="111"/>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4295730" y="1870983"/>
              <a:ext cx="12254" cy="9736"/>
            </a:xfrm>
            <a:custGeom>
              <a:rect b="b" l="l" r="r" t="t"/>
              <a:pathLst>
                <a:path extrusionOk="0" h="464" w="584">
                  <a:moveTo>
                    <a:pt x="463" y="343"/>
                  </a:moveTo>
                  <a:cubicBezTo>
                    <a:pt x="584" y="232"/>
                    <a:pt x="584" y="112"/>
                    <a:pt x="584" y="1"/>
                  </a:cubicBezTo>
                  <a:cubicBezTo>
                    <a:pt x="463" y="1"/>
                    <a:pt x="121" y="232"/>
                    <a:pt x="0" y="464"/>
                  </a:cubicBezTo>
                  <a:cubicBezTo>
                    <a:pt x="121" y="464"/>
                    <a:pt x="352" y="343"/>
                    <a:pt x="463"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4570265" y="1970461"/>
              <a:ext cx="213770" cy="34034"/>
            </a:xfrm>
            <a:custGeom>
              <a:rect b="b" l="l" r="r" t="t"/>
              <a:pathLst>
                <a:path extrusionOk="0" h="1622" w="10188">
                  <a:moveTo>
                    <a:pt x="1" y="121"/>
                  </a:moveTo>
                  <a:cubicBezTo>
                    <a:pt x="112" y="584"/>
                    <a:pt x="2196" y="816"/>
                    <a:pt x="2547" y="927"/>
                  </a:cubicBezTo>
                  <a:cubicBezTo>
                    <a:pt x="3122" y="927"/>
                    <a:pt x="4279" y="1047"/>
                    <a:pt x="4863" y="1047"/>
                  </a:cubicBezTo>
                  <a:lnTo>
                    <a:pt x="5094" y="816"/>
                  </a:lnTo>
                  <a:lnTo>
                    <a:pt x="5668" y="816"/>
                  </a:lnTo>
                  <a:lnTo>
                    <a:pt x="6946" y="816"/>
                  </a:lnTo>
                  <a:cubicBezTo>
                    <a:pt x="7752" y="816"/>
                    <a:pt x="8678" y="927"/>
                    <a:pt x="9493" y="1390"/>
                  </a:cubicBezTo>
                  <a:cubicBezTo>
                    <a:pt x="9604" y="1390"/>
                    <a:pt x="9956" y="1621"/>
                    <a:pt x="10067" y="1621"/>
                  </a:cubicBezTo>
                  <a:cubicBezTo>
                    <a:pt x="10187" y="1279"/>
                    <a:pt x="9141" y="816"/>
                    <a:pt x="8909" y="695"/>
                  </a:cubicBezTo>
                  <a:cubicBezTo>
                    <a:pt x="8215" y="584"/>
                    <a:pt x="7641" y="464"/>
                    <a:pt x="6946" y="353"/>
                  </a:cubicBezTo>
                  <a:lnTo>
                    <a:pt x="6363" y="353"/>
                  </a:lnTo>
                  <a:cubicBezTo>
                    <a:pt x="5789" y="464"/>
                    <a:pt x="5437" y="353"/>
                    <a:pt x="4742" y="584"/>
                  </a:cubicBezTo>
                  <a:cubicBezTo>
                    <a:pt x="4631" y="584"/>
                    <a:pt x="4511" y="695"/>
                    <a:pt x="4400" y="695"/>
                  </a:cubicBezTo>
                  <a:cubicBezTo>
                    <a:pt x="4048" y="695"/>
                    <a:pt x="1621" y="353"/>
                    <a:pt x="1270" y="353"/>
                  </a:cubicBezTo>
                  <a:cubicBezTo>
                    <a:pt x="1038" y="232"/>
                    <a:pt x="807" y="232"/>
                    <a:pt x="575" y="121"/>
                  </a:cubicBezTo>
                  <a:cubicBezTo>
                    <a:pt x="464" y="121"/>
                    <a:pt x="112"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4664896" y="1919558"/>
              <a:ext cx="170042" cy="48595"/>
            </a:xfrm>
            <a:custGeom>
              <a:rect b="b" l="l" r="r" t="t"/>
              <a:pathLst>
                <a:path extrusionOk="0" h="2316" w="8104">
                  <a:moveTo>
                    <a:pt x="1" y="695"/>
                  </a:moveTo>
                  <a:cubicBezTo>
                    <a:pt x="232" y="1038"/>
                    <a:pt x="1279" y="1390"/>
                    <a:pt x="1621" y="1501"/>
                  </a:cubicBezTo>
                  <a:cubicBezTo>
                    <a:pt x="2779" y="1853"/>
                    <a:pt x="3705" y="1853"/>
                    <a:pt x="4862" y="1964"/>
                  </a:cubicBezTo>
                  <a:cubicBezTo>
                    <a:pt x="5446" y="2084"/>
                    <a:pt x="5909" y="2195"/>
                    <a:pt x="6251" y="2316"/>
                  </a:cubicBezTo>
                  <a:cubicBezTo>
                    <a:pt x="6251" y="2316"/>
                    <a:pt x="6372" y="2316"/>
                    <a:pt x="6372" y="2195"/>
                  </a:cubicBezTo>
                  <a:cubicBezTo>
                    <a:pt x="6372" y="2084"/>
                    <a:pt x="5909" y="1964"/>
                    <a:pt x="5677" y="1853"/>
                  </a:cubicBezTo>
                  <a:cubicBezTo>
                    <a:pt x="5446" y="1732"/>
                    <a:pt x="5214" y="1732"/>
                    <a:pt x="4983" y="1621"/>
                  </a:cubicBezTo>
                  <a:cubicBezTo>
                    <a:pt x="5446" y="1501"/>
                    <a:pt x="5788" y="1501"/>
                    <a:pt x="6603" y="1158"/>
                  </a:cubicBezTo>
                  <a:cubicBezTo>
                    <a:pt x="6946" y="1038"/>
                    <a:pt x="8103" y="464"/>
                    <a:pt x="8103" y="112"/>
                  </a:cubicBezTo>
                  <a:cubicBezTo>
                    <a:pt x="7992" y="1"/>
                    <a:pt x="7872" y="112"/>
                    <a:pt x="7640" y="232"/>
                  </a:cubicBezTo>
                  <a:cubicBezTo>
                    <a:pt x="6946" y="575"/>
                    <a:pt x="6020" y="1038"/>
                    <a:pt x="5214" y="1158"/>
                  </a:cubicBezTo>
                  <a:cubicBezTo>
                    <a:pt x="4983" y="1269"/>
                    <a:pt x="4288" y="1390"/>
                    <a:pt x="4168" y="1390"/>
                  </a:cubicBezTo>
                  <a:cubicBezTo>
                    <a:pt x="4057" y="1501"/>
                    <a:pt x="4057" y="1501"/>
                    <a:pt x="3936" y="1501"/>
                  </a:cubicBezTo>
                  <a:cubicBezTo>
                    <a:pt x="2084" y="1269"/>
                    <a:pt x="2316" y="1269"/>
                    <a:pt x="584" y="806"/>
                  </a:cubicBezTo>
                  <a:cubicBezTo>
                    <a:pt x="464" y="695"/>
                    <a:pt x="121" y="695"/>
                    <a:pt x="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4439125" y="2611666"/>
              <a:ext cx="189451" cy="53463"/>
            </a:xfrm>
            <a:custGeom>
              <a:rect b="b" l="l" r="r" t="t"/>
              <a:pathLst>
                <a:path extrusionOk="0" h="2548" w="9029">
                  <a:moveTo>
                    <a:pt x="0" y="121"/>
                  </a:moveTo>
                  <a:cubicBezTo>
                    <a:pt x="111" y="232"/>
                    <a:pt x="926" y="353"/>
                    <a:pt x="1037" y="353"/>
                  </a:cubicBezTo>
                  <a:cubicBezTo>
                    <a:pt x="1269" y="464"/>
                    <a:pt x="1500" y="464"/>
                    <a:pt x="1621" y="464"/>
                  </a:cubicBezTo>
                  <a:lnTo>
                    <a:pt x="1500" y="353"/>
                  </a:lnTo>
                  <a:lnTo>
                    <a:pt x="1269" y="121"/>
                  </a:lnTo>
                  <a:cubicBezTo>
                    <a:pt x="926" y="1"/>
                    <a:pt x="695" y="1"/>
                    <a:pt x="574" y="1"/>
                  </a:cubicBezTo>
                  <a:cubicBezTo>
                    <a:pt x="343" y="1"/>
                    <a:pt x="111" y="1"/>
                    <a:pt x="0" y="121"/>
                  </a:cubicBezTo>
                  <a:close/>
                  <a:moveTo>
                    <a:pt x="8446" y="2547"/>
                  </a:moveTo>
                  <a:cubicBezTo>
                    <a:pt x="8797" y="2547"/>
                    <a:pt x="9029" y="2436"/>
                    <a:pt x="9029" y="2316"/>
                  </a:cubicBezTo>
                  <a:lnTo>
                    <a:pt x="8797" y="2316"/>
                  </a:lnTo>
                  <a:lnTo>
                    <a:pt x="8446" y="2316"/>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4689194" y="2585039"/>
              <a:ext cx="162845" cy="94652"/>
            </a:xfrm>
            <a:custGeom>
              <a:rect b="b" l="l" r="r" t="t"/>
              <a:pathLst>
                <a:path extrusionOk="0" h="4511" w="7761">
                  <a:moveTo>
                    <a:pt x="7640" y="3816"/>
                  </a:moveTo>
                  <a:lnTo>
                    <a:pt x="7760" y="3705"/>
                  </a:lnTo>
                  <a:lnTo>
                    <a:pt x="7760" y="3585"/>
                  </a:lnTo>
                  <a:cubicBezTo>
                    <a:pt x="7640" y="3705"/>
                    <a:pt x="7408" y="3705"/>
                    <a:pt x="7297" y="3705"/>
                  </a:cubicBezTo>
                  <a:cubicBezTo>
                    <a:pt x="6834" y="3816"/>
                    <a:pt x="6482" y="3705"/>
                    <a:pt x="5908" y="3474"/>
                  </a:cubicBezTo>
                  <a:cubicBezTo>
                    <a:pt x="4288" y="2890"/>
                    <a:pt x="2547" y="1390"/>
                    <a:pt x="1047" y="575"/>
                  </a:cubicBezTo>
                  <a:cubicBezTo>
                    <a:pt x="815" y="464"/>
                    <a:pt x="232" y="1"/>
                    <a:pt x="0" y="232"/>
                  </a:cubicBezTo>
                  <a:cubicBezTo>
                    <a:pt x="232" y="464"/>
                    <a:pt x="695" y="695"/>
                    <a:pt x="1047" y="927"/>
                  </a:cubicBezTo>
                  <a:cubicBezTo>
                    <a:pt x="2315" y="1853"/>
                    <a:pt x="5556" y="4511"/>
                    <a:pt x="7177" y="3937"/>
                  </a:cubicBezTo>
                  <a:cubicBezTo>
                    <a:pt x="7408" y="3937"/>
                    <a:pt x="7529" y="3816"/>
                    <a:pt x="7640" y="3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4601760" y="2599622"/>
              <a:ext cx="104556" cy="41210"/>
            </a:xfrm>
            <a:custGeom>
              <a:rect b="b" l="l" r="r" t="t"/>
              <a:pathLst>
                <a:path extrusionOk="0" h="1964" w="4983">
                  <a:moveTo>
                    <a:pt x="120" y="343"/>
                  </a:moveTo>
                  <a:cubicBezTo>
                    <a:pt x="463" y="343"/>
                    <a:pt x="815" y="463"/>
                    <a:pt x="926" y="463"/>
                  </a:cubicBezTo>
                  <a:cubicBezTo>
                    <a:pt x="1852" y="575"/>
                    <a:pt x="3010" y="806"/>
                    <a:pt x="3936" y="1390"/>
                  </a:cubicBezTo>
                  <a:cubicBezTo>
                    <a:pt x="4167" y="1501"/>
                    <a:pt x="4751" y="1964"/>
                    <a:pt x="4982" y="1853"/>
                  </a:cubicBezTo>
                  <a:cubicBezTo>
                    <a:pt x="4982" y="1732"/>
                    <a:pt x="4862" y="1621"/>
                    <a:pt x="4751" y="1621"/>
                  </a:cubicBezTo>
                  <a:cubicBezTo>
                    <a:pt x="3473" y="463"/>
                    <a:pt x="1741" y="112"/>
                    <a:pt x="0" y="0"/>
                  </a:cubicBezTo>
                  <a:cubicBezTo>
                    <a:pt x="120" y="112"/>
                    <a:pt x="120" y="232"/>
                    <a:pt x="120"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3870793" y="1810176"/>
              <a:ext cx="29166" cy="77740"/>
            </a:xfrm>
            <a:custGeom>
              <a:rect b="b" l="l" r="r" t="t"/>
              <a:pathLst>
                <a:path extrusionOk="0" h="3705" w="1390">
                  <a:moveTo>
                    <a:pt x="1037" y="232"/>
                  </a:moveTo>
                  <a:cubicBezTo>
                    <a:pt x="0" y="1389"/>
                    <a:pt x="232" y="2436"/>
                    <a:pt x="695" y="3704"/>
                  </a:cubicBezTo>
                  <a:cubicBezTo>
                    <a:pt x="806" y="3593"/>
                    <a:pt x="806" y="3473"/>
                    <a:pt x="926" y="3362"/>
                  </a:cubicBezTo>
                  <a:cubicBezTo>
                    <a:pt x="695" y="2547"/>
                    <a:pt x="463" y="1741"/>
                    <a:pt x="926" y="1047"/>
                  </a:cubicBezTo>
                  <a:cubicBezTo>
                    <a:pt x="926" y="815"/>
                    <a:pt x="1389" y="232"/>
                    <a:pt x="1389" y="0"/>
                  </a:cubicBezTo>
                  <a:cubicBezTo>
                    <a:pt x="1269" y="0"/>
                    <a:pt x="1158" y="121"/>
                    <a:pt x="1037"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4677150" y="2053048"/>
              <a:ext cx="155459" cy="21969"/>
            </a:xfrm>
            <a:custGeom>
              <a:rect b="b" l="l" r="r" t="t"/>
              <a:pathLst>
                <a:path extrusionOk="0" h="1047" w="7409">
                  <a:moveTo>
                    <a:pt x="0" y="121"/>
                  </a:moveTo>
                  <a:cubicBezTo>
                    <a:pt x="111" y="584"/>
                    <a:pt x="1852" y="584"/>
                    <a:pt x="2195" y="695"/>
                  </a:cubicBezTo>
                  <a:cubicBezTo>
                    <a:pt x="2426" y="695"/>
                    <a:pt x="2547" y="584"/>
                    <a:pt x="2658" y="584"/>
                  </a:cubicBezTo>
                  <a:cubicBezTo>
                    <a:pt x="3010" y="584"/>
                    <a:pt x="3121" y="584"/>
                    <a:pt x="3352" y="463"/>
                  </a:cubicBezTo>
                  <a:lnTo>
                    <a:pt x="5556" y="463"/>
                  </a:lnTo>
                  <a:cubicBezTo>
                    <a:pt x="6019" y="584"/>
                    <a:pt x="6362" y="584"/>
                    <a:pt x="6945" y="815"/>
                  </a:cubicBezTo>
                  <a:cubicBezTo>
                    <a:pt x="7056" y="926"/>
                    <a:pt x="7288" y="1047"/>
                    <a:pt x="7408" y="926"/>
                  </a:cubicBezTo>
                  <a:cubicBezTo>
                    <a:pt x="7288" y="584"/>
                    <a:pt x="6714" y="352"/>
                    <a:pt x="6482" y="352"/>
                  </a:cubicBezTo>
                  <a:cubicBezTo>
                    <a:pt x="6019" y="121"/>
                    <a:pt x="5556" y="121"/>
                    <a:pt x="5093" y="121"/>
                  </a:cubicBezTo>
                  <a:cubicBezTo>
                    <a:pt x="4630" y="121"/>
                    <a:pt x="3704" y="121"/>
                    <a:pt x="3241" y="232"/>
                  </a:cubicBezTo>
                  <a:cubicBezTo>
                    <a:pt x="2426" y="352"/>
                    <a:pt x="1269" y="232"/>
                    <a:pt x="463" y="121"/>
                  </a:cubicBezTo>
                  <a:cubicBezTo>
                    <a:pt x="232" y="0"/>
                    <a:pt x="111"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4269103" y="1732457"/>
              <a:ext cx="80069" cy="143415"/>
            </a:xfrm>
            <a:custGeom>
              <a:rect b="b" l="l" r="r" t="t"/>
              <a:pathLst>
                <a:path extrusionOk="0" h="6835" w="3816">
                  <a:moveTo>
                    <a:pt x="3584" y="0"/>
                  </a:moveTo>
                  <a:cubicBezTo>
                    <a:pt x="3473" y="120"/>
                    <a:pt x="3473" y="583"/>
                    <a:pt x="3473" y="815"/>
                  </a:cubicBezTo>
                  <a:cubicBezTo>
                    <a:pt x="3473" y="1278"/>
                    <a:pt x="3473" y="1278"/>
                    <a:pt x="3353" y="1621"/>
                  </a:cubicBezTo>
                  <a:cubicBezTo>
                    <a:pt x="3010" y="3010"/>
                    <a:pt x="1732" y="4056"/>
                    <a:pt x="927" y="5214"/>
                  </a:cubicBezTo>
                  <a:cubicBezTo>
                    <a:pt x="695" y="5445"/>
                    <a:pt x="1" y="6714"/>
                    <a:pt x="232" y="6834"/>
                  </a:cubicBezTo>
                  <a:cubicBezTo>
                    <a:pt x="464" y="6603"/>
                    <a:pt x="695" y="6251"/>
                    <a:pt x="806" y="5908"/>
                  </a:cubicBezTo>
                  <a:cubicBezTo>
                    <a:pt x="1038" y="5677"/>
                    <a:pt x="1269" y="5325"/>
                    <a:pt x="1501" y="5093"/>
                  </a:cubicBezTo>
                  <a:cubicBezTo>
                    <a:pt x="1964" y="4519"/>
                    <a:pt x="2547" y="3936"/>
                    <a:pt x="2890" y="3361"/>
                  </a:cubicBezTo>
                  <a:cubicBezTo>
                    <a:pt x="3353" y="2667"/>
                    <a:pt x="3705" y="1972"/>
                    <a:pt x="3816" y="1158"/>
                  </a:cubicBezTo>
                  <a:lnTo>
                    <a:pt x="3816" y="815"/>
                  </a:lnTo>
                  <a:cubicBezTo>
                    <a:pt x="3816" y="695"/>
                    <a:pt x="3816" y="0"/>
                    <a:pt x="3584"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4405112" y="1781031"/>
              <a:ext cx="111753" cy="99688"/>
            </a:xfrm>
            <a:custGeom>
              <a:rect b="b" l="l" r="r" t="t"/>
              <a:pathLst>
                <a:path extrusionOk="0" h="4751" w="5326">
                  <a:moveTo>
                    <a:pt x="343" y="4751"/>
                  </a:moveTo>
                  <a:cubicBezTo>
                    <a:pt x="575" y="4399"/>
                    <a:pt x="927" y="3825"/>
                    <a:pt x="1038" y="3704"/>
                  </a:cubicBezTo>
                  <a:cubicBezTo>
                    <a:pt x="1853" y="2667"/>
                    <a:pt x="2779" y="1278"/>
                    <a:pt x="3936" y="695"/>
                  </a:cubicBezTo>
                  <a:cubicBezTo>
                    <a:pt x="4399" y="463"/>
                    <a:pt x="4631" y="583"/>
                    <a:pt x="5094" y="463"/>
                  </a:cubicBezTo>
                  <a:cubicBezTo>
                    <a:pt x="5325" y="463"/>
                    <a:pt x="5205" y="352"/>
                    <a:pt x="5094" y="352"/>
                  </a:cubicBezTo>
                  <a:cubicBezTo>
                    <a:pt x="3816" y="0"/>
                    <a:pt x="2658" y="1046"/>
                    <a:pt x="1964" y="1852"/>
                  </a:cubicBezTo>
                  <a:cubicBezTo>
                    <a:pt x="1501" y="2436"/>
                    <a:pt x="1158" y="3010"/>
                    <a:pt x="695" y="3593"/>
                  </a:cubicBezTo>
                  <a:cubicBezTo>
                    <a:pt x="575" y="3825"/>
                    <a:pt x="343" y="4056"/>
                    <a:pt x="232" y="4399"/>
                  </a:cubicBezTo>
                  <a:cubicBezTo>
                    <a:pt x="112" y="4399"/>
                    <a:pt x="112" y="4519"/>
                    <a:pt x="1" y="4630"/>
                  </a:cubicBezTo>
                  <a:cubicBezTo>
                    <a:pt x="112" y="4751"/>
                    <a:pt x="232" y="4751"/>
                    <a:pt x="343" y="475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732901" y="2359078"/>
              <a:ext cx="72893" cy="19451"/>
            </a:xfrm>
            <a:custGeom>
              <a:rect b="b" l="l" r="r" t="t"/>
              <a:pathLst>
                <a:path extrusionOk="0" h="927" w="3474">
                  <a:moveTo>
                    <a:pt x="1" y="926"/>
                  </a:moveTo>
                  <a:cubicBezTo>
                    <a:pt x="232" y="815"/>
                    <a:pt x="584" y="815"/>
                    <a:pt x="816" y="815"/>
                  </a:cubicBezTo>
                  <a:cubicBezTo>
                    <a:pt x="1390" y="695"/>
                    <a:pt x="2084" y="695"/>
                    <a:pt x="2668" y="584"/>
                  </a:cubicBezTo>
                  <a:cubicBezTo>
                    <a:pt x="2779" y="463"/>
                    <a:pt x="3362" y="352"/>
                    <a:pt x="3473" y="121"/>
                  </a:cubicBezTo>
                  <a:cubicBezTo>
                    <a:pt x="3362" y="0"/>
                    <a:pt x="2436" y="232"/>
                    <a:pt x="2205" y="232"/>
                  </a:cubicBezTo>
                  <a:lnTo>
                    <a:pt x="927" y="463"/>
                  </a:lnTo>
                  <a:lnTo>
                    <a:pt x="1" y="463"/>
                  </a:lnTo>
                  <a:lnTo>
                    <a:pt x="1" y="463"/>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4492546" y="1909843"/>
              <a:ext cx="72893" cy="46078"/>
            </a:xfrm>
            <a:custGeom>
              <a:rect b="b" l="l" r="r" t="t"/>
              <a:pathLst>
                <a:path extrusionOk="0" h="2196" w="3474">
                  <a:moveTo>
                    <a:pt x="232" y="2195"/>
                  </a:moveTo>
                  <a:cubicBezTo>
                    <a:pt x="575" y="1964"/>
                    <a:pt x="806" y="1732"/>
                    <a:pt x="1270" y="1501"/>
                  </a:cubicBezTo>
                  <a:cubicBezTo>
                    <a:pt x="1621" y="1269"/>
                    <a:pt x="3242" y="464"/>
                    <a:pt x="3473" y="112"/>
                  </a:cubicBezTo>
                  <a:cubicBezTo>
                    <a:pt x="3242" y="1"/>
                    <a:pt x="2547" y="464"/>
                    <a:pt x="2316" y="575"/>
                  </a:cubicBezTo>
                  <a:cubicBezTo>
                    <a:pt x="1501" y="1038"/>
                    <a:pt x="695" y="1390"/>
                    <a:pt x="1" y="1853"/>
                  </a:cubicBezTo>
                  <a:cubicBezTo>
                    <a:pt x="112" y="1964"/>
                    <a:pt x="112" y="2084"/>
                    <a:pt x="232" y="21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4072288" y="1788396"/>
              <a:ext cx="51113" cy="43749"/>
            </a:xfrm>
            <a:custGeom>
              <a:rect b="b" l="l" r="r" t="t"/>
              <a:pathLst>
                <a:path extrusionOk="0" h="2085" w="2436">
                  <a:moveTo>
                    <a:pt x="0" y="1853"/>
                  </a:moveTo>
                  <a:lnTo>
                    <a:pt x="0" y="1853"/>
                  </a:lnTo>
                  <a:cubicBezTo>
                    <a:pt x="120" y="1964"/>
                    <a:pt x="232" y="1964"/>
                    <a:pt x="352" y="2085"/>
                  </a:cubicBezTo>
                  <a:cubicBezTo>
                    <a:pt x="583" y="1733"/>
                    <a:pt x="815" y="1501"/>
                    <a:pt x="1158" y="1270"/>
                  </a:cubicBezTo>
                  <a:cubicBezTo>
                    <a:pt x="1509" y="927"/>
                    <a:pt x="2435" y="232"/>
                    <a:pt x="2435" y="112"/>
                  </a:cubicBezTo>
                  <a:cubicBezTo>
                    <a:pt x="2315" y="1"/>
                    <a:pt x="1972" y="112"/>
                    <a:pt x="1852" y="232"/>
                  </a:cubicBezTo>
                  <a:cubicBezTo>
                    <a:pt x="1278" y="695"/>
                    <a:pt x="583" y="1270"/>
                    <a:pt x="0" y="18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4599410" y="2577674"/>
              <a:ext cx="128665" cy="70543"/>
            </a:xfrm>
            <a:custGeom>
              <a:rect b="b" l="l" r="r" t="t"/>
              <a:pathLst>
                <a:path extrusionOk="0" h="3362" w="6132">
                  <a:moveTo>
                    <a:pt x="4511" y="1973"/>
                  </a:moveTo>
                  <a:cubicBezTo>
                    <a:pt x="5094" y="2547"/>
                    <a:pt x="5326" y="2899"/>
                    <a:pt x="5789" y="3241"/>
                  </a:cubicBezTo>
                  <a:cubicBezTo>
                    <a:pt x="5789" y="3362"/>
                    <a:pt x="5900" y="3362"/>
                    <a:pt x="5900" y="3362"/>
                  </a:cubicBezTo>
                  <a:cubicBezTo>
                    <a:pt x="6131" y="3130"/>
                    <a:pt x="5094" y="1973"/>
                    <a:pt x="4863" y="1852"/>
                  </a:cubicBezTo>
                  <a:cubicBezTo>
                    <a:pt x="3816" y="926"/>
                    <a:pt x="2548" y="120"/>
                    <a:pt x="1270" y="0"/>
                  </a:cubicBezTo>
                  <a:cubicBezTo>
                    <a:pt x="1038" y="0"/>
                    <a:pt x="232" y="0"/>
                    <a:pt x="112" y="120"/>
                  </a:cubicBezTo>
                  <a:cubicBezTo>
                    <a:pt x="1" y="232"/>
                    <a:pt x="1038" y="352"/>
                    <a:pt x="1158" y="352"/>
                  </a:cubicBezTo>
                  <a:cubicBezTo>
                    <a:pt x="2316" y="463"/>
                    <a:pt x="3705" y="1278"/>
                    <a:pt x="4511" y="197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4497414" y="2111338"/>
              <a:ext cx="14583" cy="38881"/>
            </a:xfrm>
            <a:custGeom>
              <a:rect b="b" l="l" r="r" t="t"/>
              <a:pathLst>
                <a:path extrusionOk="0" h="1853" w="695">
                  <a:moveTo>
                    <a:pt x="463" y="1853"/>
                  </a:moveTo>
                  <a:cubicBezTo>
                    <a:pt x="695" y="1741"/>
                    <a:pt x="343" y="464"/>
                    <a:pt x="232" y="232"/>
                  </a:cubicBezTo>
                  <a:lnTo>
                    <a:pt x="232" y="0"/>
                  </a:lnTo>
                  <a:cubicBezTo>
                    <a:pt x="111" y="232"/>
                    <a:pt x="0" y="352"/>
                    <a:pt x="0" y="464"/>
                  </a:cubicBezTo>
                  <a:cubicBezTo>
                    <a:pt x="111" y="927"/>
                    <a:pt x="343" y="1741"/>
                    <a:pt x="463" y="18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4422024" y="2669955"/>
              <a:ext cx="85126" cy="17122"/>
            </a:xfrm>
            <a:custGeom>
              <a:rect b="b" l="l" r="r" t="t"/>
              <a:pathLst>
                <a:path extrusionOk="0" h="816" w="4057">
                  <a:moveTo>
                    <a:pt x="0" y="232"/>
                  </a:moveTo>
                  <a:cubicBezTo>
                    <a:pt x="232" y="353"/>
                    <a:pt x="1158" y="353"/>
                    <a:pt x="1510" y="464"/>
                  </a:cubicBezTo>
                  <a:cubicBezTo>
                    <a:pt x="2315" y="464"/>
                    <a:pt x="3130" y="584"/>
                    <a:pt x="4056" y="816"/>
                  </a:cubicBezTo>
                  <a:cubicBezTo>
                    <a:pt x="3936" y="695"/>
                    <a:pt x="3936" y="584"/>
                    <a:pt x="3825" y="464"/>
                  </a:cubicBezTo>
                  <a:cubicBezTo>
                    <a:pt x="3010" y="232"/>
                    <a:pt x="2084" y="121"/>
                    <a:pt x="1389" y="1"/>
                  </a:cubicBezTo>
                  <a:lnTo>
                    <a:pt x="695" y="1"/>
                  </a:lnTo>
                  <a:cubicBezTo>
                    <a:pt x="584" y="1"/>
                    <a:pt x="121" y="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4130577" y="1839321"/>
              <a:ext cx="46266" cy="29166"/>
            </a:xfrm>
            <a:custGeom>
              <a:rect b="b" l="l" r="r" t="t"/>
              <a:pathLst>
                <a:path extrusionOk="0" h="1390" w="2205">
                  <a:moveTo>
                    <a:pt x="232" y="1389"/>
                  </a:moveTo>
                  <a:cubicBezTo>
                    <a:pt x="463" y="1158"/>
                    <a:pt x="583" y="926"/>
                    <a:pt x="815" y="815"/>
                  </a:cubicBezTo>
                  <a:cubicBezTo>
                    <a:pt x="1389" y="463"/>
                    <a:pt x="2084" y="463"/>
                    <a:pt x="2204" y="121"/>
                  </a:cubicBezTo>
                  <a:cubicBezTo>
                    <a:pt x="2084" y="0"/>
                    <a:pt x="1973" y="121"/>
                    <a:pt x="1741" y="121"/>
                  </a:cubicBezTo>
                  <a:cubicBezTo>
                    <a:pt x="1389" y="232"/>
                    <a:pt x="1047" y="232"/>
                    <a:pt x="695" y="584"/>
                  </a:cubicBezTo>
                  <a:cubicBezTo>
                    <a:pt x="352" y="695"/>
                    <a:pt x="232" y="926"/>
                    <a:pt x="0" y="1047"/>
                  </a:cubicBezTo>
                  <a:cubicBezTo>
                    <a:pt x="120" y="1158"/>
                    <a:pt x="232" y="1278"/>
                    <a:pt x="232" y="138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4412309" y="2169627"/>
              <a:ext cx="46266" cy="121468"/>
            </a:xfrm>
            <a:custGeom>
              <a:rect b="b" l="l" r="r" t="t"/>
              <a:pathLst>
                <a:path extrusionOk="0" h="5789" w="2205">
                  <a:moveTo>
                    <a:pt x="1852" y="121"/>
                  </a:moveTo>
                  <a:cubicBezTo>
                    <a:pt x="1047" y="1158"/>
                    <a:pt x="232" y="3705"/>
                    <a:pt x="0" y="5214"/>
                  </a:cubicBezTo>
                  <a:lnTo>
                    <a:pt x="0" y="5325"/>
                  </a:lnTo>
                  <a:lnTo>
                    <a:pt x="0" y="5677"/>
                  </a:lnTo>
                  <a:lnTo>
                    <a:pt x="0" y="5788"/>
                  </a:lnTo>
                  <a:cubicBezTo>
                    <a:pt x="232" y="5677"/>
                    <a:pt x="463" y="4631"/>
                    <a:pt x="584" y="4399"/>
                  </a:cubicBezTo>
                  <a:cubicBezTo>
                    <a:pt x="815" y="3362"/>
                    <a:pt x="1389" y="1741"/>
                    <a:pt x="1852" y="695"/>
                  </a:cubicBezTo>
                  <a:cubicBezTo>
                    <a:pt x="1973" y="464"/>
                    <a:pt x="2204" y="232"/>
                    <a:pt x="2204" y="1"/>
                  </a:cubicBezTo>
                  <a:cubicBezTo>
                    <a:pt x="2084" y="1"/>
                    <a:pt x="1973" y="1"/>
                    <a:pt x="185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3926543" y="1727589"/>
              <a:ext cx="34034" cy="121468"/>
            </a:xfrm>
            <a:custGeom>
              <a:rect b="b" l="l" r="r" t="t"/>
              <a:pathLst>
                <a:path extrusionOk="0" h="5789" w="1622">
                  <a:moveTo>
                    <a:pt x="464" y="5446"/>
                  </a:moveTo>
                  <a:cubicBezTo>
                    <a:pt x="927" y="4631"/>
                    <a:pt x="1279" y="3242"/>
                    <a:pt x="1279" y="3010"/>
                  </a:cubicBezTo>
                  <a:cubicBezTo>
                    <a:pt x="1510" y="2204"/>
                    <a:pt x="1621" y="1621"/>
                    <a:pt x="1621" y="815"/>
                  </a:cubicBezTo>
                  <a:cubicBezTo>
                    <a:pt x="1621" y="815"/>
                    <a:pt x="1621" y="1"/>
                    <a:pt x="1390" y="232"/>
                  </a:cubicBezTo>
                  <a:cubicBezTo>
                    <a:pt x="1390" y="232"/>
                    <a:pt x="1390" y="815"/>
                    <a:pt x="1279" y="927"/>
                  </a:cubicBezTo>
                  <a:cubicBezTo>
                    <a:pt x="1279" y="1510"/>
                    <a:pt x="1047" y="2436"/>
                    <a:pt x="927" y="3130"/>
                  </a:cubicBezTo>
                  <a:cubicBezTo>
                    <a:pt x="695" y="3705"/>
                    <a:pt x="464" y="4751"/>
                    <a:pt x="121" y="5325"/>
                  </a:cubicBezTo>
                  <a:cubicBezTo>
                    <a:pt x="121" y="5446"/>
                    <a:pt x="1" y="5557"/>
                    <a:pt x="1" y="5788"/>
                  </a:cubicBezTo>
                  <a:cubicBezTo>
                    <a:pt x="121" y="5677"/>
                    <a:pt x="353" y="5557"/>
                    <a:pt x="464" y="544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4592045" y="1878180"/>
              <a:ext cx="126315" cy="19451"/>
            </a:xfrm>
            <a:custGeom>
              <a:rect b="b" l="l" r="r" t="t"/>
              <a:pathLst>
                <a:path extrusionOk="0" h="927" w="6020">
                  <a:moveTo>
                    <a:pt x="0" y="463"/>
                  </a:moveTo>
                  <a:cubicBezTo>
                    <a:pt x="120" y="815"/>
                    <a:pt x="815" y="815"/>
                    <a:pt x="1046" y="926"/>
                  </a:cubicBezTo>
                  <a:cubicBezTo>
                    <a:pt x="2084" y="926"/>
                    <a:pt x="2667" y="815"/>
                    <a:pt x="3593" y="695"/>
                  </a:cubicBezTo>
                  <a:lnTo>
                    <a:pt x="4630" y="584"/>
                  </a:lnTo>
                  <a:cubicBezTo>
                    <a:pt x="4862" y="584"/>
                    <a:pt x="5093" y="463"/>
                    <a:pt x="5325" y="463"/>
                  </a:cubicBezTo>
                  <a:cubicBezTo>
                    <a:pt x="5556" y="463"/>
                    <a:pt x="6019" y="352"/>
                    <a:pt x="6019" y="121"/>
                  </a:cubicBezTo>
                  <a:cubicBezTo>
                    <a:pt x="5908" y="0"/>
                    <a:pt x="5214" y="121"/>
                    <a:pt x="4982" y="121"/>
                  </a:cubicBezTo>
                  <a:cubicBezTo>
                    <a:pt x="4751" y="232"/>
                    <a:pt x="4751" y="232"/>
                    <a:pt x="4519" y="232"/>
                  </a:cubicBezTo>
                  <a:cubicBezTo>
                    <a:pt x="4167" y="232"/>
                    <a:pt x="3593" y="352"/>
                    <a:pt x="3010" y="352"/>
                  </a:cubicBezTo>
                  <a:cubicBezTo>
                    <a:pt x="2899" y="352"/>
                    <a:pt x="2778" y="463"/>
                    <a:pt x="2667" y="463"/>
                  </a:cubicBezTo>
                  <a:lnTo>
                    <a:pt x="695" y="584"/>
                  </a:lnTo>
                  <a:cubicBezTo>
                    <a:pt x="583" y="584"/>
                    <a:pt x="463" y="584"/>
                    <a:pt x="352" y="463"/>
                  </a:cubicBezTo>
                  <a:cubicBezTo>
                    <a:pt x="120" y="463"/>
                    <a:pt x="120" y="352"/>
                    <a:pt x="0"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4616322" y="2002145"/>
              <a:ext cx="119139" cy="36342"/>
            </a:xfrm>
            <a:custGeom>
              <a:rect b="b" l="l" r="r" t="t"/>
              <a:pathLst>
                <a:path extrusionOk="0" h="1732" w="5678">
                  <a:moveTo>
                    <a:pt x="5446" y="0"/>
                  </a:moveTo>
                  <a:cubicBezTo>
                    <a:pt x="5094" y="343"/>
                    <a:pt x="5214" y="1037"/>
                    <a:pt x="3936" y="1269"/>
                  </a:cubicBezTo>
                  <a:cubicBezTo>
                    <a:pt x="3010" y="1389"/>
                    <a:pt x="2084" y="1389"/>
                    <a:pt x="1279" y="1269"/>
                  </a:cubicBezTo>
                  <a:cubicBezTo>
                    <a:pt x="1047" y="1269"/>
                    <a:pt x="464" y="1158"/>
                    <a:pt x="232" y="1269"/>
                  </a:cubicBezTo>
                  <a:cubicBezTo>
                    <a:pt x="1" y="1269"/>
                    <a:pt x="121" y="1389"/>
                    <a:pt x="352" y="1500"/>
                  </a:cubicBezTo>
                  <a:cubicBezTo>
                    <a:pt x="584" y="1500"/>
                    <a:pt x="816" y="1500"/>
                    <a:pt x="1047" y="1621"/>
                  </a:cubicBezTo>
                  <a:cubicBezTo>
                    <a:pt x="1853" y="1732"/>
                    <a:pt x="2084" y="1732"/>
                    <a:pt x="2899" y="1732"/>
                  </a:cubicBezTo>
                  <a:lnTo>
                    <a:pt x="3242" y="1732"/>
                  </a:lnTo>
                  <a:cubicBezTo>
                    <a:pt x="3473" y="1732"/>
                    <a:pt x="3705" y="1732"/>
                    <a:pt x="3936" y="1621"/>
                  </a:cubicBezTo>
                  <a:cubicBezTo>
                    <a:pt x="4520" y="1500"/>
                    <a:pt x="5094" y="1269"/>
                    <a:pt x="5325" y="806"/>
                  </a:cubicBezTo>
                  <a:cubicBezTo>
                    <a:pt x="5446" y="574"/>
                    <a:pt x="5677" y="232"/>
                    <a:pt x="544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4181669" y="1900128"/>
              <a:ext cx="38881" cy="121468"/>
            </a:xfrm>
            <a:custGeom>
              <a:rect b="b" l="l" r="r" t="t"/>
              <a:pathLst>
                <a:path extrusionOk="0" h="5789" w="1853">
                  <a:moveTo>
                    <a:pt x="112" y="5788"/>
                  </a:moveTo>
                  <a:cubicBezTo>
                    <a:pt x="343" y="5668"/>
                    <a:pt x="112" y="5094"/>
                    <a:pt x="232" y="4399"/>
                  </a:cubicBezTo>
                  <a:cubicBezTo>
                    <a:pt x="343" y="3936"/>
                    <a:pt x="575" y="3473"/>
                    <a:pt x="806" y="2890"/>
                  </a:cubicBezTo>
                  <a:cubicBezTo>
                    <a:pt x="1158" y="2195"/>
                    <a:pt x="1621" y="1269"/>
                    <a:pt x="1732" y="464"/>
                  </a:cubicBezTo>
                  <a:cubicBezTo>
                    <a:pt x="1732" y="343"/>
                    <a:pt x="1853" y="112"/>
                    <a:pt x="1732" y="1"/>
                  </a:cubicBezTo>
                  <a:cubicBezTo>
                    <a:pt x="1501" y="232"/>
                    <a:pt x="1390" y="575"/>
                    <a:pt x="1390" y="806"/>
                  </a:cubicBezTo>
                  <a:cubicBezTo>
                    <a:pt x="1158" y="1269"/>
                    <a:pt x="575" y="2316"/>
                    <a:pt x="343" y="3010"/>
                  </a:cubicBezTo>
                  <a:cubicBezTo>
                    <a:pt x="343" y="3121"/>
                    <a:pt x="232" y="3242"/>
                    <a:pt x="232" y="3353"/>
                  </a:cubicBezTo>
                  <a:cubicBezTo>
                    <a:pt x="232" y="4168"/>
                    <a:pt x="232" y="4973"/>
                    <a:pt x="1" y="566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4752330" y="2589907"/>
              <a:ext cx="102038" cy="75222"/>
            </a:xfrm>
            <a:custGeom>
              <a:rect b="b" l="l" r="r" t="t"/>
              <a:pathLst>
                <a:path extrusionOk="0" h="3585" w="4863">
                  <a:moveTo>
                    <a:pt x="121" y="0"/>
                  </a:moveTo>
                  <a:cubicBezTo>
                    <a:pt x="1" y="112"/>
                    <a:pt x="232" y="463"/>
                    <a:pt x="353" y="695"/>
                  </a:cubicBezTo>
                  <a:cubicBezTo>
                    <a:pt x="1279" y="1964"/>
                    <a:pt x="2436" y="3584"/>
                    <a:pt x="4168" y="3010"/>
                  </a:cubicBezTo>
                  <a:cubicBezTo>
                    <a:pt x="4399" y="2890"/>
                    <a:pt x="4751" y="2779"/>
                    <a:pt x="4862" y="2547"/>
                  </a:cubicBezTo>
                  <a:cubicBezTo>
                    <a:pt x="4751" y="2547"/>
                    <a:pt x="4631" y="2547"/>
                    <a:pt x="4520" y="2658"/>
                  </a:cubicBezTo>
                  <a:cubicBezTo>
                    <a:pt x="4057" y="2658"/>
                    <a:pt x="4057" y="2779"/>
                    <a:pt x="3594" y="2779"/>
                  </a:cubicBezTo>
                  <a:cubicBezTo>
                    <a:pt x="2547" y="2890"/>
                    <a:pt x="1621" y="1732"/>
                    <a:pt x="1158" y="1158"/>
                  </a:cubicBezTo>
                  <a:cubicBezTo>
                    <a:pt x="927" y="806"/>
                    <a:pt x="353"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4065091" y="1703291"/>
              <a:ext cx="89784" cy="89994"/>
            </a:xfrm>
            <a:custGeom>
              <a:rect b="b" l="l" r="r" t="t"/>
              <a:pathLst>
                <a:path extrusionOk="0" h="4289" w="4279">
                  <a:moveTo>
                    <a:pt x="1158" y="2085"/>
                  </a:moveTo>
                  <a:cubicBezTo>
                    <a:pt x="806" y="2436"/>
                    <a:pt x="463" y="2779"/>
                    <a:pt x="343" y="3242"/>
                  </a:cubicBezTo>
                  <a:cubicBezTo>
                    <a:pt x="232" y="3474"/>
                    <a:pt x="0" y="4057"/>
                    <a:pt x="232" y="4288"/>
                  </a:cubicBezTo>
                  <a:cubicBezTo>
                    <a:pt x="343" y="4168"/>
                    <a:pt x="575" y="3594"/>
                    <a:pt x="695" y="3362"/>
                  </a:cubicBezTo>
                  <a:cubicBezTo>
                    <a:pt x="1501" y="1510"/>
                    <a:pt x="3936" y="696"/>
                    <a:pt x="4279" y="121"/>
                  </a:cubicBezTo>
                  <a:cubicBezTo>
                    <a:pt x="4047" y="1"/>
                    <a:pt x="3584" y="232"/>
                    <a:pt x="3473" y="353"/>
                  </a:cubicBezTo>
                  <a:cubicBezTo>
                    <a:pt x="2778" y="816"/>
                    <a:pt x="1621" y="1390"/>
                    <a:pt x="1158" y="208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4630905" y="2150197"/>
              <a:ext cx="60828" cy="53463"/>
            </a:xfrm>
            <a:custGeom>
              <a:rect b="b" l="l" r="r" t="t"/>
              <a:pathLst>
                <a:path extrusionOk="0" h="2548" w="2899">
                  <a:moveTo>
                    <a:pt x="815" y="1278"/>
                  </a:moveTo>
                  <a:cubicBezTo>
                    <a:pt x="463" y="1741"/>
                    <a:pt x="232" y="1973"/>
                    <a:pt x="0" y="2316"/>
                  </a:cubicBezTo>
                  <a:cubicBezTo>
                    <a:pt x="0" y="2436"/>
                    <a:pt x="121" y="2436"/>
                    <a:pt x="121" y="2436"/>
                  </a:cubicBezTo>
                  <a:cubicBezTo>
                    <a:pt x="232" y="2436"/>
                    <a:pt x="232" y="2436"/>
                    <a:pt x="352" y="2547"/>
                  </a:cubicBezTo>
                  <a:cubicBezTo>
                    <a:pt x="815" y="1853"/>
                    <a:pt x="1278" y="1278"/>
                    <a:pt x="1973" y="815"/>
                  </a:cubicBezTo>
                  <a:cubicBezTo>
                    <a:pt x="2084" y="584"/>
                    <a:pt x="2778" y="352"/>
                    <a:pt x="2899" y="121"/>
                  </a:cubicBezTo>
                  <a:cubicBezTo>
                    <a:pt x="2667" y="1"/>
                    <a:pt x="1973" y="352"/>
                    <a:pt x="1852" y="464"/>
                  </a:cubicBezTo>
                  <a:cubicBezTo>
                    <a:pt x="1510" y="695"/>
                    <a:pt x="1047" y="927"/>
                    <a:pt x="815"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4485160" y="1844168"/>
              <a:ext cx="97191" cy="72893"/>
            </a:xfrm>
            <a:custGeom>
              <a:rect b="b" l="l" r="r" t="t"/>
              <a:pathLst>
                <a:path extrusionOk="0" h="3474" w="4632">
                  <a:moveTo>
                    <a:pt x="3825" y="1158"/>
                  </a:moveTo>
                  <a:cubicBezTo>
                    <a:pt x="2899" y="2205"/>
                    <a:pt x="2085" y="2547"/>
                    <a:pt x="927" y="2899"/>
                  </a:cubicBezTo>
                  <a:cubicBezTo>
                    <a:pt x="816" y="2899"/>
                    <a:pt x="1" y="3131"/>
                    <a:pt x="1" y="3362"/>
                  </a:cubicBezTo>
                  <a:cubicBezTo>
                    <a:pt x="1" y="3473"/>
                    <a:pt x="1" y="3473"/>
                    <a:pt x="232" y="3473"/>
                  </a:cubicBezTo>
                  <a:cubicBezTo>
                    <a:pt x="464" y="3473"/>
                    <a:pt x="1742" y="3010"/>
                    <a:pt x="1853" y="2899"/>
                  </a:cubicBezTo>
                  <a:cubicBezTo>
                    <a:pt x="2779" y="2668"/>
                    <a:pt x="3362" y="2205"/>
                    <a:pt x="3937" y="1510"/>
                  </a:cubicBezTo>
                  <a:cubicBezTo>
                    <a:pt x="4168" y="1279"/>
                    <a:pt x="4520" y="695"/>
                    <a:pt x="4520" y="464"/>
                  </a:cubicBezTo>
                  <a:cubicBezTo>
                    <a:pt x="4631" y="1"/>
                    <a:pt x="3825" y="1158"/>
                    <a:pt x="3825"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4667435" y="2125921"/>
              <a:ext cx="102017" cy="68025"/>
            </a:xfrm>
            <a:custGeom>
              <a:rect b="b" l="l" r="r" t="t"/>
              <a:pathLst>
                <a:path extrusionOk="0" h="3242" w="4862">
                  <a:moveTo>
                    <a:pt x="4862" y="0"/>
                  </a:moveTo>
                  <a:cubicBezTo>
                    <a:pt x="4741" y="0"/>
                    <a:pt x="3936" y="815"/>
                    <a:pt x="3704" y="926"/>
                  </a:cubicBezTo>
                  <a:cubicBezTo>
                    <a:pt x="2889" y="1741"/>
                    <a:pt x="2195" y="1972"/>
                    <a:pt x="1269" y="2315"/>
                  </a:cubicBezTo>
                  <a:cubicBezTo>
                    <a:pt x="1037" y="2435"/>
                    <a:pt x="926" y="2547"/>
                    <a:pt x="695" y="2667"/>
                  </a:cubicBezTo>
                  <a:cubicBezTo>
                    <a:pt x="574" y="2667"/>
                    <a:pt x="0" y="3010"/>
                    <a:pt x="232" y="3130"/>
                  </a:cubicBezTo>
                  <a:cubicBezTo>
                    <a:pt x="343" y="3241"/>
                    <a:pt x="695" y="3010"/>
                    <a:pt x="806" y="2898"/>
                  </a:cubicBezTo>
                  <a:cubicBezTo>
                    <a:pt x="1500" y="2667"/>
                    <a:pt x="2084" y="2547"/>
                    <a:pt x="2658" y="2204"/>
                  </a:cubicBezTo>
                  <a:cubicBezTo>
                    <a:pt x="3121" y="1972"/>
                    <a:pt x="3473" y="1621"/>
                    <a:pt x="3815" y="1278"/>
                  </a:cubicBezTo>
                  <a:cubicBezTo>
                    <a:pt x="4047" y="1046"/>
                    <a:pt x="4862" y="352"/>
                    <a:pt x="486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4669764" y="1819891"/>
              <a:ext cx="106885" cy="43728"/>
            </a:xfrm>
            <a:custGeom>
              <a:rect b="b" l="l" r="r" t="t"/>
              <a:pathLst>
                <a:path extrusionOk="0" h="2084" w="5094">
                  <a:moveTo>
                    <a:pt x="0" y="1852"/>
                  </a:moveTo>
                  <a:cubicBezTo>
                    <a:pt x="121" y="2084"/>
                    <a:pt x="1047" y="1741"/>
                    <a:pt x="1278" y="1741"/>
                  </a:cubicBezTo>
                  <a:cubicBezTo>
                    <a:pt x="2204" y="1389"/>
                    <a:pt x="3010" y="695"/>
                    <a:pt x="4167" y="463"/>
                  </a:cubicBezTo>
                  <a:lnTo>
                    <a:pt x="4399" y="463"/>
                  </a:lnTo>
                  <a:cubicBezTo>
                    <a:pt x="4519" y="352"/>
                    <a:pt x="5093" y="352"/>
                    <a:pt x="5093" y="232"/>
                  </a:cubicBezTo>
                  <a:cubicBezTo>
                    <a:pt x="4982" y="0"/>
                    <a:pt x="4056" y="121"/>
                    <a:pt x="3825" y="232"/>
                  </a:cubicBezTo>
                  <a:cubicBezTo>
                    <a:pt x="2667" y="463"/>
                    <a:pt x="1741" y="1158"/>
                    <a:pt x="584" y="1621"/>
                  </a:cubicBezTo>
                  <a:cubicBezTo>
                    <a:pt x="463" y="1621"/>
                    <a:pt x="0" y="1741"/>
                    <a:pt x="0" y="18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4521691" y="1980176"/>
              <a:ext cx="104367" cy="29166"/>
            </a:xfrm>
            <a:custGeom>
              <a:rect b="b" l="l" r="r" t="t"/>
              <a:pathLst>
                <a:path extrusionOk="0" h="1390" w="4974">
                  <a:moveTo>
                    <a:pt x="1" y="121"/>
                  </a:moveTo>
                  <a:cubicBezTo>
                    <a:pt x="232" y="584"/>
                    <a:pt x="2196" y="1047"/>
                    <a:pt x="2547" y="1047"/>
                  </a:cubicBezTo>
                  <a:cubicBezTo>
                    <a:pt x="3010" y="1158"/>
                    <a:pt x="4742" y="1390"/>
                    <a:pt x="4974" y="927"/>
                  </a:cubicBezTo>
                  <a:cubicBezTo>
                    <a:pt x="4974" y="816"/>
                    <a:pt x="4631" y="816"/>
                    <a:pt x="4399" y="816"/>
                  </a:cubicBezTo>
                  <a:cubicBezTo>
                    <a:pt x="3473" y="816"/>
                    <a:pt x="2196" y="695"/>
                    <a:pt x="1270" y="353"/>
                  </a:cubicBezTo>
                  <a:cubicBezTo>
                    <a:pt x="1038" y="353"/>
                    <a:pt x="927" y="232"/>
                    <a:pt x="695" y="232"/>
                  </a:cubicBezTo>
                  <a:cubicBezTo>
                    <a:pt x="464" y="121"/>
                    <a:pt x="232"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4854347" y="2271644"/>
              <a:ext cx="102017" cy="31684"/>
            </a:xfrm>
            <a:custGeom>
              <a:rect b="b" l="l" r="r" t="t"/>
              <a:pathLst>
                <a:path extrusionOk="0" h="1510" w="4862">
                  <a:moveTo>
                    <a:pt x="0" y="352"/>
                  </a:moveTo>
                  <a:lnTo>
                    <a:pt x="0" y="352"/>
                  </a:lnTo>
                  <a:lnTo>
                    <a:pt x="0" y="352"/>
                  </a:lnTo>
                  <a:lnTo>
                    <a:pt x="0" y="352"/>
                  </a:lnTo>
                  <a:cubicBezTo>
                    <a:pt x="121" y="463"/>
                    <a:pt x="463" y="463"/>
                    <a:pt x="584" y="463"/>
                  </a:cubicBezTo>
                  <a:cubicBezTo>
                    <a:pt x="1510" y="584"/>
                    <a:pt x="3362" y="926"/>
                    <a:pt x="4288" y="1278"/>
                  </a:cubicBezTo>
                  <a:cubicBezTo>
                    <a:pt x="4399" y="1389"/>
                    <a:pt x="4751" y="1510"/>
                    <a:pt x="4862" y="1389"/>
                  </a:cubicBezTo>
                  <a:cubicBezTo>
                    <a:pt x="4519" y="926"/>
                    <a:pt x="2899" y="463"/>
                    <a:pt x="2436" y="352"/>
                  </a:cubicBezTo>
                  <a:cubicBezTo>
                    <a:pt x="1973" y="232"/>
                    <a:pt x="232" y="0"/>
                    <a:pt x="0"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3972789" y="1676685"/>
              <a:ext cx="36363" cy="92302"/>
            </a:xfrm>
            <a:custGeom>
              <a:rect b="b" l="l" r="r" t="t"/>
              <a:pathLst>
                <a:path extrusionOk="0" h="4399" w="1733">
                  <a:moveTo>
                    <a:pt x="695" y="232"/>
                  </a:moveTo>
                  <a:lnTo>
                    <a:pt x="343" y="695"/>
                  </a:lnTo>
                  <a:cubicBezTo>
                    <a:pt x="343" y="926"/>
                    <a:pt x="112" y="1037"/>
                    <a:pt x="112" y="1621"/>
                  </a:cubicBezTo>
                  <a:cubicBezTo>
                    <a:pt x="1" y="1964"/>
                    <a:pt x="112" y="2315"/>
                    <a:pt x="112" y="2547"/>
                  </a:cubicBezTo>
                  <a:cubicBezTo>
                    <a:pt x="232" y="2778"/>
                    <a:pt x="232" y="2890"/>
                    <a:pt x="232" y="3010"/>
                  </a:cubicBezTo>
                  <a:cubicBezTo>
                    <a:pt x="343" y="3353"/>
                    <a:pt x="464" y="4279"/>
                    <a:pt x="695" y="4399"/>
                  </a:cubicBezTo>
                  <a:cubicBezTo>
                    <a:pt x="927" y="4167"/>
                    <a:pt x="464" y="2547"/>
                    <a:pt x="464" y="2084"/>
                  </a:cubicBezTo>
                  <a:cubicBezTo>
                    <a:pt x="343" y="1621"/>
                    <a:pt x="575" y="695"/>
                    <a:pt x="1158" y="343"/>
                  </a:cubicBezTo>
                  <a:cubicBezTo>
                    <a:pt x="1269" y="343"/>
                    <a:pt x="1621" y="232"/>
                    <a:pt x="1621" y="232"/>
                  </a:cubicBezTo>
                  <a:cubicBezTo>
                    <a:pt x="1621" y="111"/>
                    <a:pt x="1621" y="232"/>
                    <a:pt x="1732" y="111"/>
                  </a:cubicBezTo>
                  <a:cubicBezTo>
                    <a:pt x="1621" y="0"/>
                    <a:pt x="1390" y="0"/>
                    <a:pt x="1269" y="111"/>
                  </a:cubicBezTo>
                  <a:cubicBezTo>
                    <a:pt x="927" y="111"/>
                    <a:pt x="927" y="232"/>
                    <a:pt x="695"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4480313" y="2755060"/>
              <a:ext cx="36552" cy="24319"/>
            </a:xfrm>
            <a:custGeom>
              <a:rect b="b" l="l" r="r" t="t"/>
              <a:pathLst>
                <a:path extrusionOk="0" h="1159" w="1742">
                  <a:moveTo>
                    <a:pt x="352" y="575"/>
                  </a:moveTo>
                  <a:cubicBezTo>
                    <a:pt x="463" y="575"/>
                    <a:pt x="463" y="695"/>
                    <a:pt x="584" y="695"/>
                  </a:cubicBezTo>
                  <a:cubicBezTo>
                    <a:pt x="815" y="806"/>
                    <a:pt x="1621" y="1158"/>
                    <a:pt x="1621" y="927"/>
                  </a:cubicBezTo>
                  <a:cubicBezTo>
                    <a:pt x="1741" y="806"/>
                    <a:pt x="695" y="343"/>
                    <a:pt x="584" y="232"/>
                  </a:cubicBezTo>
                  <a:cubicBezTo>
                    <a:pt x="352" y="232"/>
                    <a:pt x="232" y="112"/>
                    <a:pt x="0" y="1"/>
                  </a:cubicBezTo>
                  <a:cubicBezTo>
                    <a:pt x="121" y="232"/>
                    <a:pt x="232" y="343"/>
                    <a:pt x="352"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4599410" y="2147868"/>
              <a:ext cx="41231" cy="43728"/>
            </a:xfrm>
            <a:custGeom>
              <a:rect b="b" l="l" r="r" t="t"/>
              <a:pathLst>
                <a:path extrusionOk="0" h="2084" w="1965">
                  <a:moveTo>
                    <a:pt x="344" y="2084"/>
                  </a:moveTo>
                  <a:lnTo>
                    <a:pt x="344" y="2084"/>
                  </a:lnTo>
                  <a:cubicBezTo>
                    <a:pt x="695" y="1621"/>
                    <a:pt x="1622" y="575"/>
                    <a:pt x="1853" y="232"/>
                  </a:cubicBezTo>
                  <a:cubicBezTo>
                    <a:pt x="1964" y="112"/>
                    <a:pt x="1964" y="112"/>
                    <a:pt x="1964" y="0"/>
                  </a:cubicBezTo>
                  <a:cubicBezTo>
                    <a:pt x="1853" y="0"/>
                    <a:pt x="1733" y="0"/>
                    <a:pt x="1622" y="112"/>
                  </a:cubicBezTo>
                  <a:cubicBezTo>
                    <a:pt x="1501" y="232"/>
                    <a:pt x="1158" y="695"/>
                    <a:pt x="927" y="806"/>
                  </a:cubicBezTo>
                  <a:cubicBezTo>
                    <a:pt x="575" y="1269"/>
                    <a:pt x="232" y="1621"/>
                    <a:pt x="1" y="1964"/>
                  </a:cubicBezTo>
                  <a:cubicBezTo>
                    <a:pt x="112" y="2084"/>
                    <a:pt x="232" y="2084"/>
                    <a:pt x="344" y="20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4261718" y="1698444"/>
              <a:ext cx="24319" cy="94841"/>
            </a:xfrm>
            <a:custGeom>
              <a:rect b="b" l="l" r="r" t="t"/>
              <a:pathLst>
                <a:path extrusionOk="0" h="4520" w="1159">
                  <a:moveTo>
                    <a:pt x="121" y="0"/>
                  </a:moveTo>
                  <a:cubicBezTo>
                    <a:pt x="1" y="121"/>
                    <a:pt x="353" y="695"/>
                    <a:pt x="464" y="1047"/>
                  </a:cubicBezTo>
                  <a:cubicBezTo>
                    <a:pt x="816" y="2084"/>
                    <a:pt x="927" y="3010"/>
                    <a:pt x="695" y="3936"/>
                  </a:cubicBezTo>
                  <a:cubicBezTo>
                    <a:pt x="695" y="4168"/>
                    <a:pt x="584" y="4399"/>
                    <a:pt x="695" y="4519"/>
                  </a:cubicBezTo>
                  <a:cubicBezTo>
                    <a:pt x="1158" y="4399"/>
                    <a:pt x="1158" y="3242"/>
                    <a:pt x="1158" y="2779"/>
                  </a:cubicBezTo>
                  <a:lnTo>
                    <a:pt x="1158" y="2204"/>
                  </a:lnTo>
                  <a:cubicBezTo>
                    <a:pt x="1047" y="1853"/>
                    <a:pt x="927" y="1510"/>
                    <a:pt x="816" y="1047"/>
                  </a:cubicBezTo>
                  <a:cubicBezTo>
                    <a:pt x="816" y="927"/>
                    <a:pt x="353"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4754869" y="2429600"/>
              <a:ext cx="80069" cy="55792"/>
            </a:xfrm>
            <a:custGeom>
              <a:rect b="b" l="l" r="r" t="t"/>
              <a:pathLst>
                <a:path extrusionOk="0" h="2659" w="3816">
                  <a:moveTo>
                    <a:pt x="111" y="1"/>
                  </a:moveTo>
                  <a:lnTo>
                    <a:pt x="0" y="232"/>
                  </a:lnTo>
                  <a:cubicBezTo>
                    <a:pt x="111" y="464"/>
                    <a:pt x="2315" y="1732"/>
                    <a:pt x="2778" y="2084"/>
                  </a:cubicBezTo>
                  <a:cubicBezTo>
                    <a:pt x="3010" y="2195"/>
                    <a:pt x="3121" y="2316"/>
                    <a:pt x="3241" y="2427"/>
                  </a:cubicBezTo>
                  <a:cubicBezTo>
                    <a:pt x="3473" y="2427"/>
                    <a:pt x="3584" y="2658"/>
                    <a:pt x="3704" y="2547"/>
                  </a:cubicBezTo>
                  <a:cubicBezTo>
                    <a:pt x="3815" y="2316"/>
                    <a:pt x="3584" y="2195"/>
                    <a:pt x="3473" y="2084"/>
                  </a:cubicBezTo>
                  <a:cubicBezTo>
                    <a:pt x="2889" y="1621"/>
                    <a:pt x="463" y="112"/>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4596892" y="2094426"/>
              <a:ext cx="94841" cy="21780"/>
            </a:xfrm>
            <a:custGeom>
              <a:rect b="b" l="l" r="r" t="t"/>
              <a:pathLst>
                <a:path extrusionOk="0" h="1038" w="4520">
                  <a:moveTo>
                    <a:pt x="1" y="112"/>
                  </a:moveTo>
                  <a:cubicBezTo>
                    <a:pt x="1" y="343"/>
                    <a:pt x="815" y="806"/>
                    <a:pt x="1047" y="927"/>
                  </a:cubicBezTo>
                  <a:cubicBezTo>
                    <a:pt x="1621" y="1038"/>
                    <a:pt x="2316" y="1038"/>
                    <a:pt x="2779" y="1038"/>
                  </a:cubicBezTo>
                  <a:lnTo>
                    <a:pt x="3936" y="927"/>
                  </a:lnTo>
                  <a:cubicBezTo>
                    <a:pt x="4168" y="927"/>
                    <a:pt x="4520" y="806"/>
                    <a:pt x="4520" y="695"/>
                  </a:cubicBezTo>
                  <a:cubicBezTo>
                    <a:pt x="4399" y="464"/>
                    <a:pt x="3594" y="575"/>
                    <a:pt x="3473" y="575"/>
                  </a:cubicBezTo>
                  <a:cubicBezTo>
                    <a:pt x="2668" y="575"/>
                    <a:pt x="1853" y="695"/>
                    <a:pt x="1158" y="575"/>
                  </a:cubicBezTo>
                  <a:cubicBezTo>
                    <a:pt x="695" y="343"/>
                    <a:pt x="232"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4861733" y="2376179"/>
              <a:ext cx="29166" cy="92302"/>
            </a:xfrm>
            <a:custGeom>
              <a:rect b="b" l="l" r="r" t="t"/>
              <a:pathLst>
                <a:path extrusionOk="0" h="4399" w="1390">
                  <a:moveTo>
                    <a:pt x="343" y="0"/>
                  </a:moveTo>
                  <a:cubicBezTo>
                    <a:pt x="111" y="111"/>
                    <a:pt x="111" y="926"/>
                    <a:pt x="111" y="1037"/>
                  </a:cubicBezTo>
                  <a:cubicBezTo>
                    <a:pt x="0" y="1269"/>
                    <a:pt x="0" y="1389"/>
                    <a:pt x="0" y="1621"/>
                  </a:cubicBezTo>
                  <a:lnTo>
                    <a:pt x="111" y="2195"/>
                  </a:lnTo>
                  <a:cubicBezTo>
                    <a:pt x="111" y="2778"/>
                    <a:pt x="463" y="4167"/>
                    <a:pt x="1269" y="4399"/>
                  </a:cubicBezTo>
                  <a:cubicBezTo>
                    <a:pt x="1389" y="4399"/>
                    <a:pt x="1389" y="4399"/>
                    <a:pt x="1269" y="4167"/>
                  </a:cubicBezTo>
                  <a:cubicBezTo>
                    <a:pt x="1037" y="3815"/>
                    <a:pt x="926" y="3704"/>
                    <a:pt x="695" y="3352"/>
                  </a:cubicBezTo>
                  <a:cubicBezTo>
                    <a:pt x="463" y="2547"/>
                    <a:pt x="463" y="1852"/>
                    <a:pt x="463" y="1037"/>
                  </a:cubicBezTo>
                  <a:lnTo>
                    <a:pt x="463" y="806"/>
                  </a:lnTo>
                  <a:lnTo>
                    <a:pt x="463" y="695"/>
                  </a:lnTo>
                  <a:cubicBezTo>
                    <a:pt x="463" y="463"/>
                    <a:pt x="463" y="111"/>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4766913" y="2021575"/>
              <a:ext cx="89973" cy="48595"/>
            </a:xfrm>
            <a:custGeom>
              <a:rect b="b" l="l" r="r" t="t"/>
              <a:pathLst>
                <a:path extrusionOk="0" h="2316" w="4288">
                  <a:moveTo>
                    <a:pt x="0" y="111"/>
                  </a:moveTo>
                  <a:cubicBezTo>
                    <a:pt x="232" y="343"/>
                    <a:pt x="815" y="343"/>
                    <a:pt x="1047" y="463"/>
                  </a:cubicBezTo>
                  <a:cubicBezTo>
                    <a:pt x="1389" y="463"/>
                    <a:pt x="1741" y="574"/>
                    <a:pt x="2084" y="695"/>
                  </a:cubicBezTo>
                  <a:cubicBezTo>
                    <a:pt x="2899" y="1037"/>
                    <a:pt x="3825" y="2315"/>
                    <a:pt x="4167" y="2195"/>
                  </a:cubicBezTo>
                  <a:cubicBezTo>
                    <a:pt x="4288" y="2084"/>
                    <a:pt x="3936" y="1852"/>
                    <a:pt x="3825" y="1732"/>
                  </a:cubicBezTo>
                  <a:cubicBezTo>
                    <a:pt x="2667" y="463"/>
                    <a:pt x="2315" y="232"/>
                    <a:pt x="584" y="111"/>
                  </a:cubicBezTo>
                  <a:cubicBezTo>
                    <a:pt x="463" y="111"/>
                    <a:pt x="121" y="0"/>
                    <a:pt x="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4575133" y="1756734"/>
              <a:ext cx="87455" cy="48595"/>
            </a:xfrm>
            <a:custGeom>
              <a:rect b="b" l="l" r="r" t="t"/>
              <a:pathLst>
                <a:path extrusionOk="0" h="2316" w="4168">
                  <a:moveTo>
                    <a:pt x="0" y="2204"/>
                  </a:moveTo>
                  <a:cubicBezTo>
                    <a:pt x="112" y="2316"/>
                    <a:pt x="806" y="2084"/>
                    <a:pt x="1038" y="1973"/>
                  </a:cubicBezTo>
                  <a:cubicBezTo>
                    <a:pt x="1852" y="1621"/>
                    <a:pt x="2427" y="1047"/>
                    <a:pt x="3121" y="695"/>
                  </a:cubicBezTo>
                  <a:cubicBezTo>
                    <a:pt x="3242" y="695"/>
                    <a:pt x="4168" y="352"/>
                    <a:pt x="4168" y="232"/>
                  </a:cubicBezTo>
                  <a:cubicBezTo>
                    <a:pt x="4168" y="1"/>
                    <a:pt x="3242" y="352"/>
                    <a:pt x="3121" y="352"/>
                  </a:cubicBezTo>
                  <a:cubicBezTo>
                    <a:pt x="2779" y="584"/>
                    <a:pt x="2427" y="695"/>
                    <a:pt x="2084" y="927"/>
                  </a:cubicBezTo>
                  <a:cubicBezTo>
                    <a:pt x="1501" y="1278"/>
                    <a:pt x="1158" y="1510"/>
                    <a:pt x="463" y="1853"/>
                  </a:cubicBezTo>
                  <a:cubicBezTo>
                    <a:pt x="343" y="1973"/>
                    <a:pt x="112" y="1973"/>
                    <a:pt x="0" y="220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4351691" y="1768966"/>
              <a:ext cx="60639" cy="72893"/>
            </a:xfrm>
            <a:custGeom>
              <a:rect b="b" l="l" r="r" t="t"/>
              <a:pathLst>
                <a:path extrusionOk="0" h="3474" w="2890">
                  <a:moveTo>
                    <a:pt x="1269" y="695"/>
                  </a:moveTo>
                  <a:cubicBezTo>
                    <a:pt x="695" y="1270"/>
                    <a:pt x="463" y="2085"/>
                    <a:pt x="232" y="2779"/>
                  </a:cubicBezTo>
                  <a:cubicBezTo>
                    <a:pt x="111" y="3011"/>
                    <a:pt x="0" y="3474"/>
                    <a:pt x="343" y="3242"/>
                  </a:cubicBezTo>
                  <a:cubicBezTo>
                    <a:pt x="806" y="2659"/>
                    <a:pt x="1037" y="807"/>
                    <a:pt x="2195" y="464"/>
                  </a:cubicBezTo>
                  <a:lnTo>
                    <a:pt x="2778" y="344"/>
                  </a:lnTo>
                  <a:cubicBezTo>
                    <a:pt x="2778" y="232"/>
                    <a:pt x="2889" y="232"/>
                    <a:pt x="2889" y="232"/>
                  </a:cubicBezTo>
                  <a:cubicBezTo>
                    <a:pt x="2778" y="1"/>
                    <a:pt x="2547" y="112"/>
                    <a:pt x="2426" y="112"/>
                  </a:cubicBezTo>
                  <a:cubicBezTo>
                    <a:pt x="1963" y="112"/>
                    <a:pt x="1621" y="232"/>
                    <a:pt x="1269"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4215682" y="1812694"/>
              <a:ext cx="58310" cy="75222"/>
            </a:xfrm>
            <a:custGeom>
              <a:rect b="b" l="l" r="r" t="t"/>
              <a:pathLst>
                <a:path extrusionOk="0" h="3585" w="2779">
                  <a:moveTo>
                    <a:pt x="111" y="3584"/>
                  </a:moveTo>
                  <a:cubicBezTo>
                    <a:pt x="343" y="3473"/>
                    <a:pt x="574" y="2890"/>
                    <a:pt x="695" y="2658"/>
                  </a:cubicBezTo>
                  <a:cubicBezTo>
                    <a:pt x="926" y="2316"/>
                    <a:pt x="1037" y="1964"/>
                    <a:pt x="1269" y="1732"/>
                  </a:cubicBezTo>
                  <a:cubicBezTo>
                    <a:pt x="1500" y="1269"/>
                    <a:pt x="1963" y="575"/>
                    <a:pt x="2315" y="232"/>
                  </a:cubicBezTo>
                  <a:cubicBezTo>
                    <a:pt x="2778" y="1"/>
                    <a:pt x="2426" y="1"/>
                    <a:pt x="2315" y="1"/>
                  </a:cubicBezTo>
                  <a:cubicBezTo>
                    <a:pt x="1500" y="232"/>
                    <a:pt x="463" y="2195"/>
                    <a:pt x="111" y="3121"/>
                  </a:cubicBezTo>
                  <a:cubicBezTo>
                    <a:pt x="111" y="3242"/>
                    <a:pt x="0" y="3473"/>
                    <a:pt x="111" y="3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4633423" y="1785878"/>
              <a:ext cx="87455" cy="41419"/>
            </a:xfrm>
            <a:custGeom>
              <a:rect b="b" l="l" r="r" t="t"/>
              <a:pathLst>
                <a:path extrusionOk="0" h="1974" w="4168">
                  <a:moveTo>
                    <a:pt x="1" y="1510"/>
                  </a:moveTo>
                  <a:cubicBezTo>
                    <a:pt x="464" y="1973"/>
                    <a:pt x="3010" y="695"/>
                    <a:pt x="3705" y="464"/>
                  </a:cubicBezTo>
                  <a:cubicBezTo>
                    <a:pt x="3816" y="464"/>
                    <a:pt x="4168" y="352"/>
                    <a:pt x="4168" y="232"/>
                  </a:cubicBezTo>
                  <a:cubicBezTo>
                    <a:pt x="4047" y="1"/>
                    <a:pt x="3353" y="232"/>
                    <a:pt x="3121" y="352"/>
                  </a:cubicBezTo>
                  <a:cubicBezTo>
                    <a:pt x="2316" y="584"/>
                    <a:pt x="1390" y="1047"/>
                    <a:pt x="575" y="1279"/>
                  </a:cubicBezTo>
                  <a:cubicBezTo>
                    <a:pt x="343" y="1390"/>
                    <a:pt x="112" y="1390"/>
                    <a:pt x="1" y="151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4516844" y="2041005"/>
              <a:ext cx="92302" cy="19451"/>
            </a:xfrm>
            <a:custGeom>
              <a:rect b="b" l="l" r="r" t="t"/>
              <a:pathLst>
                <a:path extrusionOk="0" h="927" w="4399">
                  <a:moveTo>
                    <a:pt x="4399" y="343"/>
                  </a:moveTo>
                  <a:lnTo>
                    <a:pt x="4399" y="232"/>
                  </a:lnTo>
                  <a:cubicBezTo>
                    <a:pt x="4279" y="0"/>
                    <a:pt x="3936" y="343"/>
                    <a:pt x="3473" y="463"/>
                  </a:cubicBezTo>
                  <a:cubicBezTo>
                    <a:pt x="2195" y="806"/>
                    <a:pt x="463" y="232"/>
                    <a:pt x="232" y="463"/>
                  </a:cubicBezTo>
                  <a:cubicBezTo>
                    <a:pt x="0" y="695"/>
                    <a:pt x="2195" y="926"/>
                    <a:pt x="2315" y="926"/>
                  </a:cubicBezTo>
                  <a:cubicBezTo>
                    <a:pt x="2778" y="926"/>
                    <a:pt x="3816" y="926"/>
                    <a:pt x="4399"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4150007" y="1839321"/>
              <a:ext cx="46266" cy="53442"/>
            </a:xfrm>
            <a:custGeom>
              <a:rect b="b" l="l" r="r" t="t"/>
              <a:pathLst>
                <a:path extrusionOk="0" h="2547" w="2205">
                  <a:moveTo>
                    <a:pt x="695" y="695"/>
                  </a:moveTo>
                  <a:cubicBezTo>
                    <a:pt x="352" y="1158"/>
                    <a:pt x="121" y="1621"/>
                    <a:pt x="0" y="2084"/>
                  </a:cubicBezTo>
                  <a:cubicBezTo>
                    <a:pt x="121" y="2204"/>
                    <a:pt x="232" y="2436"/>
                    <a:pt x="352" y="2547"/>
                  </a:cubicBezTo>
                  <a:cubicBezTo>
                    <a:pt x="584" y="1741"/>
                    <a:pt x="815" y="695"/>
                    <a:pt x="1621" y="463"/>
                  </a:cubicBezTo>
                  <a:cubicBezTo>
                    <a:pt x="1741" y="463"/>
                    <a:pt x="2204" y="352"/>
                    <a:pt x="2204" y="232"/>
                  </a:cubicBezTo>
                  <a:cubicBezTo>
                    <a:pt x="2084" y="0"/>
                    <a:pt x="1278" y="121"/>
                    <a:pt x="695"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4725725" y="2259600"/>
              <a:ext cx="75201" cy="48595"/>
            </a:xfrm>
            <a:custGeom>
              <a:rect b="b" l="l" r="r" t="t"/>
              <a:pathLst>
                <a:path extrusionOk="0" h="2316" w="3584">
                  <a:moveTo>
                    <a:pt x="111" y="2195"/>
                  </a:moveTo>
                  <a:cubicBezTo>
                    <a:pt x="232" y="2315"/>
                    <a:pt x="343" y="2195"/>
                    <a:pt x="574" y="2195"/>
                  </a:cubicBezTo>
                  <a:cubicBezTo>
                    <a:pt x="1389" y="1963"/>
                    <a:pt x="3584" y="1500"/>
                    <a:pt x="3473" y="343"/>
                  </a:cubicBezTo>
                  <a:cubicBezTo>
                    <a:pt x="3473" y="232"/>
                    <a:pt x="3473" y="111"/>
                    <a:pt x="3352" y="0"/>
                  </a:cubicBezTo>
                  <a:cubicBezTo>
                    <a:pt x="3121" y="232"/>
                    <a:pt x="3584" y="806"/>
                    <a:pt x="1852" y="1389"/>
                  </a:cubicBezTo>
                  <a:cubicBezTo>
                    <a:pt x="1500" y="1500"/>
                    <a:pt x="232" y="1852"/>
                    <a:pt x="0" y="20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4813159" y="2295921"/>
              <a:ext cx="77740" cy="48595"/>
            </a:xfrm>
            <a:custGeom>
              <a:rect b="b" l="l" r="r" t="t"/>
              <a:pathLst>
                <a:path extrusionOk="0" h="2316" w="3705">
                  <a:moveTo>
                    <a:pt x="111" y="1"/>
                  </a:moveTo>
                  <a:cubicBezTo>
                    <a:pt x="0" y="232"/>
                    <a:pt x="574" y="816"/>
                    <a:pt x="695" y="927"/>
                  </a:cubicBezTo>
                  <a:cubicBezTo>
                    <a:pt x="1389" y="1621"/>
                    <a:pt x="2315" y="2084"/>
                    <a:pt x="3241" y="2205"/>
                  </a:cubicBezTo>
                  <a:cubicBezTo>
                    <a:pt x="3352" y="2205"/>
                    <a:pt x="3584" y="2316"/>
                    <a:pt x="3704" y="2084"/>
                  </a:cubicBezTo>
                  <a:cubicBezTo>
                    <a:pt x="3584" y="1973"/>
                    <a:pt x="3010" y="1853"/>
                    <a:pt x="2889" y="1742"/>
                  </a:cubicBezTo>
                  <a:cubicBezTo>
                    <a:pt x="806" y="1158"/>
                    <a:pt x="574" y="121"/>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4516844" y="2164780"/>
              <a:ext cx="14583" cy="29166"/>
            </a:xfrm>
            <a:custGeom>
              <a:rect b="b" l="l" r="r" t="t"/>
              <a:pathLst>
                <a:path extrusionOk="0" h="1390" w="695">
                  <a:moveTo>
                    <a:pt x="695" y="1278"/>
                  </a:moveTo>
                  <a:lnTo>
                    <a:pt x="695" y="1046"/>
                  </a:lnTo>
                  <a:cubicBezTo>
                    <a:pt x="575" y="926"/>
                    <a:pt x="343" y="120"/>
                    <a:pt x="232" y="0"/>
                  </a:cubicBezTo>
                  <a:cubicBezTo>
                    <a:pt x="0" y="0"/>
                    <a:pt x="232" y="815"/>
                    <a:pt x="343" y="1389"/>
                  </a:cubicBezTo>
                  <a:cubicBezTo>
                    <a:pt x="463" y="1389"/>
                    <a:pt x="575" y="1278"/>
                    <a:pt x="695"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4745154" y="2376179"/>
              <a:ext cx="84916" cy="19451"/>
            </a:xfrm>
            <a:custGeom>
              <a:rect b="b" l="l" r="r" t="t"/>
              <a:pathLst>
                <a:path extrusionOk="0" h="927" w="4047">
                  <a:moveTo>
                    <a:pt x="4047" y="806"/>
                  </a:moveTo>
                  <a:cubicBezTo>
                    <a:pt x="4047" y="463"/>
                    <a:pt x="3352" y="232"/>
                    <a:pt x="3121" y="232"/>
                  </a:cubicBezTo>
                  <a:cubicBezTo>
                    <a:pt x="2547" y="0"/>
                    <a:pt x="1852" y="0"/>
                    <a:pt x="1158" y="111"/>
                  </a:cubicBezTo>
                  <a:cubicBezTo>
                    <a:pt x="1037" y="111"/>
                    <a:pt x="343" y="343"/>
                    <a:pt x="232" y="574"/>
                  </a:cubicBezTo>
                  <a:cubicBezTo>
                    <a:pt x="0" y="806"/>
                    <a:pt x="926" y="574"/>
                    <a:pt x="1037" y="463"/>
                  </a:cubicBezTo>
                  <a:lnTo>
                    <a:pt x="1500" y="463"/>
                  </a:lnTo>
                  <a:lnTo>
                    <a:pt x="2084" y="463"/>
                  </a:lnTo>
                  <a:cubicBezTo>
                    <a:pt x="2426" y="463"/>
                    <a:pt x="2658" y="463"/>
                    <a:pt x="3010" y="574"/>
                  </a:cubicBezTo>
                  <a:cubicBezTo>
                    <a:pt x="3241" y="574"/>
                    <a:pt x="3352" y="574"/>
                    <a:pt x="3584" y="695"/>
                  </a:cubicBezTo>
                  <a:cubicBezTo>
                    <a:pt x="3704" y="806"/>
                    <a:pt x="3936" y="926"/>
                    <a:pt x="4047"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4750001" y="2213355"/>
              <a:ext cx="58310" cy="53442"/>
            </a:xfrm>
            <a:custGeom>
              <a:rect b="b" l="l" r="r" t="t"/>
              <a:pathLst>
                <a:path extrusionOk="0" h="2547" w="2779">
                  <a:moveTo>
                    <a:pt x="1732" y="584"/>
                  </a:moveTo>
                  <a:cubicBezTo>
                    <a:pt x="1390" y="1047"/>
                    <a:pt x="927" y="1741"/>
                    <a:pt x="464" y="1973"/>
                  </a:cubicBezTo>
                  <a:cubicBezTo>
                    <a:pt x="343" y="2084"/>
                    <a:pt x="1" y="2204"/>
                    <a:pt x="1" y="2436"/>
                  </a:cubicBezTo>
                  <a:cubicBezTo>
                    <a:pt x="112" y="2547"/>
                    <a:pt x="464" y="2315"/>
                    <a:pt x="695" y="2204"/>
                  </a:cubicBezTo>
                  <a:cubicBezTo>
                    <a:pt x="1390" y="1852"/>
                    <a:pt x="1732" y="1158"/>
                    <a:pt x="2316" y="584"/>
                  </a:cubicBezTo>
                  <a:lnTo>
                    <a:pt x="2779" y="121"/>
                  </a:lnTo>
                  <a:cubicBezTo>
                    <a:pt x="2547" y="0"/>
                    <a:pt x="2427" y="0"/>
                    <a:pt x="2195" y="232"/>
                  </a:cubicBezTo>
                  <a:cubicBezTo>
                    <a:pt x="2084" y="352"/>
                    <a:pt x="1964" y="463"/>
                    <a:pt x="1732"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4405112" y="1781031"/>
              <a:ext cx="55792" cy="51113"/>
            </a:xfrm>
            <a:custGeom>
              <a:rect b="b" l="l" r="r" t="t"/>
              <a:pathLst>
                <a:path extrusionOk="0" h="2436" w="2659">
                  <a:moveTo>
                    <a:pt x="1" y="2315"/>
                  </a:moveTo>
                  <a:cubicBezTo>
                    <a:pt x="112" y="2436"/>
                    <a:pt x="232" y="2436"/>
                    <a:pt x="343" y="2315"/>
                  </a:cubicBezTo>
                  <a:cubicBezTo>
                    <a:pt x="1038" y="1973"/>
                    <a:pt x="1853" y="1510"/>
                    <a:pt x="2316" y="815"/>
                  </a:cubicBezTo>
                  <a:cubicBezTo>
                    <a:pt x="2427" y="583"/>
                    <a:pt x="2658" y="120"/>
                    <a:pt x="2547" y="0"/>
                  </a:cubicBezTo>
                  <a:cubicBezTo>
                    <a:pt x="2316" y="0"/>
                    <a:pt x="2084" y="463"/>
                    <a:pt x="1964" y="695"/>
                  </a:cubicBezTo>
                  <a:cubicBezTo>
                    <a:pt x="1269" y="1510"/>
                    <a:pt x="1" y="1973"/>
                    <a:pt x="1" y="23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4031078" y="1686400"/>
              <a:ext cx="58310" cy="58310"/>
            </a:xfrm>
            <a:custGeom>
              <a:rect b="b" l="l" r="r" t="t"/>
              <a:pathLst>
                <a:path extrusionOk="0" h="2779" w="2779">
                  <a:moveTo>
                    <a:pt x="2084" y="463"/>
                  </a:moveTo>
                  <a:lnTo>
                    <a:pt x="1390" y="1389"/>
                  </a:lnTo>
                  <a:cubicBezTo>
                    <a:pt x="1038" y="1732"/>
                    <a:pt x="1" y="2427"/>
                    <a:pt x="1" y="2778"/>
                  </a:cubicBezTo>
                  <a:cubicBezTo>
                    <a:pt x="232" y="2778"/>
                    <a:pt x="1501" y="1732"/>
                    <a:pt x="1733" y="1501"/>
                  </a:cubicBezTo>
                  <a:cubicBezTo>
                    <a:pt x="1964" y="1269"/>
                    <a:pt x="2084" y="1037"/>
                    <a:pt x="2316" y="806"/>
                  </a:cubicBezTo>
                  <a:cubicBezTo>
                    <a:pt x="2427" y="574"/>
                    <a:pt x="2779" y="232"/>
                    <a:pt x="2659" y="0"/>
                  </a:cubicBezTo>
                  <a:cubicBezTo>
                    <a:pt x="2547" y="0"/>
                    <a:pt x="2196" y="343"/>
                    <a:pt x="2084"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4106279" y="1642673"/>
              <a:ext cx="70564" cy="48595"/>
            </a:xfrm>
            <a:custGeom>
              <a:rect b="b" l="l" r="r" t="t"/>
              <a:pathLst>
                <a:path extrusionOk="0" h="2316" w="3363">
                  <a:moveTo>
                    <a:pt x="1" y="2195"/>
                  </a:moveTo>
                  <a:cubicBezTo>
                    <a:pt x="232" y="2316"/>
                    <a:pt x="584" y="1964"/>
                    <a:pt x="815" y="1732"/>
                  </a:cubicBezTo>
                  <a:cubicBezTo>
                    <a:pt x="1390" y="1269"/>
                    <a:pt x="1853" y="806"/>
                    <a:pt x="2547" y="575"/>
                  </a:cubicBezTo>
                  <a:cubicBezTo>
                    <a:pt x="3362" y="343"/>
                    <a:pt x="2547" y="1"/>
                    <a:pt x="1278" y="806"/>
                  </a:cubicBezTo>
                  <a:cubicBezTo>
                    <a:pt x="1047" y="1038"/>
                    <a:pt x="1" y="1853"/>
                    <a:pt x="1" y="21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4747483" y="2665108"/>
              <a:ext cx="68025" cy="21969"/>
            </a:xfrm>
            <a:custGeom>
              <a:rect b="b" l="l" r="r" t="t"/>
              <a:pathLst>
                <a:path extrusionOk="0" h="1047" w="3242">
                  <a:moveTo>
                    <a:pt x="0" y="815"/>
                  </a:moveTo>
                  <a:cubicBezTo>
                    <a:pt x="121" y="1047"/>
                    <a:pt x="121" y="815"/>
                    <a:pt x="815" y="695"/>
                  </a:cubicBezTo>
                  <a:cubicBezTo>
                    <a:pt x="1278" y="695"/>
                    <a:pt x="2315" y="815"/>
                    <a:pt x="2899" y="926"/>
                  </a:cubicBezTo>
                  <a:cubicBezTo>
                    <a:pt x="2899" y="926"/>
                    <a:pt x="3241" y="1047"/>
                    <a:pt x="3241" y="815"/>
                  </a:cubicBezTo>
                  <a:cubicBezTo>
                    <a:pt x="3010" y="463"/>
                    <a:pt x="352" y="0"/>
                    <a:pt x="0"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4499743" y="1810176"/>
              <a:ext cx="58310" cy="46266"/>
            </a:xfrm>
            <a:custGeom>
              <a:rect b="b" l="l" r="r" t="t"/>
              <a:pathLst>
                <a:path extrusionOk="0" h="2205" w="2779">
                  <a:moveTo>
                    <a:pt x="1741" y="926"/>
                  </a:moveTo>
                  <a:cubicBezTo>
                    <a:pt x="1278" y="1621"/>
                    <a:pt x="1278" y="1510"/>
                    <a:pt x="815" y="1510"/>
                  </a:cubicBezTo>
                  <a:cubicBezTo>
                    <a:pt x="584" y="1621"/>
                    <a:pt x="0" y="1852"/>
                    <a:pt x="0" y="2084"/>
                  </a:cubicBezTo>
                  <a:cubicBezTo>
                    <a:pt x="121" y="2204"/>
                    <a:pt x="584" y="1852"/>
                    <a:pt x="927" y="1852"/>
                  </a:cubicBezTo>
                  <a:cubicBezTo>
                    <a:pt x="1278" y="1852"/>
                    <a:pt x="1390" y="1973"/>
                    <a:pt x="1853" y="1389"/>
                  </a:cubicBezTo>
                  <a:cubicBezTo>
                    <a:pt x="2084" y="1158"/>
                    <a:pt x="2779" y="232"/>
                    <a:pt x="2667" y="0"/>
                  </a:cubicBezTo>
                  <a:cubicBezTo>
                    <a:pt x="2436" y="121"/>
                    <a:pt x="1973" y="695"/>
                    <a:pt x="1741" y="92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4528888" y="2143000"/>
              <a:ext cx="29166" cy="46078"/>
            </a:xfrm>
            <a:custGeom>
              <a:rect b="b" l="l" r="r" t="t"/>
              <a:pathLst>
                <a:path extrusionOk="0" h="2196" w="1390">
                  <a:moveTo>
                    <a:pt x="1" y="1"/>
                  </a:moveTo>
                  <a:cubicBezTo>
                    <a:pt x="1" y="112"/>
                    <a:pt x="1" y="112"/>
                    <a:pt x="121" y="232"/>
                  </a:cubicBezTo>
                  <a:cubicBezTo>
                    <a:pt x="232" y="344"/>
                    <a:pt x="464" y="575"/>
                    <a:pt x="584" y="807"/>
                  </a:cubicBezTo>
                  <a:cubicBezTo>
                    <a:pt x="1390" y="1733"/>
                    <a:pt x="815" y="1501"/>
                    <a:pt x="1047" y="2196"/>
                  </a:cubicBezTo>
                  <a:lnTo>
                    <a:pt x="1278" y="2196"/>
                  </a:lnTo>
                  <a:cubicBezTo>
                    <a:pt x="1278" y="2084"/>
                    <a:pt x="1278" y="1964"/>
                    <a:pt x="1390" y="1853"/>
                  </a:cubicBezTo>
                  <a:lnTo>
                    <a:pt x="1390" y="1390"/>
                  </a:lnTo>
                  <a:cubicBezTo>
                    <a:pt x="1390" y="1038"/>
                    <a:pt x="815" y="464"/>
                    <a:pt x="464" y="232"/>
                  </a:cubicBezTo>
                  <a:lnTo>
                    <a:pt x="121"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4764584" y="2313022"/>
              <a:ext cx="60639" cy="41210"/>
            </a:xfrm>
            <a:custGeom>
              <a:rect b="b" l="l" r="r" t="t"/>
              <a:pathLst>
                <a:path extrusionOk="0" h="1964" w="2890">
                  <a:moveTo>
                    <a:pt x="2658" y="112"/>
                  </a:moveTo>
                  <a:cubicBezTo>
                    <a:pt x="2195" y="695"/>
                    <a:pt x="2195" y="806"/>
                    <a:pt x="1389" y="1269"/>
                  </a:cubicBezTo>
                  <a:cubicBezTo>
                    <a:pt x="1158" y="1390"/>
                    <a:pt x="926" y="1390"/>
                    <a:pt x="806" y="1501"/>
                  </a:cubicBezTo>
                  <a:cubicBezTo>
                    <a:pt x="695" y="1501"/>
                    <a:pt x="0" y="1621"/>
                    <a:pt x="232" y="1853"/>
                  </a:cubicBezTo>
                  <a:cubicBezTo>
                    <a:pt x="343" y="1964"/>
                    <a:pt x="1158" y="1732"/>
                    <a:pt x="1269" y="1732"/>
                  </a:cubicBezTo>
                  <a:cubicBezTo>
                    <a:pt x="1732" y="1501"/>
                    <a:pt x="2084" y="1390"/>
                    <a:pt x="2426" y="927"/>
                  </a:cubicBezTo>
                  <a:cubicBezTo>
                    <a:pt x="2547" y="695"/>
                    <a:pt x="2889" y="232"/>
                    <a:pt x="2778" y="1"/>
                  </a:cubicBezTo>
                  <a:cubicBezTo>
                    <a:pt x="2658" y="1"/>
                    <a:pt x="2658" y="1"/>
                    <a:pt x="2658"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4820335" y="2514517"/>
              <a:ext cx="31705" cy="70543"/>
            </a:xfrm>
            <a:custGeom>
              <a:rect b="b" l="l" r="r" t="t"/>
              <a:pathLst>
                <a:path extrusionOk="0" h="3362" w="1511">
                  <a:moveTo>
                    <a:pt x="1390" y="3362"/>
                  </a:moveTo>
                  <a:cubicBezTo>
                    <a:pt x="1510" y="3130"/>
                    <a:pt x="1279" y="1973"/>
                    <a:pt x="1158" y="1621"/>
                  </a:cubicBezTo>
                  <a:cubicBezTo>
                    <a:pt x="1047" y="695"/>
                    <a:pt x="816" y="1047"/>
                    <a:pt x="464" y="464"/>
                  </a:cubicBezTo>
                  <a:lnTo>
                    <a:pt x="464" y="232"/>
                  </a:lnTo>
                  <a:cubicBezTo>
                    <a:pt x="464" y="121"/>
                    <a:pt x="464" y="0"/>
                    <a:pt x="353" y="0"/>
                  </a:cubicBezTo>
                  <a:cubicBezTo>
                    <a:pt x="1" y="0"/>
                    <a:pt x="232" y="584"/>
                    <a:pt x="353" y="815"/>
                  </a:cubicBezTo>
                  <a:cubicBezTo>
                    <a:pt x="464" y="1158"/>
                    <a:pt x="695" y="927"/>
                    <a:pt x="816" y="1621"/>
                  </a:cubicBezTo>
                  <a:cubicBezTo>
                    <a:pt x="927" y="1973"/>
                    <a:pt x="1158" y="3242"/>
                    <a:pt x="1390" y="336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4424542" y="1747019"/>
              <a:ext cx="63178" cy="38881"/>
            </a:xfrm>
            <a:custGeom>
              <a:rect b="b" l="l" r="r" t="t"/>
              <a:pathLst>
                <a:path extrusionOk="0" h="1853" w="3011">
                  <a:moveTo>
                    <a:pt x="464" y="1278"/>
                  </a:moveTo>
                  <a:cubicBezTo>
                    <a:pt x="1" y="1741"/>
                    <a:pt x="232" y="1853"/>
                    <a:pt x="575" y="1510"/>
                  </a:cubicBezTo>
                  <a:cubicBezTo>
                    <a:pt x="1158" y="1158"/>
                    <a:pt x="1621" y="815"/>
                    <a:pt x="2316" y="584"/>
                  </a:cubicBezTo>
                  <a:cubicBezTo>
                    <a:pt x="2547" y="584"/>
                    <a:pt x="2890" y="584"/>
                    <a:pt x="3010" y="352"/>
                  </a:cubicBezTo>
                  <a:cubicBezTo>
                    <a:pt x="2658" y="1"/>
                    <a:pt x="1158" y="464"/>
                    <a:pt x="464"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4822874" y="2223070"/>
              <a:ext cx="63157" cy="26837"/>
            </a:xfrm>
            <a:custGeom>
              <a:rect b="b" l="l" r="r" t="t"/>
              <a:pathLst>
                <a:path extrusionOk="0" h="1279" w="3010">
                  <a:moveTo>
                    <a:pt x="2889" y="1278"/>
                  </a:moveTo>
                  <a:cubicBezTo>
                    <a:pt x="3010" y="1158"/>
                    <a:pt x="3010" y="1158"/>
                    <a:pt x="2889" y="1047"/>
                  </a:cubicBezTo>
                  <a:cubicBezTo>
                    <a:pt x="2658" y="352"/>
                    <a:pt x="806" y="0"/>
                    <a:pt x="232" y="352"/>
                  </a:cubicBezTo>
                  <a:cubicBezTo>
                    <a:pt x="0" y="584"/>
                    <a:pt x="111" y="584"/>
                    <a:pt x="343" y="584"/>
                  </a:cubicBezTo>
                  <a:cubicBezTo>
                    <a:pt x="574" y="584"/>
                    <a:pt x="695" y="463"/>
                    <a:pt x="1389" y="584"/>
                  </a:cubicBezTo>
                  <a:cubicBezTo>
                    <a:pt x="2426" y="815"/>
                    <a:pt x="2547" y="1158"/>
                    <a:pt x="2889"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4732901" y="2101623"/>
              <a:ext cx="68025" cy="12254"/>
            </a:xfrm>
            <a:custGeom>
              <a:rect b="b" l="l" r="r" t="t"/>
              <a:pathLst>
                <a:path extrusionOk="0" h="584" w="3242">
                  <a:moveTo>
                    <a:pt x="3010" y="0"/>
                  </a:moveTo>
                  <a:cubicBezTo>
                    <a:pt x="2899" y="0"/>
                    <a:pt x="2668" y="121"/>
                    <a:pt x="2316" y="121"/>
                  </a:cubicBezTo>
                  <a:cubicBezTo>
                    <a:pt x="1742" y="121"/>
                    <a:pt x="1279" y="0"/>
                    <a:pt x="695" y="0"/>
                  </a:cubicBezTo>
                  <a:lnTo>
                    <a:pt x="353" y="0"/>
                  </a:lnTo>
                  <a:cubicBezTo>
                    <a:pt x="232" y="0"/>
                    <a:pt x="1" y="0"/>
                    <a:pt x="121" y="121"/>
                  </a:cubicBezTo>
                  <a:cubicBezTo>
                    <a:pt x="353" y="232"/>
                    <a:pt x="1510" y="463"/>
                    <a:pt x="1742" y="463"/>
                  </a:cubicBezTo>
                  <a:cubicBezTo>
                    <a:pt x="3010" y="584"/>
                    <a:pt x="3242" y="121"/>
                    <a:pt x="301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4441454" y="1720392"/>
              <a:ext cx="55981" cy="36363"/>
            </a:xfrm>
            <a:custGeom>
              <a:rect b="b" l="l" r="r" t="t"/>
              <a:pathLst>
                <a:path extrusionOk="0" h="1733" w="2668">
                  <a:moveTo>
                    <a:pt x="2667" y="112"/>
                  </a:moveTo>
                  <a:cubicBezTo>
                    <a:pt x="2547" y="1"/>
                    <a:pt x="2315" y="232"/>
                    <a:pt x="1973" y="464"/>
                  </a:cubicBezTo>
                  <a:cubicBezTo>
                    <a:pt x="1510" y="807"/>
                    <a:pt x="0" y="1390"/>
                    <a:pt x="121" y="1621"/>
                  </a:cubicBezTo>
                  <a:cubicBezTo>
                    <a:pt x="232" y="1733"/>
                    <a:pt x="1278" y="1270"/>
                    <a:pt x="1510" y="1158"/>
                  </a:cubicBezTo>
                  <a:cubicBezTo>
                    <a:pt x="1852" y="1038"/>
                    <a:pt x="2547" y="575"/>
                    <a:pt x="2667"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4385682" y="1715545"/>
              <a:ext cx="63178" cy="29166"/>
            </a:xfrm>
            <a:custGeom>
              <a:rect b="b" l="l" r="r" t="t"/>
              <a:pathLst>
                <a:path extrusionOk="0" h="1390" w="3011">
                  <a:moveTo>
                    <a:pt x="2779" y="112"/>
                  </a:moveTo>
                  <a:cubicBezTo>
                    <a:pt x="2427" y="0"/>
                    <a:pt x="1038" y="806"/>
                    <a:pt x="806" y="926"/>
                  </a:cubicBezTo>
                  <a:cubicBezTo>
                    <a:pt x="695" y="1038"/>
                    <a:pt x="1" y="1269"/>
                    <a:pt x="464" y="1389"/>
                  </a:cubicBezTo>
                  <a:cubicBezTo>
                    <a:pt x="464" y="1389"/>
                    <a:pt x="695" y="1389"/>
                    <a:pt x="806" y="1269"/>
                  </a:cubicBezTo>
                  <a:cubicBezTo>
                    <a:pt x="1158" y="1158"/>
                    <a:pt x="1390" y="1038"/>
                    <a:pt x="1732" y="926"/>
                  </a:cubicBezTo>
                  <a:lnTo>
                    <a:pt x="2779" y="343"/>
                  </a:lnTo>
                  <a:cubicBezTo>
                    <a:pt x="2890" y="232"/>
                    <a:pt x="3010" y="112"/>
                    <a:pt x="2779"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4548318" y="1749537"/>
              <a:ext cx="65696" cy="34034"/>
            </a:xfrm>
            <a:custGeom>
              <a:rect b="b" l="l" r="r" t="t"/>
              <a:pathLst>
                <a:path extrusionOk="0" h="1622" w="3131">
                  <a:moveTo>
                    <a:pt x="2667" y="1"/>
                  </a:moveTo>
                  <a:cubicBezTo>
                    <a:pt x="2436" y="1"/>
                    <a:pt x="1621" y="575"/>
                    <a:pt x="1390" y="695"/>
                  </a:cubicBezTo>
                  <a:cubicBezTo>
                    <a:pt x="1278" y="695"/>
                    <a:pt x="1" y="1501"/>
                    <a:pt x="464" y="1621"/>
                  </a:cubicBezTo>
                  <a:cubicBezTo>
                    <a:pt x="584" y="1621"/>
                    <a:pt x="1510" y="1038"/>
                    <a:pt x="1621" y="927"/>
                  </a:cubicBezTo>
                  <a:cubicBezTo>
                    <a:pt x="1741" y="927"/>
                    <a:pt x="3130" y="112"/>
                    <a:pt x="266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4779146" y="1844168"/>
              <a:ext cx="48595" cy="38881"/>
            </a:xfrm>
            <a:custGeom>
              <a:rect b="b" l="l" r="r" t="t"/>
              <a:pathLst>
                <a:path extrusionOk="0" h="1853" w="2316">
                  <a:moveTo>
                    <a:pt x="2316" y="1"/>
                  </a:moveTo>
                  <a:lnTo>
                    <a:pt x="2316" y="1"/>
                  </a:lnTo>
                  <a:cubicBezTo>
                    <a:pt x="2084" y="1"/>
                    <a:pt x="1853" y="353"/>
                    <a:pt x="1732" y="464"/>
                  </a:cubicBezTo>
                  <a:cubicBezTo>
                    <a:pt x="1501" y="695"/>
                    <a:pt x="1390" y="816"/>
                    <a:pt x="1158" y="927"/>
                  </a:cubicBezTo>
                  <a:cubicBezTo>
                    <a:pt x="695" y="1158"/>
                    <a:pt x="112" y="1279"/>
                    <a:pt x="1" y="1510"/>
                  </a:cubicBezTo>
                  <a:cubicBezTo>
                    <a:pt x="343" y="1853"/>
                    <a:pt x="2195" y="1047"/>
                    <a:pt x="23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4837435" y="1965614"/>
              <a:ext cx="53463" cy="31684"/>
            </a:xfrm>
            <a:custGeom>
              <a:rect b="b" l="l" r="r" t="t"/>
              <a:pathLst>
                <a:path extrusionOk="0" h="1510" w="2548">
                  <a:moveTo>
                    <a:pt x="2547" y="1278"/>
                  </a:moveTo>
                  <a:cubicBezTo>
                    <a:pt x="2547" y="1047"/>
                    <a:pt x="2316" y="926"/>
                    <a:pt x="2195" y="815"/>
                  </a:cubicBezTo>
                  <a:cubicBezTo>
                    <a:pt x="1732" y="352"/>
                    <a:pt x="927" y="0"/>
                    <a:pt x="464" y="232"/>
                  </a:cubicBezTo>
                  <a:cubicBezTo>
                    <a:pt x="343" y="232"/>
                    <a:pt x="232" y="352"/>
                    <a:pt x="112" y="352"/>
                  </a:cubicBezTo>
                  <a:cubicBezTo>
                    <a:pt x="1" y="463"/>
                    <a:pt x="112" y="584"/>
                    <a:pt x="232" y="584"/>
                  </a:cubicBezTo>
                  <a:cubicBezTo>
                    <a:pt x="464" y="584"/>
                    <a:pt x="695" y="352"/>
                    <a:pt x="1390" y="695"/>
                  </a:cubicBezTo>
                  <a:cubicBezTo>
                    <a:pt x="1964" y="926"/>
                    <a:pt x="2427" y="1510"/>
                    <a:pt x="2547"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4516844" y="2070149"/>
              <a:ext cx="53442" cy="34013"/>
            </a:xfrm>
            <a:custGeom>
              <a:rect b="b" l="l" r="r" t="t"/>
              <a:pathLst>
                <a:path extrusionOk="0" h="1621" w="2547">
                  <a:moveTo>
                    <a:pt x="2547" y="1158"/>
                  </a:moveTo>
                  <a:cubicBezTo>
                    <a:pt x="2427" y="926"/>
                    <a:pt x="2084" y="926"/>
                    <a:pt x="1852" y="926"/>
                  </a:cubicBezTo>
                  <a:cubicBezTo>
                    <a:pt x="1621" y="806"/>
                    <a:pt x="1501" y="806"/>
                    <a:pt x="1269" y="695"/>
                  </a:cubicBezTo>
                  <a:cubicBezTo>
                    <a:pt x="806" y="574"/>
                    <a:pt x="0" y="0"/>
                    <a:pt x="112" y="343"/>
                  </a:cubicBezTo>
                  <a:cubicBezTo>
                    <a:pt x="343" y="926"/>
                    <a:pt x="2427" y="1621"/>
                    <a:pt x="2547"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4526559" y="1722742"/>
              <a:ext cx="36363" cy="46245"/>
            </a:xfrm>
            <a:custGeom>
              <a:rect b="b" l="l" r="r" t="t"/>
              <a:pathLst>
                <a:path extrusionOk="0" h="2204" w="1733">
                  <a:moveTo>
                    <a:pt x="1389" y="0"/>
                  </a:moveTo>
                  <a:cubicBezTo>
                    <a:pt x="1158" y="232"/>
                    <a:pt x="1501" y="583"/>
                    <a:pt x="1038" y="1046"/>
                  </a:cubicBezTo>
                  <a:cubicBezTo>
                    <a:pt x="806" y="1278"/>
                    <a:pt x="695" y="1389"/>
                    <a:pt x="463" y="1509"/>
                  </a:cubicBezTo>
                  <a:cubicBezTo>
                    <a:pt x="343" y="1621"/>
                    <a:pt x="0" y="1852"/>
                    <a:pt x="0" y="1972"/>
                  </a:cubicBezTo>
                  <a:cubicBezTo>
                    <a:pt x="112" y="2204"/>
                    <a:pt x="1038" y="1509"/>
                    <a:pt x="1269" y="1278"/>
                  </a:cubicBezTo>
                  <a:cubicBezTo>
                    <a:pt x="1732" y="815"/>
                    <a:pt x="1621" y="0"/>
                    <a:pt x="138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4808291" y="1878180"/>
              <a:ext cx="48595" cy="21969"/>
            </a:xfrm>
            <a:custGeom>
              <a:rect b="b" l="l" r="r" t="t"/>
              <a:pathLst>
                <a:path extrusionOk="0" h="1047" w="2316">
                  <a:moveTo>
                    <a:pt x="2316" y="584"/>
                  </a:moveTo>
                  <a:cubicBezTo>
                    <a:pt x="2084" y="0"/>
                    <a:pt x="1501" y="121"/>
                    <a:pt x="1158" y="232"/>
                  </a:cubicBezTo>
                  <a:cubicBezTo>
                    <a:pt x="1038" y="232"/>
                    <a:pt x="112" y="584"/>
                    <a:pt x="1" y="815"/>
                  </a:cubicBezTo>
                  <a:cubicBezTo>
                    <a:pt x="1" y="1047"/>
                    <a:pt x="112" y="1047"/>
                    <a:pt x="232" y="1047"/>
                  </a:cubicBezTo>
                  <a:lnTo>
                    <a:pt x="1158" y="584"/>
                  </a:lnTo>
                  <a:cubicBezTo>
                    <a:pt x="1390" y="463"/>
                    <a:pt x="1732" y="463"/>
                    <a:pt x="1964" y="584"/>
                  </a:cubicBezTo>
                  <a:cubicBezTo>
                    <a:pt x="2195" y="584"/>
                    <a:pt x="2195" y="695"/>
                    <a:pt x="2316"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4339437" y="1693576"/>
              <a:ext cx="41419" cy="34034"/>
            </a:xfrm>
            <a:custGeom>
              <a:rect b="b" l="l" r="r" t="t"/>
              <a:pathLst>
                <a:path extrusionOk="0" h="1622" w="1974">
                  <a:moveTo>
                    <a:pt x="1" y="1390"/>
                  </a:moveTo>
                  <a:cubicBezTo>
                    <a:pt x="121" y="1622"/>
                    <a:pt x="232" y="1510"/>
                    <a:pt x="464" y="1279"/>
                  </a:cubicBezTo>
                  <a:cubicBezTo>
                    <a:pt x="927" y="1047"/>
                    <a:pt x="1853" y="464"/>
                    <a:pt x="1973" y="232"/>
                  </a:cubicBezTo>
                  <a:cubicBezTo>
                    <a:pt x="1853" y="1"/>
                    <a:pt x="1621" y="121"/>
                    <a:pt x="1390" y="232"/>
                  </a:cubicBezTo>
                  <a:cubicBezTo>
                    <a:pt x="1047" y="464"/>
                    <a:pt x="1" y="1047"/>
                    <a:pt x="1" y="139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4861733" y="2487890"/>
              <a:ext cx="24298" cy="46078"/>
            </a:xfrm>
            <a:custGeom>
              <a:rect b="b" l="l" r="r" t="t"/>
              <a:pathLst>
                <a:path extrusionOk="0" h="2196" w="1158">
                  <a:moveTo>
                    <a:pt x="232" y="112"/>
                  </a:moveTo>
                  <a:cubicBezTo>
                    <a:pt x="0" y="1"/>
                    <a:pt x="0" y="112"/>
                    <a:pt x="232" y="464"/>
                  </a:cubicBezTo>
                  <a:cubicBezTo>
                    <a:pt x="343" y="575"/>
                    <a:pt x="463" y="806"/>
                    <a:pt x="574" y="927"/>
                  </a:cubicBezTo>
                  <a:cubicBezTo>
                    <a:pt x="926" y="1733"/>
                    <a:pt x="232" y="1964"/>
                    <a:pt x="574" y="2084"/>
                  </a:cubicBezTo>
                  <a:cubicBezTo>
                    <a:pt x="695" y="2196"/>
                    <a:pt x="1158" y="1733"/>
                    <a:pt x="1037" y="1158"/>
                  </a:cubicBezTo>
                  <a:cubicBezTo>
                    <a:pt x="926" y="806"/>
                    <a:pt x="574"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4582330" y="1938988"/>
              <a:ext cx="43728" cy="16933"/>
            </a:xfrm>
            <a:custGeom>
              <a:rect b="b" l="l" r="r" t="t"/>
              <a:pathLst>
                <a:path extrusionOk="0" h="807" w="2084">
                  <a:moveTo>
                    <a:pt x="1852" y="1"/>
                  </a:moveTo>
                  <a:cubicBezTo>
                    <a:pt x="1621" y="1"/>
                    <a:pt x="1509" y="232"/>
                    <a:pt x="1389" y="232"/>
                  </a:cubicBezTo>
                  <a:cubicBezTo>
                    <a:pt x="926" y="464"/>
                    <a:pt x="352" y="343"/>
                    <a:pt x="120" y="464"/>
                  </a:cubicBezTo>
                  <a:cubicBezTo>
                    <a:pt x="0" y="575"/>
                    <a:pt x="120" y="695"/>
                    <a:pt x="232" y="695"/>
                  </a:cubicBezTo>
                  <a:cubicBezTo>
                    <a:pt x="352" y="806"/>
                    <a:pt x="1046" y="806"/>
                    <a:pt x="1158" y="695"/>
                  </a:cubicBezTo>
                  <a:cubicBezTo>
                    <a:pt x="1621" y="575"/>
                    <a:pt x="2084" y="232"/>
                    <a:pt x="185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4616322" y="2067610"/>
              <a:ext cx="36552" cy="29166"/>
            </a:xfrm>
            <a:custGeom>
              <a:rect b="b" l="l" r="r" t="t"/>
              <a:pathLst>
                <a:path extrusionOk="0" h="1390" w="1742">
                  <a:moveTo>
                    <a:pt x="1279" y="695"/>
                  </a:moveTo>
                  <a:cubicBezTo>
                    <a:pt x="1390" y="584"/>
                    <a:pt x="1621" y="353"/>
                    <a:pt x="1621" y="232"/>
                  </a:cubicBezTo>
                  <a:cubicBezTo>
                    <a:pt x="1742" y="1"/>
                    <a:pt x="1621" y="1"/>
                    <a:pt x="1390" y="121"/>
                  </a:cubicBezTo>
                  <a:cubicBezTo>
                    <a:pt x="1158" y="353"/>
                    <a:pt x="927" y="695"/>
                    <a:pt x="584" y="816"/>
                  </a:cubicBezTo>
                  <a:lnTo>
                    <a:pt x="232" y="816"/>
                  </a:lnTo>
                  <a:cubicBezTo>
                    <a:pt x="1" y="1047"/>
                    <a:pt x="695" y="1390"/>
                    <a:pt x="1279"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4640620" y="2497605"/>
              <a:ext cx="7407" cy="4889"/>
            </a:xfrm>
            <a:custGeom>
              <a:rect b="b" l="l" r="r" t="t"/>
              <a:pathLst>
                <a:path extrusionOk="0" h="233" w="353">
                  <a:moveTo>
                    <a:pt x="0" y="112"/>
                  </a:moveTo>
                  <a:lnTo>
                    <a:pt x="121" y="232"/>
                  </a:lnTo>
                  <a:cubicBezTo>
                    <a:pt x="232" y="232"/>
                    <a:pt x="352" y="112"/>
                    <a:pt x="352" y="1"/>
                  </a:cubicBezTo>
                  <a:cubicBezTo>
                    <a:pt x="232" y="112"/>
                    <a:pt x="121" y="112"/>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754869" y="1890413"/>
              <a:ext cx="29166" cy="16933"/>
            </a:xfrm>
            <a:custGeom>
              <a:rect b="b" l="l" r="r" t="t"/>
              <a:pathLst>
                <a:path extrusionOk="0" h="807" w="1390">
                  <a:moveTo>
                    <a:pt x="1158" y="232"/>
                  </a:moveTo>
                  <a:cubicBezTo>
                    <a:pt x="574" y="1"/>
                    <a:pt x="0" y="806"/>
                    <a:pt x="463" y="695"/>
                  </a:cubicBezTo>
                  <a:cubicBezTo>
                    <a:pt x="574" y="695"/>
                    <a:pt x="806" y="464"/>
                    <a:pt x="1037" y="464"/>
                  </a:cubicBezTo>
                  <a:cubicBezTo>
                    <a:pt x="1389" y="575"/>
                    <a:pt x="1389" y="343"/>
                    <a:pt x="1158"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3979986" y="1788396"/>
              <a:ext cx="9736" cy="14604"/>
            </a:xfrm>
            <a:custGeom>
              <a:rect b="b" l="l" r="r" t="t"/>
              <a:pathLst>
                <a:path extrusionOk="0" h="696" w="464">
                  <a:moveTo>
                    <a:pt x="121" y="575"/>
                  </a:moveTo>
                  <a:cubicBezTo>
                    <a:pt x="463" y="695"/>
                    <a:pt x="463" y="344"/>
                    <a:pt x="463" y="112"/>
                  </a:cubicBezTo>
                  <a:cubicBezTo>
                    <a:pt x="352" y="1"/>
                    <a:pt x="232" y="1"/>
                    <a:pt x="121" y="232"/>
                  </a:cubicBezTo>
                  <a:cubicBezTo>
                    <a:pt x="0" y="344"/>
                    <a:pt x="0" y="464"/>
                    <a:pt x="121"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4091717" y="1700962"/>
              <a:ext cx="9736" cy="14604"/>
            </a:xfrm>
            <a:custGeom>
              <a:rect b="b" l="l" r="r" t="t"/>
              <a:pathLst>
                <a:path extrusionOk="0" h="696" w="464">
                  <a:moveTo>
                    <a:pt x="0" y="343"/>
                  </a:moveTo>
                  <a:cubicBezTo>
                    <a:pt x="0" y="695"/>
                    <a:pt x="463" y="464"/>
                    <a:pt x="463" y="232"/>
                  </a:cubicBezTo>
                  <a:cubicBezTo>
                    <a:pt x="463" y="112"/>
                    <a:pt x="232" y="1"/>
                    <a:pt x="232" y="1"/>
                  </a:cubicBezTo>
                  <a:cubicBezTo>
                    <a:pt x="0" y="112"/>
                    <a:pt x="0" y="232"/>
                    <a:pt x="0"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843977" y="1812694"/>
              <a:ext cx="347428" cy="288950"/>
            </a:xfrm>
            <a:custGeom>
              <a:rect b="b" l="l" r="r" t="t"/>
              <a:pathLst>
                <a:path extrusionOk="0" h="13771" w="16558">
                  <a:moveTo>
                    <a:pt x="7871" y="6714"/>
                  </a:moveTo>
                  <a:lnTo>
                    <a:pt x="6140" y="2316"/>
                  </a:lnTo>
                  <a:cubicBezTo>
                    <a:pt x="6019" y="2195"/>
                    <a:pt x="6019" y="2195"/>
                    <a:pt x="6019" y="2084"/>
                  </a:cubicBezTo>
                  <a:cubicBezTo>
                    <a:pt x="6019" y="1964"/>
                    <a:pt x="6140" y="1964"/>
                    <a:pt x="6140" y="1853"/>
                  </a:cubicBezTo>
                  <a:cubicBezTo>
                    <a:pt x="6140" y="1732"/>
                    <a:pt x="6251" y="1732"/>
                    <a:pt x="6251" y="1621"/>
                  </a:cubicBezTo>
                  <a:lnTo>
                    <a:pt x="6482" y="1621"/>
                  </a:lnTo>
                  <a:cubicBezTo>
                    <a:pt x="7066" y="1390"/>
                    <a:pt x="7760" y="1269"/>
                    <a:pt x="8455" y="1269"/>
                  </a:cubicBezTo>
                  <a:cubicBezTo>
                    <a:pt x="9149" y="1390"/>
                    <a:pt x="9724" y="1390"/>
                    <a:pt x="10418" y="1621"/>
                  </a:cubicBezTo>
                  <a:cubicBezTo>
                    <a:pt x="10538" y="1621"/>
                    <a:pt x="10538" y="1732"/>
                    <a:pt x="10650" y="1732"/>
                  </a:cubicBezTo>
                  <a:cubicBezTo>
                    <a:pt x="10650" y="1853"/>
                    <a:pt x="10650" y="1853"/>
                    <a:pt x="10770" y="1964"/>
                  </a:cubicBezTo>
                  <a:lnTo>
                    <a:pt x="10770" y="2195"/>
                  </a:lnTo>
                  <a:lnTo>
                    <a:pt x="10770" y="2316"/>
                  </a:lnTo>
                  <a:lnTo>
                    <a:pt x="8797" y="6714"/>
                  </a:lnTo>
                  <a:cubicBezTo>
                    <a:pt x="8797" y="6825"/>
                    <a:pt x="8686" y="6946"/>
                    <a:pt x="8686" y="6946"/>
                  </a:cubicBezTo>
                  <a:cubicBezTo>
                    <a:pt x="8566" y="7057"/>
                    <a:pt x="8455" y="7057"/>
                    <a:pt x="8334" y="7057"/>
                  </a:cubicBezTo>
                  <a:cubicBezTo>
                    <a:pt x="8223" y="7057"/>
                    <a:pt x="8103" y="7057"/>
                    <a:pt x="8103" y="6946"/>
                  </a:cubicBezTo>
                  <a:cubicBezTo>
                    <a:pt x="7992" y="6946"/>
                    <a:pt x="7871" y="6825"/>
                    <a:pt x="7871" y="6714"/>
                  </a:cubicBezTo>
                  <a:close/>
                  <a:moveTo>
                    <a:pt x="5445" y="806"/>
                  </a:moveTo>
                  <a:cubicBezTo>
                    <a:pt x="3362" y="1621"/>
                    <a:pt x="1741" y="3242"/>
                    <a:pt x="926" y="5094"/>
                  </a:cubicBezTo>
                  <a:cubicBezTo>
                    <a:pt x="121" y="6946"/>
                    <a:pt x="0" y="9140"/>
                    <a:pt x="815" y="11224"/>
                  </a:cubicBezTo>
                  <a:cubicBezTo>
                    <a:pt x="1278" y="12150"/>
                    <a:pt x="1741" y="12965"/>
                    <a:pt x="2436" y="13770"/>
                  </a:cubicBezTo>
                  <a:cubicBezTo>
                    <a:pt x="2436" y="13539"/>
                    <a:pt x="2547" y="13307"/>
                    <a:pt x="2667" y="13076"/>
                  </a:cubicBezTo>
                  <a:cubicBezTo>
                    <a:pt x="2084" y="12502"/>
                    <a:pt x="1741" y="11807"/>
                    <a:pt x="1389" y="10992"/>
                  </a:cubicBezTo>
                  <a:cubicBezTo>
                    <a:pt x="584" y="9140"/>
                    <a:pt x="695" y="7057"/>
                    <a:pt x="1510" y="5325"/>
                  </a:cubicBezTo>
                  <a:cubicBezTo>
                    <a:pt x="2204" y="3584"/>
                    <a:pt x="3704" y="2084"/>
                    <a:pt x="5556" y="1390"/>
                  </a:cubicBezTo>
                  <a:cubicBezTo>
                    <a:pt x="7529" y="575"/>
                    <a:pt x="9612" y="695"/>
                    <a:pt x="11344" y="1390"/>
                  </a:cubicBezTo>
                  <a:cubicBezTo>
                    <a:pt x="13085" y="2195"/>
                    <a:pt x="14585" y="3584"/>
                    <a:pt x="15280" y="5557"/>
                  </a:cubicBezTo>
                  <a:cubicBezTo>
                    <a:pt x="15863" y="7057"/>
                    <a:pt x="15974" y="8677"/>
                    <a:pt x="15632" y="10066"/>
                  </a:cubicBezTo>
                  <a:lnTo>
                    <a:pt x="15743" y="10066"/>
                  </a:lnTo>
                  <a:cubicBezTo>
                    <a:pt x="15863" y="10066"/>
                    <a:pt x="16095" y="10066"/>
                    <a:pt x="16206" y="10187"/>
                  </a:cubicBezTo>
                  <a:cubicBezTo>
                    <a:pt x="16558" y="8566"/>
                    <a:pt x="16437" y="6946"/>
                    <a:pt x="15863" y="5325"/>
                  </a:cubicBezTo>
                  <a:cubicBezTo>
                    <a:pt x="15048" y="3242"/>
                    <a:pt x="13428" y="1732"/>
                    <a:pt x="11576" y="927"/>
                  </a:cubicBezTo>
                  <a:cubicBezTo>
                    <a:pt x="9612" y="112"/>
                    <a:pt x="7408" y="1"/>
                    <a:pt x="5445" y="806"/>
                  </a:cubicBezTo>
                  <a:close/>
                  <a:moveTo>
                    <a:pt x="6945" y="9261"/>
                  </a:moveTo>
                  <a:lnTo>
                    <a:pt x="2667" y="10992"/>
                  </a:lnTo>
                  <a:cubicBezTo>
                    <a:pt x="2667" y="10992"/>
                    <a:pt x="2547" y="10992"/>
                    <a:pt x="2547" y="11113"/>
                  </a:cubicBezTo>
                  <a:lnTo>
                    <a:pt x="2547" y="11113"/>
                  </a:lnTo>
                  <a:lnTo>
                    <a:pt x="2547" y="11224"/>
                  </a:lnTo>
                  <a:lnTo>
                    <a:pt x="2547" y="11344"/>
                  </a:lnTo>
                  <a:cubicBezTo>
                    <a:pt x="2667" y="11687"/>
                    <a:pt x="2899" y="11918"/>
                    <a:pt x="3130" y="12270"/>
                  </a:cubicBezTo>
                  <a:lnTo>
                    <a:pt x="2899" y="12502"/>
                  </a:lnTo>
                  <a:cubicBezTo>
                    <a:pt x="2667" y="12150"/>
                    <a:pt x="2436" y="11807"/>
                    <a:pt x="2315" y="11455"/>
                  </a:cubicBezTo>
                  <a:cubicBezTo>
                    <a:pt x="2204" y="11455"/>
                    <a:pt x="2204" y="11344"/>
                    <a:pt x="2204" y="11224"/>
                  </a:cubicBezTo>
                  <a:lnTo>
                    <a:pt x="2204" y="10992"/>
                  </a:lnTo>
                  <a:cubicBezTo>
                    <a:pt x="2315" y="10992"/>
                    <a:pt x="2315" y="10881"/>
                    <a:pt x="2315" y="10881"/>
                  </a:cubicBezTo>
                  <a:cubicBezTo>
                    <a:pt x="2436" y="10761"/>
                    <a:pt x="2436" y="10761"/>
                    <a:pt x="2547" y="10761"/>
                  </a:cubicBezTo>
                  <a:lnTo>
                    <a:pt x="6834" y="9029"/>
                  </a:lnTo>
                  <a:lnTo>
                    <a:pt x="7177" y="9029"/>
                  </a:lnTo>
                  <a:cubicBezTo>
                    <a:pt x="7297" y="9029"/>
                    <a:pt x="7408" y="9029"/>
                    <a:pt x="7408" y="9140"/>
                  </a:cubicBezTo>
                  <a:cubicBezTo>
                    <a:pt x="7529" y="9261"/>
                    <a:pt x="7529" y="9372"/>
                    <a:pt x="7640" y="9492"/>
                  </a:cubicBezTo>
                  <a:cubicBezTo>
                    <a:pt x="7640" y="9492"/>
                    <a:pt x="7640" y="9603"/>
                    <a:pt x="7529" y="9724"/>
                  </a:cubicBezTo>
                  <a:lnTo>
                    <a:pt x="7066" y="10881"/>
                  </a:lnTo>
                  <a:lnTo>
                    <a:pt x="6714" y="10881"/>
                  </a:lnTo>
                  <a:lnTo>
                    <a:pt x="7297" y="9603"/>
                  </a:lnTo>
                  <a:lnTo>
                    <a:pt x="7297" y="9492"/>
                  </a:lnTo>
                  <a:lnTo>
                    <a:pt x="7297" y="9372"/>
                  </a:lnTo>
                  <a:cubicBezTo>
                    <a:pt x="7177" y="9372"/>
                    <a:pt x="7177" y="9261"/>
                    <a:pt x="7066" y="9261"/>
                  </a:cubicBezTo>
                  <a:close/>
                  <a:moveTo>
                    <a:pt x="9381" y="9603"/>
                  </a:moveTo>
                  <a:lnTo>
                    <a:pt x="10075" y="11455"/>
                  </a:lnTo>
                  <a:lnTo>
                    <a:pt x="9724" y="11455"/>
                  </a:lnTo>
                  <a:lnTo>
                    <a:pt x="9029" y="9724"/>
                  </a:lnTo>
                  <a:lnTo>
                    <a:pt x="9029" y="9492"/>
                  </a:lnTo>
                  <a:cubicBezTo>
                    <a:pt x="9029" y="9372"/>
                    <a:pt x="9149" y="9261"/>
                    <a:pt x="9261" y="9140"/>
                  </a:cubicBezTo>
                  <a:cubicBezTo>
                    <a:pt x="9261" y="9140"/>
                    <a:pt x="9381" y="9029"/>
                    <a:pt x="9492" y="9029"/>
                  </a:cubicBezTo>
                  <a:cubicBezTo>
                    <a:pt x="9612" y="9029"/>
                    <a:pt x="9724" y="9029"/>
                    <a:pt x="9724" y="9140"/>
                  </a:cubicBezTo>
                  <a:lnTo>
                    <a:pt x="12965" y="10529"/>
                  </a:lnTo>
                  <a:cubicBezTo>
                    <a:pt x="12853" y="10529"/>
                    <a:pt x="12733" y="10650"/>
                    <a:pt x="12733" y="10650"/>
                  </a:cubicBezTo>
                  <a:lnTo>
                    <a:pt x="9724" y="9372"/>
                  </a:lnTo>
                  <a:lnTo>
                    <a:pt x="9492" y="9372"/>
                  </a:lnTo>
                  <a:lnTo>
                    <a:pt x="9381" y="9372"/>
                  </a:lnTo>
                  <a:lnTo>
                    <a:pt x="9381" y="9492"/>
                  </a:lnTo>
                  <a:cubicBezTo>
                    <a:pt x="9261" y="9603"/>
                    <a:pt x="9381" y="9603"/>
                    <a:pt x="9381" y="9603"/>
                  </a:cubicBezTo>
                  <a:close/>
                  <a:moveTo>
                    <a:pt x="6714" y="8798"/>
                  </a:moveTo>
                  <a:cubicBezTo>
                    <a:pt x="6834" y="8677"/>
                    <a:pt x="6945" y="8677"/>
                    <a:pt x="7066" y="8566"/>
                  </a:cubicBezTo>
                  <a:lnTo>
                    <a:pt x="7066" y="8335"/>
                  </a:lnTo>
                  <a:lnTo>
                    <a:pt x="7066" y="7983"/>
                  </a:lnTo>
                  <a:cubicBezTo>
                    <a:pt x="6945" y="7872"/>
                    <a:pt x="6834" y="7872"/>
                    <a:pt x="6834" y="7751"/>
                  </a:cubicBezTo>
                  <a:lnTo>
                    <a:pt x="2547" y="5899"/>
                  </a:lnTo>
                  <a:lnTo>
                    <a:pt x="2315" y="5899"/>
                  </a:lnTo>
                  <a:lnTo>
                    <a:pt x="2084" y="5899"/>
                  </a:lnTo>
                  <a:lnTo>
                    <a:pt x="1973" y="6020"/>
                  </a:lnTo>
                  <a:cubicBezTo>
                    <a:pt x="1852" y="6131"/>
                    <a:pt x="1852" y="6251"/>
                    <a:pt x="1852" y="6251"/>
                  </a:cubicBezTo>
                  <a:cubicBezTo>
                    <a:pt x="1621" y="6946"/>
                    <a:pt x="1510" y="7520"/>
                    <a:pt x="1510" y="8214"/>
                  </a:cubicBezTo>
                  <a:cubicBezTo>
                    <a:pt x="1510" y="8798"/>
                    <a:pt x="1621" y="9492"/>
                    <a:pt x="1741" y="10066"/>
                  </a:cubicBezTo>
                  <a:cubicBezTo>
                    <a:pt x="1741" y="10187"/>
                    <a:pt x="1852" y="10298"/>
                    <a:pt x="1852" y="10298"/>
                  </a:cubicBezTo>
                  <a:cubicBezTo>
                    <a:pt x="1852" y="10418"/>
                    <a:pt x="1973" y="10418"/>
                    <a:pt x="1973" y="10418"/>
                  </a:cubicBezTo>
                  <a:cubicBezTo>
                    <a:pt x="2084" y="10529"/>
                    <a:pt x="2204" y="10529"/>
                    <a:pt x="2204" y="10529"/>
                  </a:cubicBezTo>
                  <a:cubicBezTo>
                    <a:pt x="2315" y="10529"/>
                    <a:pt x="2436" y="10529"/>
                    <a:pt x="2436" y="10418"/>
                  </a:cubicBezTo>
                  <a:close/>
                  <a:moveTo>
                    <a:pt x="2315" y="10187"/>
                  </a:moveTo>
                  <a:lnTo>
                    <a:pt x="6714" y="8446"/>
                  </a:lnTo>
                  <a:lnTo>
                    <a:pt x="6834" y="8446"/>
                  </a:lnTo>
                  <a:lnTo>
                    <a:pt x="6834" y="8214"/>
                  </a:lnTo>
                  <a:lnTo>
                    <a:pt x="6834" y="8103"/>
                  </a:lnTo>
                  <a:cubicBezTo>
                    <a:pt x="6714" y="8103"/>
                    <a:pt x="6714" y="8103"/>
                    <a:pt x="6714" y="7983"/>
                  </a:cubicBezTo>
                  <a:lnTo>
                    <a:pt x="2436" y="6251"/>
                  </a:lnTo>
                  <a:cubicBezTo>
                    <a:pt x="2436" y="6131"/>
                    <a:pt x="2315" y="6131"/>
                    <a:pt x="2315" y="6131"/>
                  </a:cubicBezTo>
                  <a:cubicBezTo>
                    <a:pt x="2315" y="6131"/>
                    <a:pt x="2204" y="6131"/>
                    <a:pt x="2204" y="6251"/>
                  </a:cubicBezTo>
                  <a:lnTo>
                    <a:pt x="2084" y="6251"/>
                  </a:lnTo>
                  <a:lnTo>
                    <a:pt x="2084" y="6362"/>
                  </a:lnTo>
                  <a:cubicBezTo>
                    <a:pt x="1852" y="6946"/>
                    <a:pt x="1741" y="7520"/>
                    <a:pt x="1741" y="8214"/>
                  </a:cubicBezTo>
                  <a:cubicBezTo>
                    <a:pt x="1741" y="8798"/>
                    <a:pt x="1852" y="9372"/>
                    <a:pt x="1973" y="10066"/>
                  </a:cubicBezTo>
                  <a:cubicBezTo>
                    <a:pt x="1973" y="10066"/>
                    <a:pt x="2084" y="10066"/>
                    <a:pt x="2084" y="10187"/>
                  </a:cubicBezTo>
                  <a:lnTo>
                    <a:pt x="2204" y="10187"/>
                  </a:lnTo>
                  <a:lnTo>
                    <a:pt x="2204" y="10187"/>
                  </a:lnTo>
                  <a:close/>
                  <a:moveTo>
                    <a:pt x="8797" y="9835"/>
                  </a:moveTo>
                  <a:lnTo>
                    <a:pt x="9381" y="11344"/>
                  </a:lnTo>
                  <a:lnTo>
                    <a:pt x="9029" y="11344"/>
                  </a:lnTo>
                  <a:lnTo>
                    <a:pt x="8566" y="9955"/>
                  </a:lnTo>
                  <a:lnTo>
                    <a:pt x="8455" y="9835"/>
                  </a:lnTo>
                  <a:lnTo>
                    <a:pt x="8334" y="9835"/>
                  </a:lnTo>
                  <a:lnTo>
                    <a:pt x="8223" y="9835"/>
                  </a:lnTo>
                  <a:cubicBezTo>
                    <a:pt x="8103" y="9835"/>
                    <a:pt x="8103" y="9955"/>
                    <a:pt x="8103" y="9955"/>
                  </a:cubicBezTo>
                  <a:lnTo>
                    <a:pt x="7640" y="10992"/>
                  </a:lnTo>
                  <a:lnTo>
                    <a:pt x="7297" y="10992"/>
                  </a:lnTo>
                  <a:lnTo>
                    <a:pt x="7297" y="10992"/>
                  </a:lnTo>
                  <a:lnTo>
                    <a:pt x="7871" y="9835"/>
                  </a:lnTo>
                  <a:cubicBezTo>
                    <a:pt x="7871" y="9724"/>
                    <a:pt x="7992" y="9724"/>
                    <a:pt x="7992" y="9603"/>
                  </a:cubicBezTo>
                  <a:cubicBezTo>
                    <a:pt x="8103" y="9603"/>
                    <a:pt x="8223" y="9492"/>
                    <a:pt x="8334" y="9492"/>
                  </a:cubicBezTo>
                  <a:cubicBezTo>
                    <a:pt x="8455" y="9492"/>
                    <a:pt x="8566" y="9603"/>
                    <a:pt x="8566" y="9603"/>
                  </a:cubicBezTo>
                  <a:cubicBezTo>
                    <a:pt x="8686" y="9724"/>
                    <a:pt x="8797" y="9724"/>
                    <a:pt x="8797" y="9835"/>
                  </a:cubicBezTo>
                  <a:close/>
                  <a:moveTo>
                    <a:pt x="9724" y="7288"/>
                  </a:moveTo>
                  <a:lnTo>
                    <a:pt x="14122" y="5557"/>
                  </a:lnTo>
                  <a:lnTo>
                    <a:pt x="14242" y="5557"/>
                  </a:lnTo>
                  <a:cubicBezTo>
                    <a:pt x="14242" y="5436"/>
                    <a:pt x="14242" y="5436"/>
                    <a:pt x="14354" y="5436"/>
                  </a:cubicBezTo>
                  <a:lnTo>
                    <a:pt x="14354" y="5325"/>
                  </a:lnTo>
                  <a:cubicBezTo>
                    <a:pt x="14354" y="5325"/>
                    <a:pt x="14354" y="5205"/>
                    <a:pt x="14242" y="5205"/>
                  </a:cubicBezTo>
                  <a:cubicBezTo>
                    <a:pt x="14011" y="4631"/>
                    <a:pt x="13659" y="4168"/>
                    <a:pt x="13196" y="3705"/>
                  </a:cubicBezTo>
                  <a:cubicBezTo>
                    <a:pt x="12733" y="3242"/>
                    <a:pt x="12270" y="2779"/>
                    <a:pt x="11696" y="2427"/>
                  </a:cubicBezTo>
                  <a:lnTo>
                    <a:pt x="11576" y="2427"/>
                  </a:lnTo>
                  <a:lnTo>
                    <a:pt x="11464" y="2427"/>
                  </a:lnTo>
                  <a:lnTo>
                    <a:pt x="11344" y="2547"/>
                  </a:lnTo>
                  <a:lnTo>
                    <a:pt x="11344" y="2658"/>
                  </a:lnTo>
                  <a:lnTo>
                    <a:pt x="9381" y="6946"/>
                  </a:lnTo>
                  <a:lnTo>
                    <a:pt x="9381" y="7177"/>
                  </a:lnTo>
                  <a:lnTo>
                    <a:pt x="9492" y="7288"/>
                  </a:lnTo>
                  <a:lnTo>
                    <a:pt x="9612" y="7288"/>
                  </a:lnTo>
                  <a:close/>
                  <a:moveTo>
                    <a:pt x="14242" y="5788"/>
                  </a:moveTo>
                  <a:cubicBezTo>
                    <a:pt x="14354" y="5788"/>
                    <a:pt x="14354" y="5788"/>
                    <a:pt x="14474" y="5668"/>
                  </a:cubicBezTo>
                  <a:lnTo>
                    <a:pt x="14585" y="5557"/>
                  </a:lnTo>
                  <a:lnTo>
                    <a:pt x="14585" y="5325"/>
                  </a:lnTo>
                  <a:lnTo>
                    <a:pt x="14585" y="5094"/>
                  </a:lnTo>
                  <a:cubicBezTo>
                    <a:pt x="14242" y="4510"/>
                    <a:pt x="13779" y="3936"/>
                    <a:pt x="13316" y="3473"/>
                  </a:cubicBezTo>
                  <a:cubicBezTo>
                    <a:pt x="12853" y="3010"/>
                    <a:pt x="12390" y="2547"/>
                    <a:pt x="11807" y="2195"/>
                  </a:cubicBezTo>
                  <a:lnTo>
                    <a:pt x="11576" y="2195"/>
                  </a:lnTo>
                  <a:lnTo>
                    <a:pt x="11344" y="2195"/>
                  </a:lnTo>
                  <a:cubicBezTo>
                    <a:pt x="11233" y="2195"/>
                    <a:pt x="11233" y="2316"/>
                    <a:pt x="11113" y="2316"/>
                  </a:cubicBezTo>
                  <a:cubicBezTo>
                    <a:pt x="11113" y="2316"/>
                    <a:pt x="11113" y="2427"/>
                    <a:pt x="11001" y="2547"/>
                  </a:cubicBezTo>
                  <a:lnTo>
                    <a:pt x="9149" y="6825"/>
                  </a:lnTo>
                  <a:cubicBezTo>
                    <a:pt x="9149" y="6946"/>
                    <a:pt x="9029" y="7057"/>
                    <a:pt x="9149" y="7177"/>
                  </a:cubicBezTo>
                  <a:cubicBezTo>
                    <a:pt x="9149" y="7288"/>
                    <a:pt x="9149" y="7409"/>
                    <a:pt x="9261" y="7409"/>
                  </a:cubicBezTo>
                  <a:cubicBezTo>
                    <a:pt x="9261" y="7520"/>
                    <a:pt x="9381" y="7520"/>
                    <a:pt x="9492" y="7640"/>
                  </a:cubicBezTo>
                  <a:cubicBezTo>
                    <a:pt x="9612" y="7640"/>
                    <a:pt x="9724" y="7640"/>
                    <a:pt x="9844" y="7520"/>
                  </a:cubicBezTo>
                  <a:close/>
                  <a:moveTo>
                    <a:pt x="7297" y="6946"/>
                  </a:moveTo>
                  <a:lnTo>
                    <a:pt x="5556" y="2547"/>
                  </a:lnTo>
                  <a:cubicBezTo>
                    <a:pt x="5556" y="2427"/>
                    <a:pt x="5556" y="2427"/>
                    <a:pt x="5445" y="2427"/>
                  </a:cubicBezTo>
                  <a:lnTo>
                    <a:pt x="5445" y="2316"/>
                  </a:lnTo>
                  <a:lnTo>
                    <a:pt x="5325" y="2316"/>
                  </a:lnTo>
                  <a:cubicBezTo>
                    <a:pt x="5214" y="2316"/>
                    <a:pt x="5214" y="2316"/>
                    <a:pt x="5214" y="2427"/>
                  </a:cubicBezTo>
                  <a:cubicBezTo>
                    <a:pt x="4630" y="2658"/>
                    <a:pt x="4056" y="3010"/>
                    <a:pt x="3593" y="3473"/>
                  </a:cubicBezTo>
                  <a:cubicBezTo>
                    <a:pt x="3130" y="3936"/>
                    <a:pt x="2778" y="4399"/>
                    <a:pt x="2436" y="4973"/>
                  </a:cubicBezTo>
                  <a:lnTo>
                    <a:pt x="2436" y="5094"/>
                  </a:lnTo>
                  <a:lnTo>
                    <a:pt x="2436" y="5205"/>
                  </a:lnTo>
                  <a:cubicBezTo>
                    <a:pt x="2436" y="5205"/>
                    <a:pt x="2436" y="5325"/>
                    <a:pt x="2547" y="5325"/>
                  </a:cubicBezTo>
                  <a:lnTo>
                    <a:pt x="2547" y="5325"/>
                  </a:lnTo>
                  <a:lnTo>
                    <a:pt x="6945" y="7288"/>
                  </a:lnTo>
                  <a:lnTo>
                    <a:pt x="7066" y="7288"/>
                  </a:lnTo>
                  <a:cubicBezTo>
                    <a:pt x="7177" y="7288"/>
                    <a:pt x="7177" y="7288"/>
                    <a:pt x="7297" y="7177"/>
                  </a:cubicBezTo>
                  <a:lnTo>
                    <a:pt x="7297" y="7057"/>
                  </a:lnTo>
                  <a:close/>
                  <a:moveTo>
                    <a:pt x="5788" y="2427"/>
                  </a:moveTo>
                  <a:cubicBezTo>
                    <a:pt x="5788" y="2316"/>
                    <a:pt x="5788" y="2316"/>
                    <a:pt x="5677" y="2195"/>
                  </a:cubicBezTo>
                  <a:cubicBezTo>
                    <a:pt x="5677" y="2195"/>
                    <a:pt x="5556" y="2084"/>
                    <a:pt x="5445" y="2084"/>
                  </a:cubicBezTo>
                  <a:lnTo>
                    <a:pt x="5325" y="2084"/>
                  </a:lnTo>
                  <a:lnTo>
                    <a:pt x="5093" y="2084"/>
                  </a:lnTo>
                  <a:cubicBezTo>
                    <a:pt x="4519" y="2427"/>
                    <a:pt x="3936" y="2779"/>
                    <a:pt x="3473" y="3242"/>
                  </a:cubicBezTo>
                  <a:cubicBezTo>
                    <a:pt x="3010" y="3705"/>
                    <a:pt x="2547" y="4279"/>
                    <a:pt x="2204" y="4862"/>
                  </a:cubicBezTo>
                  <a:lnTo>
                    <a:pt x="2204" y="5094"/>
                  </a:lnTo>
                  <a:lnTo>
                    <a:pt x="2204" y="5325"/>
                  </a:lnTo>
                  <a:cubicBezTo>
                    <a:pt x="2204" y="5436"/>
                    <a:pt x="2204" y="5436"/>
                    <a:pt x="2315" y="5557"/>
                  </a:cubicBezTo>
                  <a:cubicBezTo>
                    <a:pt x="2315" y="5557"/>
                    <a:pt x="2436" y="5557"/>
                    <a:pt x="2436" y="5668"/>
                  </a:cubicBezTo>
                  <a:lnTo>
                    <a:pt x="6834" y="7520"/>
                  </a:lnTo>
                  <a:cubicBezTo>
                    <a:pt x="6945" y="7520"/>
                    <a:pt x="7066" y="7640"/>
                    <a:pt x="7177" y="7520"/>
                  </a:cubicBezTo>
                  <a:cubicBezTo>
                    <a:pt x="7297" y="7520"/>
                    <a:pt x="7408" y="7520"/>
                    <a:pt x="7408" y="7409"/>
                  </a:cubicBezTo>
                  <a:lnTo>
                    <a:pt x="7640" y="7177"/>
                  </a:lnTo>
                  <a:cubicBezTo>
                    <a:pt x="7640" y="7057"/>
                    <a:pt x="7640" y="6946"/>
                    <a:pt x="7529" y="6825"/>
                  </a:cubicBezTo>
                  <a:close/>
                  <a:moveTo>
                    <a:pt x="9955" y="7872"/>
                  </a:moveTo>
                  <a:cubicBezTo>
                    <a:pt x="9844" y="7872"/>
                    <a:pt x="9724" y="7983"/>
                    <a:pt x="9724" y="8103"/>
                  </a:cubicBezTo>
                  <a:cubicBezTo>
                    <a:pt x="9612" y="8103"/>
                    <a:pt x="9612" y="8214"/>
                    <a:pt x="9612" y="8335"/>
                  </a:cubicBezTo>
                  <a:cubicBezTo>
                    <a:pt x="9612" y="8446"/>
                    <a:pt x="9612" y="8566"/>
                    <a:pt x="9724" y="8677"/>
                  </a:cubicBezTo>
                  <a:cubicBezTo>
                    <a:pt x="9724" y="8798"/>
                    <a:pt x="9844" y="8798"/>
                    <a:pt x="9955" y="8909"/>
                  </a:cubicBezTo>
                  <a:lnTo>
                    <a:pt x="13316" y="10298"/>
                  </a:lnTo>
                  <a:cubicBezTo>
                    <a:pt x="13548" y="10298"/>
                    <a:pt x="13659" y="10298"/>
                    <a:pt x="13779" y="10187"/>
                  </a:cubicBezTo>
                  <a:lnTo>
                    <a:pt x="10075" y="8566"/>
                  </a:lnTo>
                  <a:lnTo>
                    <a:pt x="9955" y="8566"/>
                  </a:lnTo>
                  <a:cubicBezTo>
                    <a:pt x="9844" y="8446"/>
                    <a:pt x="9844" y="8446"/>
                    <a:pt x="9844" y="8335"/>
                  </a:cubicBezTo>
                  <a:lnTo>
                    <a:pt x="9955" y="8214"/>
                  </a:lnTo>
                  <a:cubicBezTo>
                    <a:pt x="9955" y="8214"/>
                    <a:pt x="9955" y="8103"/>
                    <a:pt x="10075" y="8103"/>
                  </a:cubicBezTo>
                  <a:lnTo>
                    <a:pt x="14474" y="6362"/>
                  </a:lnTo>
                  <a:lnTo>
                    <a:pt x="14585" y="6362"/>
                  </a:lnTo>
                  <a:lnTo>
                    <a:pt x="14706" y="6362"/>
                  </a:lnTo>
                  <a:cubicBezTo>
                    <a:pt x="14706" y="6362"/>
                    <a:pt x="14706" y="6483"/>
                    <a:pt x="14817" y="6483"/>
                  </a:cubicBezTo>
                  <a:lnTo>
                    <a:pt x="14817" y="6594"/>
                  </a:lnTo>
                  <a:cubicBezTo>
                    <a:pt x="14937" y="7177"/>
                    <a:pt x="15048" y="7872"/>
                    <a:pt x="15048" y="8446"/>
                  </a:cubicBezTo>
                  <a:cubicBezTo>
                    <a:pt x="15048" y="9029"/>
                    <a:pt x="14937" y="9603"/>
                    <a:pt x="14817" y="10066"/>
                  </a:cubicBezTo>
                  <a:lnTo>
                    <a:pt x="15169" y="10066"/>
                  </a:lnTo>
                  <a:cubicBezTo>
                    <a:pt x="15280" y="9603"/>
                    <a:pt x="15280" y="9029"/>
                    <a:pt x="15400" y="8446"/>
                  </a:cubicBezTo>
                  <a:cubicBezTo>
                    <a:pt x="15400" y="7751"/>
                    <a:pt x="15280" y="7177"/>
                    <a:pt x="15048" y="6483"/>
                  </a:cubicBezTo>
                  <a:cubicBezTo>
                    <a:pt x="15048" y="6362"/>
                    <a:pt x="15048" y="6362"/>
                    <a:pt x="14937" y="6251"/>
                  </a:cubicBezTo>
                  <a:cubicBezTo>
                    <a:pt x="14937" y="6251"/>
                    <a:pt x="14937" y="6131"/>
                    <a:pt x="14817" y="6131"/>
                  </a:cubicBezTo>
                  <a:lnTo>
                    <a:pt x="14585" y="6131"/>
                  </a:lnTo>
                  <a:lnTo>
                    <a:pt x="14354" y="6131"/>
                  </a:lnTo>
                  <a:close/>
                  <a:moveTo>
                    <a:pt x="6371" y="2195"/>
                  </a:moveTo>
                  <a:lnTo>
                    <a:pt x="8103" y="6594"/>
                  </a:lnTo>
                  <a:cubicBezTo>
                    <a:pt x="8103" y="6714"/>
                    <a:pt x="8223" y="6714"/>
                    <a:pt x="8223" y="6714"/>
                  </a:cubicBezTo>
                  <a:lnTo>
                    <a:pt x="8334" y="6825"/>
                  </a:lnTo>
                  <a:cubicBezTo>
                    <a:pt x="8455" y="6825"/>
                    <a:pt x="8455" y="6714"/>
                    <a:pt x="8455" y="6714"/>
                  </a:cubicBezTo>
                  <a:cubicBezTo>
                    <a:pt x="8566" y="6714"/>
                    <a:pt x="8566" y="6714"/>
                    <a:pt x="8566" y="6594"/>
                  </a:cubicBezTo>
                  <a:lnTo>
                    <a:pt x="10538" y="2195"/>
                  </a:lnTo>
                  <a:lnTo>
                    <a:pt x="10538" y="2195"/>
                  </a:lnTo>
                  <a:lnTo>
                    <a:pt x="10538" y="2084"/>
                  </a:lnTo>
                  <a:lnTo>
                    <a:pt x="10418" y="1964"/>
                  </a:lnTo>
                  <a:lnTo>
                    <a:pt x="10307" y="1853"/>
                  </a:lnTo>
                  <a:cubicBezTo>
                    <a:pt x="9724" y="1732"/>
                    <a:pt x="9029" y="1621"/>
                    <a:pt x="8455" y="1621"/>
                  </a:cubicBezTo>
                  <a:cubicBezTo>
                    <a:pt x="7760" y="1621"/>
                    <a:pt x="7177" y="1621"/>
                    <a:pt x="6482" y="1853"/>
                  </a:cubicBezTo>
                  <a:lnTo>
                    <a:pt x="6482" y="1853"/>
                  </a:lnTo>
                  <a:lnTo>
                    <a:pt x="6371" y="1964"/>
                  </a:lnTo>
                  <a:lnTo>
                    <a:pt x="6371" y="2084"/>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4006801" y="2016707"/>
              <a:ext cx="26627" cy="31495"/>
            </a:xfrm>
            <a:custGeom>
              <a:rect b="b" l="l" r="r" t="t"/>
              <a:pathLst>
                <a:path extrusionOk="0" h="1501" w="1269">
                  <a:moveTo>
                    <a:pt x="111" y="1269"/>
                  </a:moveTo>
                  <a:cubicBezTo>
                    <a:pt x="232" y="1158"/>
                    <a:pt x="343" y="1038"/>
                    <a:pt x="463" y="1038"/>
                  </a:cubicBezTo>
                  <a:cubicBezTo>
                    <a:pt x="463" y="1038"/>
                    <a:pt x="463" y="1269"/>
                    <a:pt x="343" y="1390"/>
                  </a:cubicBezTo>
                  <a:lnTo>
                    <a:pt x="463" y="1390"/>
                  </a:lnTo>
                  <a:cubicBezTo>
                    <a:pt x="574" y="1269"/>
                    <a:pt x="695" y="1158"/>
                    <a:pt x="695" y="1038"/>
                  </a:cubicBezTo>
                  <a:lnTo>
                    <a:pt x="695" y="1038"/>
                  </a:lnTo>
                  <a:cubicBezTo>
                    <a:pt x="695" y="806"/>
                    <a:pt x="806" y="695"/>
                    <a:pt x="806" y="464"/>
                  </a:cubicBezTo>
                  <a:cubicBezTo>
                    <a:pt x="806" y="464"/>
                    <a:pt x="806" y="1"/>
                    <a:pt x="695" y="1"/>
                  </a:cubicBezTo>
                  <a:lnTo>
                    <a:pt x="695" y="232"/>
                  </a:lnTo>
                  <a:lnTo>
                    <a:pt x="695" y="464"/>
                  </a:lnTo>
                  <a:cubicBezTo>
                    <a:pt x="695" y="695"/>
                    <a:pt x="574" y="695"/>
                    <a:pt x="574" y="927"/>
                  </a:cubicBezTo>
                  <a:lnTo>
                    <a:pt x="343" y="927"/>
                  </a:lnTo>
                  <a:cubicBezTo>
                    <a:pt x="232" y="1038"/>
                    <a:pt x="0" y="1158"/>
                    <a:pt x="0" y="1269"/>
                  </a:cubicBezTo>
                  <a:close/>
                  <a:moveTo>
                    <a:pt x="1037" y="1501"/>
                  </a:moveTo>
                  <a:cubicBezTo>
                    <a:pt x="1037" y="1501"/>
                    <a:pt x="1158" y="1390"/>
                    <a:pt x="1158" y="1269"/>
                  </a:cubicBezTo>
                  <a:cubicBezTo>
                    <a:pt x="1158" y="1158"/>
                    <a:pt x="1269" y="927"/>
                    <a:pt x="1269" y="806"/>
                  </a:cubicBezTo>
                  <a:cubicBezTo>
                    <a:pt x="1158" y="927"/>
                    <a:pt x="1158" y="1038"/>
                    <a:pt x="1158" y="1158"/>
                  </a:cubicBezTo>
                  <a:lnTo>
                    <a:pt x="1037" y="1269"/>
                  </a:lnTo>
                  <a:cubicBezTo>
                    <a:pt x="1037" y="1390"/>
                    <a:pt x="926" y="1390"/>
                    <a:pt x="806" y="150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875640" y="1938988"/>
              <a:ext cx="114082" cy="63178"/>
            </a:xfrm>
            <a:custGeom>
              <a:rect b="b" l="l" r="r" t="t"/>
              <a:pathLst>
                <a:path extrusionOk="0" h="3011" w="5437">
                  <a:moveTo>
                    <a:pt x="4399" y="2195"/>
                  </a:moveTo>
                  <a:cubicBezTo>
                    <a:pt x="4279" y="2195"/>
                    <a:pt x="4047" y="2084"/>
                    <a:pt x="3936" y="1964"/>
                  </a:cubicBezTo>
                  <a:lnTo>
                    <a:pt x="3816" y="1964"/>
                  </a:lnTo>
                  <a:lnTo>
                    <a:pt x="3584" y="1732"/>
                  </a:lnTo>
                  <a:lnTo>
                    <a:pt x="3121" y="1501"/>
                  </a:lnTo>
                  <a:cubicBezTo>
                    <a:pt x="3010" y="1390"/>
                    <a:pt x="2779" y="1269"/>
                    <a:pt x="2779" y="1269"/>
                  </a:cubicBezTo>
                  <a:lnTo>
                    <a:pt x="2890" y="1269"/>
                  </a:lnTo>
                  <a:lnTo>
                    <a:pt x="3010" y="1269"/>
                  </a:lnTo>
                  <a:cubicBezTo>
                    <a:pt x="3242" y="1269"/>
                    <a:pt x="3121" y="1158"/>
                    <a:pt x="3242" y="1269"/>
                  </a:cubicBezTo>
                  <a:lnTo>
                    <a:pt x="3816" y="1501"/>
                  </a:lnTo>
                  <a:lnTo>
                    <a:pt x="4047" y="1732"/>
                  </a:lnTo>
                  <a:cubicBezTo>
                    <a:pt x="4168" y="1853"/>
                    <a:pt x="4279" y="2084"/>
                    <a:pt x="4399" y="2195"/>
                  </a:cubicBezTo>
                  <a:close/>
                  <a:moveTo>
                    <a:pt x="3473" y="2084"/>
                  </a:moveTo>
                  <a:cubicBezTo>
                    <a:pt x="3353" y="1964"/>
                    <a:pt x="3353" y="1964"/>
                    <a:pt x="3242" y="1964"/>
                  </a:cubicBezTo>
                  <a:cubicBezTo>
                    <a:pt x="3121" y="1964"/>
                    <a:pt x="2890" y="1853"/>
                    <a:pt x="2779" y="1853"/>
                  </a:cubicBezTo>
                  <a:lnTo>
                    <a:pt x="2427" y="1853"/>
                  </a:lnTo>
                  <a:lnTo>
                    <a:pt x="2084" y="1853"/>
                  </a:lnTo>
                  <a:cubicBezTo>
                    <a:pt x="1964" y="1732"/>
                    <a:pt x="1964" y="1732"/>
                    <a:pt x="1853" y="1732"/>
                  </a:cubicBezTo>
                  <a:lnTo>
                    <a:pt x="1732" y="1732"/>
                  </a:lnTo>
                  <a:lnTo>
                    <a:pt x="1269" y="1732"/>
                  </a:lnTo>
                  <a:lnTo>
                    <a:pt x="1501" y="1853"/>
                  </a:lnTo>
                  <a:lnTo>
                    <a:pt x="1501" y="1853"/>
                  </a:lnTo>
                  <a:cubicBezTo>
                    <a:pt x="1621" y="1853"/>
                    <a:pt x="1732" y="1964"/>
                    <a:pt x="1853" y="1964"/>
                  </a:cubicBezTo>
                  <a:cubicBezTo>
                    <a:pt x="1964" y="1964"/>
                    <a:pt x="2195" y="2084"/>
                    <a:pt x="2316" y="2084"/>
                  </a:cubicBezTo>
                  <a:lnTo>
                    <a:pt x="2890" y="2084"/>
                  </a:lnTo>
                  <a:cubicBezTo>
                    <a:pt x="3121" y="1964"/>
                    <a:pt x="3242" y="1964"/>
                    <a:pt x="3473" y="2084"/>
                  </a:cubicBezTo>
                  <a:close/>
                  <a:moveTo>
                    <a:pt x="3242" y="1853"/>
                  </a:moveTo>
                  <a:cubicBezTo>
                    <a:pt x="3121" y="1621"/>
                    <a:pt x="2779" y="1390"/>
                    <a:pt x="2547" y="1269"/>
                  </a:cubicBezTo>
                  <a:cubicBezTo>
                    <a:pt x="2316" y="1158"/>
                    <a:pt x="2427" y="1158"/>
                    <a:pt x="2084" y="1158"/>
                  </a:cubicBezTo>
                  <a:lnTo>
                    <a:pt x="1964" y="1158"/>
                  </a:lnTo>
                  <a:lnTo>
                    <a:pt x="2084" y="1269"/>
                  </a:lnTo>
                  <a:cubicBezTo>
                    <a:pt x="2316" y="1390"/>
                    <a:pt x="2316" y="1501"/>
                    <a:pt x="2547" y="1621"/>
                  </a:cubicBezTo>
                  <a:cubicBezTo>
                    <a:pt x="2658" y="1621"/>
                    <a:pt x="2779" y="1732"/>
                    <a:pt x="2890" y="1732"/>
                  </a:cubicBezTo>
                  <a:cubicBezTo>
                    <a:pt x="3010" y="1732"/>
                    <a:pt x="3242" y="1853"/>
                    <a:pt x="3242" y="1853"/>
                  </a:cubicBezTo>
                  <a:close/>
                  <a:moveTo>
                    <a:pt x="464" y="232"/>
                  </a:moveTo>
                  <a:cubicBezTo>
                    <a:pt x="343" y="232"/>
                    <a:pt x="232" y="112"/>
                    <a:pt x="232" y="112"/>
                  </a:cubicBezTo>
                  <a:cubicBezTo>
                    <a:pt x="232" y="232"/>
                    <a:pt x="806" y="695"/>
                    <a:pt x="927" y="695"/>
                  </a:cubicBezTo>
                  <a:lnTo>
                    <a:pt x="1158" y="927"/>
                  </a:lnTo>
                  <a:lnTo>
                    <a:pt x="1269" y="927"/>
                  </a:lnTo>
                  <a:cubicBezTo>
                    <a:pt x="1269" y="927"/>
                    <a:pt x="1390" y="927"/>
                    <a:pt x="1390" y="1038"/>
                  </a:cubicBezTo>
                  <a:lnTo>
                    <a:pt x="1501" y="1038"/>
                  </a:lnTo>
                  <a:cubicBezTo>
                    <a:pt x="1621" y="1038"/>
                    <a:pt x="1621" y="1158"/>
                    <a:pt x="1732" y="1158"/>
                  </a:cubicBezTo>
                  <a:cubicBezTo>
                    <a:pt x="1732" y="1269"/>
                    <a:pt x="1853" y="1269"/>
                    <a:pt x="1964" y="1390"/>
                  </a:cubicBezTo>
                  <a:cubicBezTo>
                    <a:pt x="2084" y="1501"/>
                    <a:pt x="2316" y="1621"/>
                    <a:pt x="2427" y="1621"/>
                  </a:cubicBezTo>
                  <a:cubicBezTo>
                    <a:pt x="2427" y="1732"/>
                    <a:pt x="2547" y="1732"/>
                    <a:pt x="2547" y="1732"/>
                  </a:cubicBezTo>
                  <a:lnTo>
                    <a:pt x="2195" y="1732"/>
                  </a:lnTo>
                  <a:cubicBezTo>
                    <a:pt x="1621" y="1501"/>
                    <a:pt x="927" y="1158"/>
                    <a:pt x="464" y="806"/>
                  </a:cubicBezTo>
                  <a:cubicBezTo>
                    <a:pt x="464" y="695"/>
                    <a:pt x="343" y="464"/>
                    <a:pt x="232" y="464"/>
                  </a:cubicBezTo>
                  <a:cubicBezTo>
                    <a:pt x="112" y="575"/>
                    <a:pt x="343" y="806"/>
                    <a:pt x="464" y="927"/>
                  </a:cubicBezTo>
                  <a:cubicBezTo>
                    <a:pt x="575" y="1038"/>
                    <a:pt x="695" y="1158"/>
                    <a:pt x="806" y="1158"/>
                  </a:cubicBezTo>
                  <a:lnTo>
                    <a:pt x="1158" y="1390"/>
                  </a:lnTo>
                  <a:cubicBezTo>
                    <a:pt x="1269" y="1501"/>
                    <a:pt x="1501" y="1621"/>
                    <a:pt x="1501" y="1621"/>
                  </a:cubicBezTo>
                  <a:lnTo>
                    <a:pt x="1269" y="1621"/>
                  </a:lnTo>
                  <a:lnTo>
                    <a:pt x="1158" y="1621"/>
                  </a:lnTo>
                  <a:cubicBezTo>
                    <a:pt x="806" y="1621"/>
                    <a:pt x="575" y="1621"/>
                    <a:pt x="343" y="1390"/>
                  </a:cubicBezTo>
                  <a:cubicBezTo>
                    <a:pt x="232" y="1390"/>
                    <a:pt x="232" y="1390"/>
                    <a:pt x="112" y="1269"/>
                  </a:cubicBezTo>
                  <a:lnTo>
                    <a:pt x="112" y="1269"/>
                  </a:lnTo>
                  <a:cubicBezTo>
                    <a:pt x="1" y="1269"/>
                    <a:pt x="232" y="1501"/>
                    <a:pt x="232" y="1501"/>
                  </a:cubicBezTo>
                  <a:cubicBezTo>
                    <a:pt x="232" y="1621"/>
                    <a:pt x="464" y="1621"/>
                    <a:pt x="464" y="1732"/>
                  </a:cubicBezTo>
                  <a:lnTo>
                    <a:pt x="1038" y="1732"/>
                  </a:lnTo>
                  <a:lnTo>
                    <a:pt x="1158" y="1853"/>
                  </a:lnTo>
                  <a:cubicBezTo>
                    <a:pt x="1269" y="1853"/>
                    <a:pt x="1732" y="2084"/>
                    <a:pt x="1964" y="2084"/>
                  </a:cubicBezTo>
                  <a:cubicBezTo>
                    <a:pt x="2084" y="2195"/>
                    <a:pt x="2195" y="2195"/>
                    <a:pt x="2316" y="2195"/>
                  </a:cubicBezTo>
                  <a:lnTo>
                    <a:pt x="2779" y="2195"/>
                  </a:lnTo>
                  <a:cubicBezTo>
                    <a:pt x="2890" y="2195"/>
                    <a:pt x="3010" y="2195"/>
                    <a:pt x="3242" y="2084"/>
                  </a:cubicBezTo>
                  <a:lnTo>
                    <a:pt x="3353" y="2195"/>
                  </a:lnTo>
                  <a:cubicBezTo>
                    <a:pt x="3584" y="2195"/>
                    <a:pt x="3473" y="2084"/>
                    <a:pt x="3584" y="2316"/>
                  </a:cubicBezTo>
                  <a:cubicBezTo>
                    <a:pt x="3705" y="2547"/>
                    <a:pt x="3936" y="2779"/>
                    <a:pt x="4168" y="2890"/>
                  </a:cubicBezTo>
                  <a:cubicBezTo>
                    <a:pt x="4168" y="2890"/>
                    <a:pt x="4510" y="3010"/>
                    <a:pt x="4510" y="2890"/>
                  </a:cubicBezTo>
                  <a:cubicBezTo>
                    <a:pt x="4510" y="2890"/>
                    <a:pt x="4399" y="2779"/>
                    <a:pt x="4279" y="2779"/>
                  </a:cubicBezTo>
                  <a:lnTo>
                    <a:pt x="4279" y="2779"/>
                  </a:lnTo>
                  <a:lnTo>
                    <a:pt x="4279" y="2779"/>
                  </a:lnTo>
                  <a:cubicBezTo>
                    <a:pt x="3936" y="2658"/>
                    <a:pt x="3816" y="2427"/>
                    <a:pt x="3705" y="2084"/>
                  </a:cubicBezTo>
                  <a:cubicBezTo>
                    <a:pt x="3584" y="2084"/>
                    <a:pt x="3584" y="1964"/>
                    <a:pt x="3584" y="1964"/>
                  </a:cubicBezTo>
                  <a:lnTo>
                    <a:pt x="3936" y="2195"/>
                  </a:lnTo>
                  <a:cubicBezTo>
                    <a:pt x="4047" y="2195"/>
                    <a:pt x="4168" y="2316"/>
                    <a:pt x="4168" y="2316"/>
                  </a:cubicBezTo>
                  <a:cubicBezTo>
                    <a:pt x="4399" y="2427"/>
                    <a:pt x="4631" y="2427"/>
                    <a:pt x="4862" y="2547"/>
                  </a:cubicBezTo>
                  <a:cubicBezTo>
                    <a:pt x="4973" y="2547"/>
                    <a:pt x="5325" y="2547"/>
                    <a:pt x="5436" y="2427"/>
                  </a:cubicBezTo>
                  <a:lnTo>
                    <a:pt x="5436" y="2427"/>
                  </a:lnTo>
                  <a:lnTo>
                    <a:pt x="5205" y="2427"/>
                  </a:lnTo>
                  <a:lnTo>
                    <a:pt x="4973" y="2316"/>
                  </a:lnTo>
                  <a:lnTo>
                    <a:pt x="4510" y="2316"/>
                  </a:lnTo>
                  <a:cubicBezTo>
                    <a:pt x="4510" y="2195"/>
                    <a:pt x="4510" y="2084"/>
                    <a:pt x="4399" y="2084"/>
                  </a:cubicBezTo>
                  <a:cubicBezTo>
                    <a:pt x="4279" y="1732"/>
                    <a:pt x="4047" y="1501"/>
                    <a:pt x="3705" y="1390"/>
                  </a:cubicBezTo>
                  <a:cubicBezTo>
                    <a:pt x="3705" y="1390"/>
                    <a:pt x="3473" y="1269"/>
                    <a:pt x="3473" y="1158"/>
                  </a:cubicBezTo>
                  <a:lnTo>
                    <a:pt x="3353" y="1158"/>
                  </a:lnTo>
                  <a:cubicBezTo>
                    <a:pt x="3242" y="1158"/>
                    <a:pt x="3242" y="1158"/>
                    <a:pt x="3242" y="1038"/>
                  </a:cubicBezTo>
                  <a:lnTo>
                    <a:pt x="3010" y="1038"/>
                  </a:lnTo>
                  <a:cubicBezTo>
                    <a:pt x="2890" y="1038"/>
                    <a:pt x="3010" y="1038"/>
                    <a:pt x="3010" y="1158"/>
                  </a:cubicBezTo>
                  <a:cubicBezTo>
                    <a:pt x="2779" y="1158"/>
                    <a:pt x="2547" y="1038"/>
                    <a:pt x="2316" y="1038"/>
                  </a:cubicBezTo>
                  <a:lnTo>
                    <a:pt x="2195" y="1038"/>
                  </a:lnTo>
                  <a:lnTo>
                    <a:pt x="2084" y="1038"/>
                  </a:lnTo>
                  <a:lnTo>
                    <a:pt x="1269" y="232"/>
                  </a:lnTo>
                  <a:lnTo>
                    <a:pt x="1038" y="232"/>
                  </a:lnTo>
                  <a:cubicBezTo>
                    <a:pt x="1038" y="112"/>
                    <a:pt x="927" y="1"/>
                    <a:pt x="806" y="112"/>
                  </a:cubicBezTo>
                  <a:cubicBezTo>
                    <a:pt x="806" y="232"/>
                    <a:pt x="1158" y="464"/>
                    <a:pt x="1390" y="464"/>
                  </a:cubicBezTo>
                  <a:lnTo>
                    <a:pt x="1621" y="695"/>
                  </a:lnTo>
                  <a:cubicBezTo>
                    <a:pt x="1621" y="806"/>
                    <a:pt x="1732" y="927"/>
                    <a:pt x="1853" y="927"/>
                  </a:cubicBezTo>
                  <a:lnTo>
                    <a:pt x="1621" y="927"/>
                  </a:lnTo>
                  <a:cubicBezTo>
                    <a:pt x="1501" y="927"/>
                    <a:pt x="1269" y="806"/>
                    <a:pt x="1158" y="695"/>
                  </a:cubicBezTo>
                  <a:lnTo>
                    <a:pt x="1038" y="695"/>
                  </a:lnTo>
                  <a:cubicBezTo>
                    <a:pt x="927" y="575"/>
                    <a:pt x="806" y="464"/>
                    <a:pt x="575"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4004262" y="1844168"/>
              <a:ext cx="60849" cy="114271"/>
            </a:xfrm>
            <a:custGeom>
              <a:rect b="b" l="l" r="r" t="t"/>
              <a:pathLst>
                <a:path extrusionOk="0" h="5446" w="2900">
                  <a:moveTo>
                    <a:pt x="816" y="4288"/>
                  </a:moveTo>
                  <a:lnTo>
                    <a:pt x="927" y="3936"/>
                  </a:lnTo>
                  <a:cubicBezTo>
                    <a:pt x="1047" y="3705"/>
                    <a:pt x="1158" y="3594"/>
                    <a:pt x="1279" y="3362"/>
                  </a:cubicBezTo>
                  <a:lnTo>
                    <a:pt x="1390" y="3242"/>
                  </a:lnTo>
                  <a:cubicBezTo>
                    <a:pt x="1390" y="3242"/>
                    <a:pt x="1510" y="3131"/>
                    <a:pt x="1510" y="3010"/>
                  </a:cubicBezTo>
                  <a:lnTo>
                    <a:pt x="1742" y="2668"/>
                  </a:lnTo>
                  <a:lnTo>
                    <a:pt x="1742" y="3131"/>
                  </a:lnTo>
                  <a:lnTo>
                    <a:pt x="1742" y="3242"/>
                  </a:lnTo>
                  <a:cubicBezTo>
                    <a:pt x="1742" y="3242"/>
                    <a:pt x="1622" y="3362"/>
                    <a:pt x="1622" y="3473"/>
                  </a:cubicBezTo>
                  <a:lnTo>
                    <a:pt x="1510" y="3594"/>
                  </a:lnTo>
                  <a:cubicBezTo>
                    <a:pt x="1390" y="3825"/>
                    <a:pt x="1158" y="4057"/>
                    <a:pt x="1047" y="4168"/>
                  </a:cubicBezTo>
                  <a:cubicBezTo>
                    <a:pt x="927" y="4168"/>
                    <a:pt x="816" y="4288"/>
                    <a:pt x="816" y="4288"/>
                  </a:cubicBezTo>
                  <a:close/>
                  <a:moveTo>
                    <a:pt x="1158" y="3242"/>
                  </a:moveTo>
                  <a:cubicBezTo>
                    <a:pt x="1279" y="3242"/>
                    <a:pt x="1390" y="3010"/>
                    <a:pt x="1390" y="2899"/>
                  </a:cubicBezTo>
                  <a:cubicBezTo>
                    <a:pt x="1510" y="2779"/>
                    <a:pt x="1742" y="2436"/>
                    <a:pt x="1742" y="2316"/>
                  </a:cubicBezTo>
                  <a:cubicBezTo>
                    <a:pt x="1853" y="2316"/>
                    <a:pt x="1853" y="2084"/>
                    <a:pt x="1853" y="2084"/>
                  </a:cubicBezTo>
                  <a:lnTo>
                    <a:pt x="1853" y="1853"/>
                  </a:lnTo>
                  <a:cubicBezTo>
                    <a:pt x="1742" y="1973"/>
                    <a:pt x="1742" y="1973"/>
                    <a:pt x="1742" y="2084"/>
                  </a:cubicBezTo>
                  <a:lnTo>
                    <a:pt x="1510" y="2316"/>
                  </a:lnTo>
                  <a:cubicBezTo>
                    <a:pt x="1510" y="2436"/>
                    <a:pt x="1390" y="2436"/>
                    <a:pt x="1390" y="2547"/>
                  </a:cubicBezTo>
                  <a:cubicBezTo>
                    <a:pt x="1279" y="2668"/>
                    <a:pt x="1279" y="2899"/>
                    <a:pt x="1158" y="3010"/>
                  </a:cubicBezTo>
                  <a:close/>
                  <a:moveTo>
                    <a:pt x="927" y="3362"/>
                  </a:moveTo>
                  <a:cubicBezTo>
                    <a:pt x="1047" y="3362"/>
                    <a:pt x="1047" y="3362"/>
                    <a:pt x="1047" y="3131"/>
                  </a:cubicBezTo>
                  <a:cubicBezTo>
                    <a:pt x="1047" y="3131"/>
                    <a:pt x="1158" y="2899"/>
                    <a:pt x="1158" y="2779"/>
                  </a:cubicBezTo>
                  <a:cubicBezTo>
                    <a:pt x="1158" y="2547"/>
                    <a:pt x="1047" y="2316"/>
                    <a:pt x="1158" y="2084"/>
                  </a:cubicBezTo>
                  <a:lnTo>
                    <a:pt x="1279" y="1853"/>
                  </a:lnTo>
                  <a:lnTo>
                    <a:pt x="1279" y="1742"/>
                  </a:lnTo>
                  <a:lnTo>
                    <a:pt x="1158" y="1279"/>
                  </a:lnTo>
                  <a:lnTo>
                    <a:pt x="1158" y="1510"/>
                  </a:lnTo>
                  <a:cubicBezTo>
                    <a:pt x="1047" y="1621"/>
                    <a:pt x="1047" y="1621"/>
                    <a:pt x="1047" y="1742"/>
                  </a:cubicBezTo>
                  <a:cubicBezTo>
                    <a:pt x="927" y="2084"/>
                    <a:pt x="927" y="2436"/>
                    <a:pt x="927" y="2779"/>
                  </a:cubicBezTo>
                  <a:cubicBezTo>
                    <a:pt x="1047" y="3242"/>
                    <a:pt x="927" y="3242"/>
                    <a:pt x="927" y="3362"/>
                  </a:cubicBezTo>
                  <a:close/>
                  <a:moveTo>
                    <a:pt x="1390" y="1510"/>
                  </a:moveTo>
                  <a:cubicBezTo>
                    <a:pt x="1390" y="1279"/>
                    <a:pt x="1279" y="1047"/>
                    <a:pt x="1390" y="816"/>
                  </a:cubicBezTo>
                  <a:cubicBezTo>
                    <a:pt x="1390" y="584"/>
                    <a:pt x="1510" y="353"/>
                    <a:pt x="1622" y="232"/>
                  </a:cubicBezTo>
                  <a:lnTo>
                    <a:pt x="1622" y="121"/>
                  </a:lnTo>
                  <a:lnTo>
                    <a:pt x="1742" y="121"/>
                  </a:lnTo>
                  <a:cubicBezTo>
                    <a:pt x="1742" y="1"/>
                    <a:pt x="1622" y="1"/>
                    <a:pt x="1390" y="353"/>
                  </a:cubicBezTo>
                  <a:cubicBezTo>
                    <a:pt x="1279" y="353"/>
                    <a:pt x="1279" y="464"/>
                    <a:pt x="1279" y="584"/>
                  </a:cubicBezTo>
                  <a:cubicBezTo>
                    <a:pt x="1279" y="695"/>
                    <a:pt x="1279" y="695"/>
                    <a:pt x="1158" y="695"/>
                  </a:cubicBezTo>
                  <a:lnTo>
                    <a:pt x="1158" y="816"/>
                  </a:lnTo>
                  <a:lnTo>
                    <a:pt x="1158" y="1047"/>
                  </a:lnTo>
                  <a:lnTo>
                    <a:pt x="1158" y="1158"/>
                  </a:lnTo>
                  <a:cubicBezTo>
                    <a:pt x="1047" y="1279"/>
                    <a:pt x="1047" y="1390"/>
                    <a:pt x="1047" y="1390"/>
                  </a:cubicBezTo>
                  <a:lnTo>
                    <a:pt x="1047" y="1510"/>
                  </a:lnTo>
                  <a:cubicBezTo>
                    <a:pt x="927" y="1621"/>
                    <a:pt x="816" y="1742"/>
                    <a:pt x="816" y="1973"/>
                  </a:cubicBezTo>
                  <a:lnTo>
                    <a:pt x="816" y="2084"/>
                  </a:lnTo>
                  <a:lnTo>
                    <a:pt x="816" y="2779"/>
                  </a:lnTo>
                  <a:lnTo>
                    <a:pt x="816" y="3473"/>
                  </a:lnTo>
                  <a:cubicBezTo>
                    <a:pt x="695" y="3594"/>
                    <a:pt x="353" y="3825"/>
                    <a:pt x="232" y="3936"/>
                  </a:cubicBezTo>
                  <a:cubicBezTo>
                    <a:pt x="121" y="4057"/>
                    <a:pt x="121" y="4057"/>
                    <a:pt x="121" y="4168"/>
                  </a:cubicBezTo>
                  <a:lnTo>
                    <a:pt x="121" y="4288"/>
                  </a:lnTo>
                  <a:cubicBezTo>
                    <a:pt x="1" y="4288"/>
                    <a:pt x="1" y="4399"/>
                    <a:pt x="1" y="4520"/>
                  </a:cubicBezTo>
                  <a:lnTo>
                    <a:pt x="1" y="4520"/>
                  </a:lnTo>
                  <a:cubicBezTo>
                    <a:pt x="121" y="4520"/>
                    <a:pt x="121" y="4288"/>
                    <a:pt x="232" y="4288"/>
                  </a:cubicBezTo>
                  <a:cubicBezTo>
                    <a:pt x="232" y="4168"/>
                    <a:pt x="232" y="4057"/>
                    <a:pt x="353" y="3936"/>
                  </a:cubicBezTo>
                  <a:cubicBezTo>
                    <a:pt x="464" y="3825"/>
                    <a:pt x="816" y="3705"/>
                    <a:pt x="1047" y="3594"/>
                  </a:cubicBezTo>
                  <a:lnTo>
                    <a:pt x="927" y="3594"/>
                  </a:lnTo>
                  <a:cubicBezTo>
                    <a:pt x="927" y="3705"/>
                    <a:pt x="816" y="3825"/>
                    <a:pt x="816" y="3825"/>
                  </a:cubicBezTo>
                  <a:cubicBezTo>
                    <a:pt x="695" y="3936"/>
                    <a:pt x="584" y="4288"/>
                    <a:pt x="584" y="4399"/>
                  </a:cubicBezTo>
                  <a:cubicBezTo>
                    <a:pt x="584" y="4520"/>
                    <a:pt x="464" y="4751"/>
                    <a:pt x="464" y="4862"/>
                  </a:cubicBezTo>
                  <a:cubicBezTo>
                    <a:pt x="464" y="4983"/>
                    <a:pt x="464" y="5325"/>
                    <a:pt x="584" y="5446"/>
                  </a:cubicBezTo>
                  <a:lnTo>
                    <a:pt x="584" y="5094"/>
                  </a:lnTo>
                  <a:cubicBezTo>
                    <a:pt x="584" y="4862"/>
                    <a:pt x="584" y="4862"/>
                    <a:pt x="695" y="4631"/>
                  </a:cubicBezTo>
                  <a:cubicBezTo>
                    <a:pt x="695" y="4399"/>
                    <a:pt x="695" y="4520"/>
                    <a:pt x="816" y="4399"/>
                  </a:cubicBezTo>
                  <a:cubicBezTo>
                    <a:pt x="1158" y="4288"/>
                    <a:pt x="1390" y="4057"/>
                    <a:pt x="1622" y="3705"/>
                  </a:cubicBezTo>
                  <a:cubicBezTo>
                    <a:pt x="1622" y="3705"/>
                    <a:pt x="1742" y="3473"/>
                    <a:pt x="1742" y="3362"/>
                  </a:cubicBezTo>
                  <a:cubicBezTo>
                    <a:pt x="1853" y="3362"/>
                    <a:pt x="1853" y="3473"/>
                    <a:pt x="1853" y="3362"/>
                  </a:cubicBezTo>
                  <a:lnTo>
                    <a:pt x="1853" y="3131"/>
                  </a:lnTo>
                  <a:cubicBezTo>
                    <a:pt x="1853" y="3131"/>
                    <a:pt x="1973" y="3010"/>
                    <a:pt x="1973" y="2899"/>
                  </a:cubicBezTo>
                  <a:lnTo>
                    <a:pt x="1853" y="2899"/>
                  </a:lnTo>
                  <a:cubicBezTo>
                    <a:pt x="1853" y="2779"/>
                    <a:pt x="1853" y="2668"/>
                    <a:pt x="1973" y="2436"/>
                  </a:cubicBezTo>
                  <a:lnTo>
                    <a:pt x="1973" y="2205"/>
                  </a:lnTo>
                  <a:lnTo>
                    <a:pt x="1973" y="1973"/>
                  </a:lnTo>
                  <a:cubicBezTo>
                    <a:pt x="2085" y="1973"/>
                    <a:pt x="2085" y="1853"/>
                    <a:pt x="2205" y="1742"/>
                  </a:cubicBezTo>
                  <a:cubicBezTo>
                    <a:pt x="2205" y="1742"/>
                    <a:pt x="2316" y="1742"/>
                    <a:pt x="2316" y="1621"/>
                  </a:cubicBezTo>
                  <a:lnTo>
                    <a:pt x="2668" y="1279"/>
                  </a:lnTo>
                  <a:lnTo>
                    <a:pt x="2668" y="1158"/>
                  </a:lnTo>
                  <a:cubicBezTo>
                    <a:pt x="2779" y="1047"/>
                    <a:pt x="2899" y="927"/>
                    <a:pt x="2899" y="816"/>
                  </a:cubicBezTo>
                  <a:lnTo>
                    <a:pt x="2899" y="816"/>
                  </a:lnTo>
                  <a:cubicBezTo>
                    <a:pt x="2779" y="816"/>
                    <a:pt x="2668" y="927"/>
                    <a:pt x="2668" y="1047"/>
                  </a:cubicBezTo>
                  <a:cubicBezTo>
                    <a:pt x="2548" y="1158"/>
                    <a:pt x="2436" y="1390"/>
                    <a:pt x="2205" y="1510"/>
                  </a:cubicBezTo>
                  <a:lnTo>
                    <a:pt x="1973" y="1853"/>
                  </a:lnTo>
                  <a:cubicBezTo>
                    <a:pt x="1973" y="1742"/>
                    <a:pt x="2085" y="1621"/>
                    <a:pt x="2085" y="1621"/>
                  </a:cubicBezTo>
                  <a:cubicBezTo>
                    <a:pt x="2205" y="1047"/>
                    <a:pt x="2436" y="816"/>
                    <a:pt x="2779" y="353"/>
                  </a:cubicBezTo>
                  <a:cubicBezTo>
                    <a:pt x="2779" y="353"/>
                    <a:pt x="2899" y="232"/>
                    <a:pt x="2899" y="121"/>
                  </a:cubicBezTo>
                  <a:lnTo>
                    <a:pt x="2668" y="353"/>
                  </a:lnTo>
                  <a:lnTo>
                    <a:pt x="2316" y="695"/>
                  </a:lnTo>
                  <a:cubicBezTo>
                    <a:pt x="2316" y="816"/>
                    <a:pt x="2316" y="816"/>
                    <a:pt x="2205" y="816"/>
                  </a:cubicBezTo>
                  <a:cubicBezTo>
                    <a:pt x="2205" y="1047"/>
                    <a:pt x="2085" y="1158"/>
                    <a:pt x="1973" y="1279"/>
                  </a:cubicBezTo>
                  <a:cubicBezTo>
                    <a:pt x="1973" y="1390"/>
                    <a:pt x="1853" y="1510"/>
                    <a:pt x="1853" y="1621"/>
                  </a:cubicBezTo>
                  <a:cubicBezTo>
                    <a:pt x="1742" y="1742"/>
                    <a:pt x="1742" y="1853"/>
                    <a:pt x="1622" y="1973"/>
                  </a:cubicBezTo>
                  <a:lnTo>
                    <a:pt x="1279" y="2316"/>
                  </a:lnTo>
                  <a:lnTo>
                    <a:pt x="1279" y="2547"/>
                  </a:lnTo>
                  <a:cubicBezTo>
                    <a:pt x="1158" y="2316"/>
                    <a:pt x="1279" y="1973"/>
                    <a:pt x="1390" y="1853"/>
                  </a:cubicBezTo>
                  <a:lnTo>
                    <a:pt x="1390" y="1742"/>
                  </a:lnTo>
                  <a:lnTo>
                    <a:pt x="1390" y="1742"/>
                  </a:lnTo>
                  <a:cubicBezTo>
                    <a:pt x="1510" y="1621"/>
                    <a:pt x="1390" y="1621"/>
                    <a:pt x="1510" y="1621"/>
                  </a:cubicBezTo>
                  <a:lnTo>
                    <a:pt x="1622" y="1279"/>
                  </a:lnTo>
                  <a:cubicBezTo>
                    <a:pt x="1622" y="1279"/>
                    <a:pt x="1742" y="1047"/>
                    <a:pt x="1853" y="927"/>
                  </a:cubicBezTo>
                  <a:lnTo>
                    <a:pt x="1973" y="816"/>
                  </a:lnTo>
                  <a:lnTo>
                    <a:pt x="1973" y="695"/>
                  </a:lnTo>
                  <a:cubicBezTo>
                    <a:pt x="2085" y="584"/>
                    <a:pt x="2205" y="464"/>
                    <a:pt x="2436" y="353"/>
                  </a:cubicBezTo>
                  <a:cubicBezTo>
                    <a:pt x="2436" y="232"/>
                    <a:pt x="2548" y="232"/>
                    <a:pt x="2548" y="232"/>
                  </a:cubicBezTo>
                  <a:lnTo>
                    <a:pt x="2436" y="232"/>
                  </a:lnTo>
                  <a:cubicBezTo>
                    <a:pt x="1973" y="353"/>
                    <a:pt x="1742" y="816"/>
                    <a:pt x="1510"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4047990" y="1973000"/>
              <a:ext cx="114271" cy="53442"/>
            </a:xfrm>
            <a:custGeom>
              <a:rect b="b" l="l" r="r" t="t"/>
              <a:pathLst>
                <a:path extrusionOk="0" h="2547" w="5446">
                  <a:moveTo>
                    <a:pt x="3130" y="1732"/>
                  </a:moveTo>
                  <a:lnTo>
                    <a:pt x="3010" y="1732"/>
                  </a:lnTo>
                  <a:cubicBezTo>
                    <a:pt x="2667" y="1621"/>
                    <a:pt x="2436" y="1389"/>
                    <a:pt x="2204" y="1158"/>
                  </a:cubicBezTo>
                  <a:lnTo>
                    <a:pt x="2316" y="1158"/>
                  </a:lnTo>
                  <a:lnTo>
                    <a:pt x="2547" y="1158"/>
                  </a:lnTo>
                  <a:cubicBezTo>
                    <a:pt x="2779" y="1269"/>
                    <a:pt x="2899" y="1389"/>
                    <a:pt x="3010" y="1500"/>
                  </a:cubicBezTo>
                  <a:lnTo>
                    <a:pt x="3473" y="1732"/>
                  </a:lnTo>
                  <a:close/>
                  <a:moveTo>
                    <a:pt x="4168" y="1158"/>
                  </a:moveTo>
                  <a:lnTo>
                    <a:pt x="4056" y="1158"/>
                  </a:lnTo>
                  <a:cubicBezTo>
                    <a:pt x="3936" y="1158"/>
                    <a:pt x="3936" y="1037"/>
                    <a:pt x="3936" y="1037"/>
                  </a:cubicBezTo>
                  <a:cubicBezTo>
                    <a:pt x="3705" y="1037"/>
                    <a:pt x="3593" y="926"/>
                    <a:pt x="3362" y="926"/>
                  </a:cubicBezTo>
                  <a:cubicBezTo>
                    <a:pt x="3010" y="806"/>
                    <a:pt x="2899" y="806"/>
                    <a:pt x="2547" y="926"/>
                  </a:cubicBezTo>
                  <a:lnTo>
                    <a:pt x="1973" y="926"/>
                  </a:lnTo>
                  <a:lnTo>
                    <a:pt x="2084" y="926"/>
                  </a:lnTo>
                  <a:cubicBezTo>
                    <a:pt x="2204" y="926"/>
                    <a:pt x="2547" y="1037"/>
                    <a:pt x="2667" y="1037"/>
                  </a:cubicBezTo>
                  <a:lnTo>
                    <a:pt x="2779" y="1037"/>
                  </a:lnTo>
                  <a:cubicBezTo>
                    <a:pt x="3010" y="1037"/>
                    <a:pt x="3130" y="1037"/>
                    <a:pt x="3362" y="1158"/>
                  </a:cubicBezTo>
                  <a:lnTo>
                    <a:pt x="3825" y="1158"/>
                  </a:lnTo>
                  <a:close/>
                  <a:moveTo>
                    <a:pt x="2316" y="1389"/>
                  </a:moveTo>
                  <a:cubicBezTo>
                    <a:pt x="2204" y="1389"/>
                    <a:pt x="2204" y="1269"/>
                    <a:pt x="2084" y="1269"/>
                  </a:cubicBezTo>
                  <a:cubicBezTo>
                    <a:pt x="1973" y="1269"/>
                    <a:pt x="1741" y="1037"/>
                    <a:pt x="1621" y="926"/>
                  </a:cubicBezTo>
                  <a:lnTo>
                    <a:pt x="1510" y="926"/>
                  </a:lnTo>
                  <a:cubicBezTo>
                    <a:pt x="1390" y="806"/>
                    <a:pt x="1158" y="695"/>
                    <a:pt x="1047" y="695"/>
                  </a:cubicBezTo>
                  <a:cubicBezTo>
                    <a:pt x="1158" y="1037"/>
                    <a:pt x="1621" y="1389"/>
                    <a:pt x="1973" y="1500"/>
                  </a:cubicBezTo>
                  <a:cubicBezTo>
                    <a:pt x="2436" y="1732"/>
                    <a:pt x="2204" y="1732"/>
                    <a:pt x="2547" y="1732"/>
                  </a:cubicBezTo>
                  <a:lnTo>
                    <a:pt x="2667" y="1732"/>
                  </a:lnTo>
                  <a:cubicBezTo>
                    <a:pt x="2667" y="1621"/>
                    <a:pt x="2547" y="1621"/>
                    <a:pt x="2436" y="1621"/>
                  </a:cubicBezTo>
                  <a:cubicBezTo>
                    <a:pt x="2436" y="1500"/>
                    <a:pt x="2316" y="1500"/>
                    <a:pt x="2316" y="1389"/>
                  </a:cubicBezTo>
                  <a:close/>
                  <a:moveTo>
                    <a:pt x="927" y="0"/>
                  </a:moveTo>
                  <a:lnTo>
                    <a:pt x="927" y="0"/>
                  </a:lnTo>
                  <a:lnTo>
                    <a:pt x="1158" y="111"/>
                  </a:lnTo>
                  <a:cubicBezTo>
                    <a:pt x="1278" y="232"/>
                    <a:pt x="1390" y="232"/>
                    <a:pt x="1510" y="343"/>
                  </a:cubicBezTo>
                  <a:cubicBezTo>
                    <a:pt x="1510" y="343"/>
                    <a:pt x="1621" y="463"/>
                    <a:pt x="1621" y="574"/>
                  </a:cubicBezTo>
                  <a:cubicBezTo>
                    <a:pt x="1741" y="695"/>
                    <a:pt x="1853" y="926"/>
                    <a:pt x="1853" y="926"/>
                  </a:cubicBezTo>
                  <a:lnTo>
                    <a:pt x="1741" y="926"/>
                  </a:lnTo>
                  <a:lnTo>
                    <a:pt x="1390" y="695"/>
                  </a:lnTo>
                  <a:cubicBezTo>
                    <a:pt x="1278" y="574"/>
                    <a:pt x="1158" y="574"/>
                    <a:pt x="1047" y="574"/>
                  </a:cubicBezTo>
                  <a:cubicBezTo>
                    <a:pt x="815" y="463"/>
                    <a:pt x="232" y="343"/>
                    <a:pt x="1" y="463"/>
                  </a:cubicBezTo>
                  <a:cubicBezTo>
                    <a:pt x="1" y="574"/>
                    <a:pt x="121" y="574"/>
                    <a:pt x="121" y="574"/>
                  </a:cubicBezTo>
                  <a:lnTo>
                    <a:pt x="695" y="574"/>
                  </a:lnTo>
                  <a:cubicBezTo>
                    <a:pt x="815" y="574"/>
                    <a:pt x="927" y="695"/>
                    <a:pt x="927" y="695"/>
                  </a:cubicBezTo>
                  <a:cubicBezTo>
                    <a:pt x="927" y="695"/>
                    <a:pt x="927" y="806"/>
                    <a:pt x="1047" y="926"/>
                  </a:cubicBezTo>
                  <a:cubicBezTo>
                    <a:pt x="1158" y="1158"/>
                    <a:pt x="1390" y="1389"/>
                    <a:pt x="1741" y="1621"/>
                  </a:cubicBezTo>
                  <a:cubicBezTo>
                    <a:pt x="1853" y="1621"/>
                    <a:pt x="1853" y="1732"/>
                    <a:pt x="1973" y="1732"/>
                  </a:cubicBezTo>
                  <a:lnTo>
                    <a:pt x="1973" y="1732"/>
                  </a:lnTo>
                  <a:cubicBezTo>
                    <a:pt x="1973" y="1852"/>
                    <a:pt x="2084" y="1852"/>
                    <a:pt x="2084" y="1852"/>
                  </a:cubicBezTo>
                  <a:cubicBezTo>
                    <a:pt x="2316" y="1852"/>
                    <a:pt x="2436" y="1963"/>
                    <a:pt x="2547" y="1852"/>
                  </a:cubicBezTo>
                  <a:lnTo>
                    <a:pt x="2436" y="1852"/>
                  </a:lnTo>
                  <a:lnTo>
                    <a:pt x="2779" y="1852"/>
                  </a:lnTo>
                  <a:lnTo>
                    <a:pt x="3242" y="1852"/>
                  </a:lnTo>
                  <a:cubicBezTo>
                    <a:pt x="3362" y="1852"/>
                    <a:pt x="3362" y="1852"/>
                    <a:pt x="3362" y="1963"/>
                  </a:cubicBezTo>
                  <a:cubicBezTo>
                    <a:pt x="3473" y="1963"/>
                    <a:pt x="3593" y="2084"/>
                    <a:pt x="3593" y="2195"/>
                  </a:cubicBezTo>
                  <a:lnTo>
                    <a:pt x="3936" y="2547"/>
                  </a:lnTo>
                  <a:lnTo>
                    <a:pt x="4056" y="2547"/>
                  </a:lnTo>
                  <a:lnTo>
                    <a:pt x="4288" y="2547"/>
                  </a:lnTo>
                  <a:lnTo>
                    <a:pt x="4168" y="2426"/>
                  </a:lnTo>
                  <a:lnTo>
                    <a:pt x="3593" y="1963"/>
                  </a:lnTo>
                  <a:lnTo>
                    <a:pt x="3825" y="1963"/>
                  </a:lnTo>
                  <a:cubicBezTo>
                    <a:pt x="3825" y="1963"/>
                    <a:pt x="3936" y="2084"/>
                    <a:pt x="4056" y="2084"/>
                  </a:cubicBezTo>
                  <a:cubicBezTo>
                    <a:pt x="4168" y="2195"/>
                    <a:pt x="4519" y="2315"/>
                    <a:pt x="4751" y="2426"/>
                  </a:cubicBezTo>
                  <a:lnTo>
                    <a:pt x="4862" y="2426"/>
                  </a:lnTo>
                  <a:lnTo>
                    <a:pt x="4862" y="2426"/>
                  </a:lnTo>
                  <a:lnTo>
                    <a:pt x="4862" y="2426"/>
                  </a:lnTo>
                  <a:cubicBezTo>
                    <a:pt x="4751" y="2315"/>
                    <a:pt x="4519" y="2195"/>
                    <a:pt x="4399" y="2084"/>
                  </a:cubicBezTo>
                  <a:lnTo>
                    <a:pt x="4056" y="1963"/>
                  </a:lnTo>
                  <a:lnTo>
                    <a:pt x="3936" y="1852"/>
                  </a:lnTo>
                  <a:lnTo>
                    <a:pt x="3825" y="1852"/>
                  </a:lnTo>
                  <a:lnTo>
                    <a:pt x="3825" y="1732"/>
                  </a:lnTo>
                  <a:cubicBezTo>
                    <a:pt x="3593" y="1621"/>
                    <a:pt x="3362" y="1500"/>
                    <a:pt x="3242" y="1389"/>
                  </a:cubicBezTo>
                  <a:lnTo>
                    <a:pt x="2899" y="1158"/>
                  </a:lnTo>
                  <a:lnTo>
                    <a:pt x="3010" y="1158"/>
                  </a:lnTo>
                  <a:cubicBezTo>
                    <a:pt x="3130" y="1269"/>
                    <a:pt x="3130" y="1269"/>
                    <a:pt x="3242" y="1269"/>
                  </a:cubicBezTo>
                  <a:lnTo>
                    <a:pt x="3362" y="1269"/>
                  </a:lnTo>
                  <a:cubicBezTo>
                    <a:pt x="3593" y="1389"/>
                    <a:pt x="3705" y="1389"/>
                    <a:pt x="3825" y="1500"/>
                  </a:cubicBezTo>
                  <a:lnTo>
                    <a:pt x="4168" y="1621"/>
                  </a:lnTo>
                  <a:cubicBezTo>
                    <a:pt x="4288" y="1621"/>
                    <a:pt x="4399" y="1732"/>
                    <a:pt x="4631" y="1852"/>
                  </a:cubicBezTo>
                  <a:lnTo>
                    <a:pt x="4862" y="2084"/>
                  </a:lnTo>
                  <a:cubicBezTo>
                    <a:pt x="4983" y="2195"/>
                    <a:pt x="5094" y="2315"/>
                    <a:pt x="5094" y="2426"/>
                  </a:cubicBezTo>
                  <a:lnTo>
                    <a:pt x="5214" y="2426"/>
                  </a:lnTo>
                  <a:lnTo>
                    <a:pt x="5214" y="2426"/>
                  </a:lnTo>
                  <a:cubicBezTo>
                    <a:pt x="5214" y="2315"/>
                    <a:pt x="5094" y="2084"/>
                    <a:pt x="4983" y="1963"/>
                  </a:cubicBezTo>
                  <a:cubicBezTo>
                    <a:pt x="4862" y="1963"/>
                    <a:pt x="4751" y="1852"/>
                    <a:pt x="4631" y="1732"/>
                  </a:cubicBezTo>
                  <a:lnTo>
                    <a:pt x="4288" y="1500"/>
                  </a:lnTo>
                  <a:cubicBezTo>
                    <a:pt x="4288" y="1500"/>
                    <a:pt x="4168" y="1500"/>
                    <a:pt x="4168" y="1389"/>
                  </a:cubicBezTo>
                  <a:cubicBezTo>
                    <a:pt x="4056" y="1389"/>
                    <a:pt x="4056" y="1389"/>
                    <a:pt x="3936" y="1269"/>
                  </a:cubicBezTo>
                  <a:lnTo>
                    <a:pt x="4288" y="1269"/>
                  </a:lnTo>
                  <a:cubicBezTo>
                    <a:pt x="4519" y="1269"/>
                    <a:pt x="4631" y="1269"/>
                    <a:pt x="4751" y="1389"/>
                  </a:cubicBezTo>
                  <a:cubicBezTo>
                    <a:pt x="4983" y="1389"/>
                    <a:pt x="5094" y="1389"/>
                    <a:pt x="5214" y="1621"/>
                  </a:cubicBezTo>
                  <a:lnTo>
                    <a:pt x="5325" y="1621"/>
                  </a:lnTo>
                  <a:cubicBezTo>
                    <a:pt x="5446" y="1732"/>
                    <a:pt x="5446" y="1621"/>
                    <a:pt x="5325" y="1500"/>
                  </a:cubicBezTo>
                  <a:cubicBezTo>
                    <a:pt x="5214" y="1500"/>
                    <a:pt x="5214" y="1389"/>
                    <a:pt x="5214" y="1389"/>
                  </a:cubicBezTo>
                  <a:cubicBezTo>
                    <a:pt x="5094" y="1269"/>
                    <a:pt x="4751" y="1158"/>
                    <a:pt x="4631" y="1158"/>
                  </a:cubicBezTo>
                  <a:lnTo>
                    <a:pt x="4519" y="1158"/>
                  </a:lnTo>
                  <a:lnTo>
                    <a:pt x="4288" y="1158"/>
                  </a:lnTo>
                  <a:cubicBezTo>
                    <a:pt x="4288" y="1037"/>
                    <a:pt x="4168" y="1037"/>
                    <a:pt x="4056" y="1037"/>
                  </a:cubicBezTo>
                  <a:cubicBezTo>
                    <a:pt x="3705" y="926"/>
                    <a:pt x="3473" y="806"/>
                    <a:pt x="3130" y="695"/>
                  </a:cubicBezTo>
                  <a:cubicBezTo>
                    <a:pt x="2779" y="695"/>
                    <a:pt x="2547" y="806"/>
                    <a:pt x="2204" y="806"/>
                  </a:cubicBezTo>
                  <a:cubicBezTo>
                    <a:pt x="1973" y="806"/>
                    <a:pt x="1973" y="806"/>
                    <a:pt x="1853" y="695"/>
                  </a:cubicBezTo>
                  <a:cubicBezTo>
                    <a:pt x="1741" y="463"/>
                    <a:pt x="1621" y="232"/>
                    <a:pt x="1510" y="111"/>
                  </a:cubicBezTo>
                  <a:cubicBezTo>
                    <a:pt x="1278" y="0"/>
                    <a:pt x="1390" y="111"/>
                    <a:pt x="1278" y="111"/>
                  </a:cubicBezTo>
                  <a:cubicBezTo>
                    <a:pt x="1158" y="0"/>
                    <a:pt x="1047" y="0"/>
                    <a:pt x="927"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4040793" y="2004474"/>
              <a:ext cx="38881" cy="48595"/>
            </a:xfrm>
            <a:custGeom>
              <a:rect b="b" l="l" r="r" t="t"/>
              <a:pathLst>
                <a:path extrusionOk="0" h="2316" w="1853">
                  <a:moveTo>
                    <a:pt x="1158" y="2315"/>
                  </a:moveTo>
                  <a:lnTo>
                    <a:pt x="1158" y="1973"/>
                  </a:lnTo>
                  <a:cubicBezTo>
                    <a:pt x="1270" y="2084"/>
                    <a:pt x="1270" y="2204"/>
                    <a:pt x="1270" y="2315"/>
                  </a:cubicBezTo>
                  <a:cubicBezTo>
                    <a:pt x="1390" y="2315"/>
                    <a:pt x="1390" y="2204"/>
                    <a:pt x="1501" y="2204"/>
                  </a:cubicBezTo>
                  <a:lnTo>
                    <a:pt x="1390" y="2204"/>
                  </a:lnTo>
                  <a:cubicBezTo>
                    <a:pt x="1390" y="2084"/>
                    <a:pt x="1390" y="2084"/>
                    <a:pt x="1270" y="1973"/>
                  </a:cubicBezTo>
                  <a:cubicBezTo>
                    <a:pt x="1158" y="1852"/>
                    <a:pt x="1158" y="1852"/>
                    <a:pt x="1158" y="1741"/>
                  </a:cubicBezTo>
                  <a:cubicBezTo>
                    <a:pt x="1270" y="1741"/>
                    <a:pt x="1270" y="1852"/>
                    <a:pt x="1390" y="1973"/>
                  </a:cubicBezTo>
                  <a:lnTo>
                    <a:pt x="1501" y="2084"/>
                  </a:lnTo>
                  <a:cubicBezTo>
                    <a:pt x="1621" y="2084"/>
                    <a:pt x="1621" y="2204"/>
                    <a:pt x="1733" y="2204"/>
                  </a:cubicBezTo>
                  <a:lnTo>
                    <a:pt x="1853" y="2204"/>
                  </a:lnTo>
                  <a:lnTo>
                    <a:pt x="1853" y="2084"/>
                  </a:lnTo>
                  <a:lnTo>
                    <a:pt x="1733" y="2084"/>
                  </a:lnTo>
                  <a:lnTo>
                    <a:pt x="1270" y="1621"/>
                  </a:lnTo>
                  <a:cubicBezTo>
                    <a:pt x="1158" y="1510"/>
                    <a:pt x="1270" y="1510"/>
                    <a:pt x="1270" y="1510"/>
                  </a:cubicBezTo>
                  <a:cubicBezTo>
                    <a:pt x="1270" y="1389"/>
                    <a:pt x="1270" y="1158"/>
                    <a:pt x="1390" y="1047"/>
                  </a:cubicBezTo>
                  <a:cubicBezTo>
                    <a:pt x="1390" y="926"/>
                    <a:pt x="1390" y="815"/>
                    <a:pt x="1270" y="695"/>
                  </a:cubicBezTo>
                  <a:cubicBezTo>
                    <a:pt x="1270" y="584"/>
                    <a:pt x="1158" y="463"/>
                    <a:pt x="1158" y="352"/>
                  </a:cubicBezTo>
                  <a:lnTo>
                    <a:pt x="1038" y="352"/>
                  </a:lnTo>
                  <a:lnTo>
                    <a:pt x="1038" y="463"/>
                  </a:lnTo>
                  <a:cubicBezTo>
                    <a:pt x="1158" y="815"/>
                    <a:pt x="1270" y="815"/>
                    <a:pt x="1158" y="1278"/>
                  </a:cubicBezTo>
                  <a:lnTo>
                    <a:pt x="1038" y="1621"/>
                  </a:lnTo>
                  <a:lnTo>
                    <a:pt x="1038" y="1389"/>
                  </a:lnTo>
                  <a:cubicBezTo>
                    <a:pt x="927" y="1047"/>
                    <a:pt x="695" y="695"/>
                    <a:pt x="464" y="352"/>
                  </a:cubicBezTo>
                  <a:cubicBezTo>
                    <a:pt x="464" y="232"/>
                    <a:pt x="344" y="232"/>
                    <a:pt x="232" y="121"/>
                  </a:cubicBezTo>
                  <a:lnTo>
                    <a:pt x="112" y="121"/>
                  </a:lnTo>
                  <a:cubicBezTo>
                    <a:pt x="112" y="0"/>
                    <a:pt x="112" y="0"/>
                    <a:pt x="1" y="0"/>
                  </a:cubicBezTo>
                  <a:cubicBezTo>
                    <a:pt x="112" y="121"/>
                    <a:pt x="232" y="352"/>
                    <a:pt x="344" y="352"/>
                  </a:cubicBezTo>
                  <a:cubicBezTo>
                    <a:pt x="344" y="463"/>
                    <a:pt x="575" y="695"/>
                    <a:pt x="575" y="815"/>
                  </a:cubicBezTo>
                  <a:lnTo>
                    <a:pt x="575" y="815"/>
                  </a:lnTo>
                  <a:cubicBezTo>
                    <a:pt x="575" y="926"/>
                    <a:pt x="464" y="926"/>
                    <a:pt x="464" y="1047"/>
                  </a:cubicBezTo>
                  <a:cubicBezTo>
                    <a:pt x="344" y="1389"/>
                    <a:pt x="464" y="1973"/>
                    <a:pt x="575" y="2315"/>
                  </a:cubicBezTo>
                  <a:lnTo>
                    <a:pt x="695" y="2315"/>
                  </a:lnTo>
                  <a:cubicBezTo>
                    <a:pt x="695" y="1973"/>
                    <a:pt x="575" y="1741"/>
                    <a:pt x="575" y="1389"/>
                  </a:cubicBezTo>
                  <a:lnTo>
                    <a:pt x="575" y="1158"/>
                  </a:lnTo>
                  <a:cubicBezTo>
                    <a:pt x="575" y="1158"/>
                    <a:pt x="575" y="926"/>
                    <a:pt x="695" y="926"/>
                  </a:cubicBezTo>
                  <a:cubicBezTo>
                    <a:pt x="807" y="1158"/>
                    <a:pt x="807" y="1278"/>
                    <a:pt x="807" y="1510"/>
                  </a:cubicBezTo>
                  <a:lnTo>
                    <a:pt x="1038" y="2084"/>
                  </a:lnTo>
                  <a:lnTo>
                    <a:pt x="1038" y="2204"/>
                  </a:lnTo>
                  <a:lnTo>
                    <a:pt x="1038" y="2315"/>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3931411" y="1856421"/>
              <a:ext cx="65696" cy="111732"/>
            </a:xfrm>
            <a:custGeom>
              <a:rect b="b" l="l" r="r" t="t"/>
              <a:pathLst>
                <a:path extrusionOk="0" h="5325" w="3131">
                  <a:moveTo>
                    <a:pt x="2436" y="4399"/>
                  </a:moveTo>
                  <a:lnTo>
                    <a:pt x="2436" y="4167"/>
                  </a:lnTo>
                  <a:cubicBezTo>
                    <a:pt x="2315" y="3936"/>
                    <a:pt x="2204" y="3815"/>
                    <a:pt x="2204" y="3473"/>
                  </a:cubicBezTo>
                  <a:cubicBezTo>
                    <a:pt x="2204" y="3352"/>
                    <a:pt x="2084" y="3352"/>
                    <a:pt x="2084" y="3121"/>
                  </a:cubicBezTo>
                  <a:lnTo>
                    <a:pt x="2084" y="3010"/>
                  </a:lnTo>
                  <a:cubicBezTo>
                    <a:pt x="2084" y="2889"/>
                    <a:pt x="2084" y="2778"/>
                    <a:pt x="1973" y="2547"/>
                  </a:cubicBezTo>
                  <a:lnTo>
                    <a:pt x="2084" y="2658"/>
                  </a:lnTo>
                  <a:lnTo>
                    <a:pt x="2084" y="2658"/>
                  </a:lnTo>
                  <a:lnTo>
                    <a:pt x="2204" y="2778"/>
                  </a:lnTo>
                  <a:cubicBezTo>
                    <a:pt x="2436" y="2889"/>
                    <a:pt x="2315" y="2889"/>
                    <a:pt x="2436" y="3241"/>
                  </a:cubicBezTo>
                  <a:cubicBezTo>
                    <a:pt x="2547" y="3473"/>
                    <a:pt x="2547" y="3704"/>
                    <a:pt x="2547" y="3936"/>
                  </a:cubicBezTo>
                  <a:cubicBezTo>
                    <a:pt x="2547" y="4047"/>
                    <a:pt x="2547" y="4278"/>
                    <a:pt x="2436" y="4399"/>
                  </a:cubicBezTo>
                  <a:close/>
                  <a:moveTo>
                    <a:pt x="1973" y="3352"/>
                  </a:moveTo>
                  <a:cubicBezTo>
                    <a:pt x="1973" y="3121"/>
                    <a:pt x="1973" y="2889"/>
                    <a:pt x="1852" y="2658"/>
                  </a:cubicBezTo>
                  <a:lnTo>
                    <a:pt x="1852" y="2547"/>
                  </a:lnTo>
                  <a:cubicBezTo>
                    <a:pt x="1621" y="1963"/>
                    <a:pt x="1741" y="2315"/>
                    <a:pt x="1510" y="1963"/>
                  </a:cubicBezTo>
                  <a:lnTo>
                    <a:pt x="1510" y="2315"/>
                  </a:lnTo>
                  <a:cubicBezTo>
                    <a:pt x="1621" y="2547"/>
                    <a:pt x="1621" y="2778"/>
                    <a:pt x="1741" y="3010"/>
                  </a:cubicBezTo>
                  <a:cubicBezTo>
                    <a:pt x="1852" y="3121"/>
                    <a:pt x="1973" y="3352"/>
                    <a:pt x="1973" y="3352"/>
                  </a:cubicBezTo>
                  <a:close/>
                  <a:moveTo>
                    <a:pt x="584" y="1963"/>
                  </a:moveTo>
                  <a:lnTo>
                    <a:pt x="815" y="2084"/>
                  </a:lnTo>
                  <a:cubicBezTo>
                    <a:pt x="815" y="2195"/>
                    <a:pt x="926" y="2195"/>
                    <a:pt x="1047" y="2315"/>
                  </a:cubicBezTo>
                  <a:lnTo>
                    <a:pt x="1047" y="2426"/>
                  </a:lnTo>
                  <a:cubicBezTo>
                    <a:pt x="1389" y="2889"/>
                    <a:pt x="1621" y="3010"/>
                    <a:pt x="1741" y="3121"/>
                  </a:cubicBezTo>
                  <a:cubicBezTo>
                    <a:pt x="1741" y="3241"/>
                    <a:pt x="1852" y="3473"/>
                    <a:pt x="1973" y="3584"/>
                  </a:cubicBezTo>
                  <a:lnTo>
                    <a:pt x="1973" y="3584"/>
                  </a:lnTo>
                  <a:lnTo>
                    <a:pt x="1973" y="3584"/>
                  </a:lnTo>
                  <a:lnTo>
                    <a:pt x="1973" y="3704"/>
                  </a:lnTo>
                  <a:cubicBezTo>
                    <a:pt x="1741" y="3241"/>
                    <a:pt x="1389" y="3241"/>
                    <a:pt x="926" y="2547"/>
                  </a:cubicBezTo>
                  <a:cubicBezTo>
                    <a:pt x="815" y="2315"/>
                    <a:pt x="695" y="2084"/>
                    <a:pt x="584" y="1963"/>
                  </a:cubicBezTo>
                  <a:close/>
                  <a:moveTo>
                    <a:pt x="1158" y="1269"/>
                  </a:moveTo>
                  <a:cubicBezTo>
                    <a:pt x="1158" y="1389"/>
                    <a:pt x="1278" y="1500"/>
                    <a:pt x="1278" y="1500"/>
                  </a:cubicBezTo>
                  <a:lnTo>
                    <a:pt x="1278" y="1732"/>
                  </a:lnTo>
                  <a:cubicBezTo>
                    <a:pt x="1389" y="2084"/>
                    <a:pt x="1389" y="2426"/>
                    <a:pt x="1510" y="2778"/>
                  </a:cubicBezTo>
                  <a:cubicBezTo>
                    <a:pt x="1510" y="2778"/>
                    <a:pt x="1389" y="2547"/>
                    <a:pt x="1278" y="2547"/>
                  </a:cubicBezTo>
                  <a:cubicBezTo>
                    <a:pt x="1158" y="2195"/>
                    <a:pt x="1047" y="2084"/>
                    <a:pt x="926" y="1732"/>
                  </a:cubicBezTo>
                  <a:cubicBezTo>
                    <a:pt x="926" y="1621"/>
                    <a:pt x="815" y="1158"/>
                    <a:pt x="815" y="926"/>
                  </a:cubicBezTo>
                  <a:cubicBezTo>
                    <a:pt x="695" y="806"/>
                    <a:pt x="695" y="695"/>
                    <a:pt x="815" y="463"/>
                  </a:cubicBezTo>
                  <a:lnTo>
                    <a:pt x="815" y="232"/>
                  </a:lnTo>
                  <a:cubicBezTo>
                    <a:pt x="695" y="343"/>
                    <a:pt x="695" y="463"/>
                    <a:pt x="695" y="574"/>
                  </a:cubicBezTo>
                  <a:cubicBezTo>
                    <a:pt x="584" y="695"/>
                    <a:pt x="584" y="806"/>
                    <a:pt x="584" y="1037"/>
                  </a:cubicBezTo>
                  <a:cubicBezTo>
                    <a:pt x="695" y="1389"/>
                    <a:pt x="815" y="1621"/>
                    <a:pt x="926" y="1963"/>
                  </a:cubicBezTo>
                  <a:lnTo>
                    <a:pt x="815" y="1963"/>
                  </a:lnTo>
                  <a:cubicBezTo>
                    <a:pt x="584" y="1732"/>
                    <a:pt x="232" y="1389"/>
                    <a:pt x="121" y="926"/>
                  </a:cubicBezTo>
                  <a:lnTo>
                    <a:pt x="121" y="695"/>
                  </a:lnTo>
                  <a:cubicBezTo>
                    <a:pt x="0" y="695"/>
                    <a:pt x="0" y="806"/>
                    <a:pt x="0" y="806"/>
                  </a:cubicBezTo>
                  <a:cubicBezTo>
                    <a:pt x="0" y="1158"/>
                    <a:pt x="121" y="1389"/>
                    <a:pt x="352" y="1732"/>
                  </a:cubicBezTo>
                  <a:lnTo>
                    <a:pt x="463" y="1852"/>
                  </a:lnTo>
                  <a:cubicBezTo>
                    <a:pt x="463" y="1852"/>
                    <a:pt x="463" y="1963"/>
                    <a:pt x="584" y="2084"/>
                  </a:cubicBezTo>
                  <a:cubicBezTo>
                    <a:pt x="695" y="2426"/>
                    <a:pt x="926" y="3010"/>
                    <a:pt x="1278" y="3241"/>
                  </a:cubicBezTo>
                  <a:lnTo>
                    <a:pt x="1621" y="3473"/>
                  </a:lnTo>
                  <a:cubicBezTo>
                    <a:pt x="1741" y="3473"/>
                    <a:pt x="1741" y="3584"/>
                    <a:pt x="1852" y="3704"/>
                  </a:cubicBezTo>
                  <a:cubicBezTo>
                    <a:pt x="1852" y="3815"/>
                    <a:pt x="1973" y="3815"/>
                    <a:pt x="1852" y="3815"/>
                  </a:cubicBezTo>
                  <a:lnTo>
                    <a:pt x="1852" y="4167"/>
                  </a:lnTo>
                  <a:cubicBezTo>
                    <a:pt x="1741" y="4399"/>
                    <a:pt x="1741" y="4510"/>
                    <a:pt x="1852" y="4630"/>
                  </a:cubicBezTo>
                  <a:cubicBezTo>
                    <a:pt x="1852" y="4741"/>
                    <a:pt x="1973" y="5093"/>
                    <a:pt x="2084" y="5093"/>
                  </a:cubicBezTo>
                  <a:cubicBezTo>
                    <a:pt x="2084" y="4973"/>
                    <a:pt x="1852" y="4630"/>
                    <a:pt x="1973" y="4278"/>
                  </a:cubicBezTo>
                  <a:lnTo>
                    <a:pt x="2084" y="3704"/>
                  </a:lnTo>
                  <a:cubicBezTo>
                    <a:pt x="2204" y="3936"/>
                    <a:pt x="2204" y="4278"/>
                    <a:pt x="2315" y="4510"/>
                  </a:cubicBezTo>
                  <a:cubicBezTo>
                    <a:pt x="2436" y="4630"/>
                    <a:pt x="2436" y="4630"/>
                    <a:pt x="2436" y="4741"/>
                  </a:cubicBezTo>
                  <a:cubicBezTo>
                    <a:pt x="2547" y="4741"/>
                    <a:pt x="2547" y="4862"/>
                    <a:pt x="2667" y="4973"/>
                  </a:cubicBezTo>
                  <a:cubicBezTo>
                    <a:pt x="2667" y="5093"/>
                    <a:pt x="2899" y="5204"/>
                    <a:pt x="3010" y="5325"/>
                  </a:cubicBezTo>
                  <a:lnTo>
                    <a:pt x="3130" y="5325"/>
                  </a:lnTo>
                  <a:cubicBezTo>
                    <a:pt x="3130" y="5204"/>
                    <a:pt x="2899" y="5093"/>
                    <a:pt x="2899" y="5093"/>
                  </a:cubicBezTo>
                  <a:lnTo>
                    <a:pt x="2667" y="4862"/>
                  </a:lnTo>
                  <a:lnTo>
                    <a:pt x="2667" y="4741"/>
                  </a:lnTo>
                  <a:cubicBezTo>
                    <a:pt x="2547" y="4510"/>
                    <a:pt x="2547" y="4630"/>
                    <a:pt x="2667" y="4399"/>
                  </a:cubicBezTo>
                  <a:lnTo>
                    <a:pt x="2667" y="4278"/>
                  </a:lnTo>
                  <a:cubicBezTo>
                    <a:pt x="2778" y="4047"/>
                    <a:pt x="2667" y="3704"/>
                    <a:pt x="2667" y="3352"/>
                  </a:cubicBezTo>
                  <a:cubicBezTo>
                    <a:pt x="2667" y="3241"/>
                    <a:pt x="2547" y="3121"/>
                    <a:pt x="2547" y="3010"/>
                  </a:cubicBezTo>
                  <a:lnTo>
                    <a:pt x="2547" y="3010"/>
                  </a:lnTo>
                  <a:cubicBezTo>
                    <a:pt x="2547" y="2889"/>
                    <a:pt x="2547" y="2889"/>
                    <a:pt x="2436" y="2778"/>
                  </a:cubicBezTo>
                  <a:cubicBezTo>
                    <a:pt x="2436" y="2778"/>
                    <a:pt x="2436" y="2658"/>
                    <a:pt x="2315" y="2658"/>
                  </a:cubicBezTo>
                  <a:lnTo>
                    <a:pt x="2315" y="2547"/>
                  </a:lnTo>
                  <a:lnTo>
                    <a:pt x="2315" y="2658"/>
                  </a:lnTo>
                  <a:cubicBezTo>
                    <a:pt x="2204" y="2658"/>
                    <a:pt x="2084" y="2547"/>
                    <a:pt x="2084" y="2426"/>
                  </a:cubicBezTo>
                  <a:cubicBezTo>
                    <a:pt x="1973" y="2195"/>
                    <a:pt x="1973" y="2315"/>
                    <a:pt x="1741" y="2084"/>
                  </a:cubicBezTo>
                  <a:lnTo>
                    <a:pt x="1741" y="1963"/>
                  </a:lnTo>
                  <a:lnTo>
                    <a:pt x="1741" y="1621"/>
                  </a:lnTo>
                  <a:cubicBezTo>
                    <a:pt x="1741" y="1500"/>
                    <a:pt x="1741" y="1269"/>
                    <a:pt x="1621" y="1037"/>
                  </a:cubicBezTo>
                  <a:cubicBezTo>
                    <a:pt x="1621" y="926"/>
                    <a:pt x="1510" y="463"/>
                    <a:pt x="1510" y="463"/>
                  </a:cubicBezTo>
                  <a:cubicBezTo>
                    <a:pt x="1389" y="463"/>
                    <a:pt x="1389" y="463"/>
                    <a:pt x="1389" y="574"/>
                  </a:cubicBezTo>
                  <a:cubicBezTo>
                    <a:pt x="1510" y="695"/>
                    <a:pt x="1510" y="926"/>
                    <a:pt x="1510" y="1037"/>
                  </a:cubicBezTo>
                  <a:lnTo>
                    <a:pt x="1510" y="1621"/>
                  </a:lnTo>
                  <a:lnTo>
                    <a:pt x="1510" y="1732"/>
                  </a:lnTo>
                  <a:cubicBezTo>
                    <a:pt x="1389" y="1500"/>
                    <a:pt x="1278" y="1037"/>
                    <a:pt x="1158" y="574"/>
                  </a:cubicBezTo>
                  <a:lnTo>
                    <a:pt x="1158" y="343"/>
                  </a:lnTo>
                  <a:cubicBezTo>
                    <a:pt x="1047" y="232"/>
                    <a:pt x="1047" y="111"/>
                    <a:pt x="1047" y="0"/>
                  </a:cubicBezTo>
                  <a:cubicBezTo>
                    <a:pt x="926" y="0"/>
                    <a:pt x="926" y="232"/>
                    <a:pt x="1047" y="343"/>
                  </a:cubicBezTo>
                  <a:lnTo>
                    <a:pt x="1047" y="926"/>
                  </a:lnTo>
                  <a:cubicBezTo>
                    <a:pt x="1047" y="1037"/>
                    <a:pt x="1158" y="1158"/>
                    <a:pt x="1158" y="126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3887684" y="2006992"/>
              <a:ext cx="116600" cy="65507"/>
            </a:xfrm>
            <a:custGeom>
              <a:rect b="b" l="l" r="r" t="t"/>
              <a:pathLst>
                <a:path extrusionOk="0" h="3122" w="5557">
                  <a:moveTo>
                    <a:pt x="3010" y="1732"/>
                  </a:moveTo>
                  <a:cubicBezTo>
                    <a:pt x="3242" y="1390"/>
                    <a:pt x="3362" y="1501"/>
                    <a:pt x="3594" y="1269"/>
                  </a:cubicBezTo>
                  <a:lnTo>
                    <a:pt x="3705" y="1269"/>
                  </a:lnTo>
                  <a:cubicBezTo>
                    <a:pt x="3594" y="1390"/>
                    <a:pt x="3473" y="1390"/>
                    <a:pt x="3362" y="1621"/>
                  </a:cubicBezTo>
                  <a:lnTo>
                    <a:pt x="3362" y="1621"/>
                  </a:lnTo>
                  <a:lnTo>
                    <a:pt x="3473" y="1621"/>
                  </a:lnTo>
                  <a:cubicBezTo>
                    <a:pt x="3594" y="1621"/>
                    <a:pt x="3594" y="1501"/>
                    <a:pt x="3594" y="1501"/>
                  </a:cubicBezTo>
                  <a:cubicBezTo>
                    <a:pt x="3705" y="1390"/>
                    <a:pt x="3825" y="1390"/>
                    <a:pt x="3825" y="1269"/>
                  </a:cubicBezTo>
                  <a:cubicBezTo>
                    <a:pt x="3936" y="1269"/>
                    <a:pt x="3936" y="1390"/>
                    <a:pt x="4057" y="1390"/>
                  </a:cubicBezTo>
                  <a:cubicBezTo>
                    <a:pt x="4168" y="1390"/>
                    <a:pt x="4520" y="1501"/>
                    <a:pt x="4631" y="1390"/>
                  </a:cubicBezTo>
                  <a:cubicBezTo>
                    <a:pt x="4751" y="1390"/>
                    <a:pt x="5094" y="1269"/>
                    <a:pt x="5094" y="1158"/>
                  </a:cubicBezTo>
                  <a:cubicBezTo>
                    <a:pt x="5094" y="1038"/>
                    <a:pt x="4983" y="1158"/>
                    <a:pt x="4983" y="1158"/>
                  </a:cubicBezTo>
                  <a:lnTo>
                    <a:pt x="4862" y="1158"/>
                  </a:lnTo>
                  <a:cubicBezTo>
                    <a:pt x="4520" y="1269"/>
                    <a:pt x="4520" y="1269"/>
                    <a:pt x="4168" y="1269"/>
                  </a:cubicBezTo>
                  <a:cubicBezTo>
                    <a:pt x="4168" y="1269"/>
                    <a:pt x="3825" y="1158"/>
                    <a:pt x="3705" y="1158"/>
                  </a:cubicBezTo>
                  <a:cubicBezTo>
                    <a:pt x="3825" y="1038"/>
                    <a:pt x="4288" y="1038"/>
                    <a:pt x="4751" y="695"/>
                  </a:cubicBezTo>
                  <a:cubicBezTo>
                    <a:pt x="5446" y="343"/>
                    <a:pt x="5557" y="1"/>
                    <a:pt x="5214" y="112"/>
                  </a:cubicBezTo>
                  <a:cubicBezTo>
                    <a:pt x="5214" y="232"/>
                    <a:pt x="5094" y="232"/>
                    <a:pt x="5094" y="343"/>
                  </a:cubicBezTo>
                  <a:cubicBezTo>
                    <a:pt x="4983" y="464"/>
                    <a:pt x="4751" y="575"/>
                    <a:pt x="4631" y="695"/>
                  </a:cubicBezTo>
                  <a:cubicBezTo>
                    <a:pt x="4520" y="695"/>
                    <a:pt x="4631" y="695"/>
                    <a:pt x="4520" y="575"/>
                  </a:cubicBezTo>
                  <a:lnTo>
                    <a:pt x="4288" y="575"/>
                  </a:lnTo>
                  <a:cubicBezTo>
                    <a:pt x="3825" y="464"/>
                    <a:pt x="3473" y="575"/>
                    <a:pt x="3131" y="695"/>
                  </a:cubicBezTo>
                  <a:cubicBezTo>
                    <a:pt x="3131" y="575"/>
                    <a:pt x="3010" y="695"/>
                    <a:pt x="2899" y="806"/>
                  </a:cubicBezTo>
                  <a:cubicBezTo>
                    <a:pt x="2779" y="806"/>
                    <a:pt x="2668" y="806"/>
                    <a:pt x="2668" y="927"/>
                  </a:cubicBezTo>
                  <a:lnTo>
                    <a:pt x="2668" y="927"/>
                  </a:lnTo>
                  <a:cubicBezTo>
                    <a:pt x="2668" y="927"/>
                    <a:pt x="2547" y="1158"/>
                    <a:pt x="2436" y="1158"/>
                  </a:cubicBezTo>
                  <a:cubicBezTo>
                    <a:pt x="2436" y="1158"/>
                    <a:pt x="2316" y="1269"/>
                    <a:pt x="2205" y="1269"/>
                  </a:cubicBezTo>
                  <a:cubicBezTo>
                    <a:pt x="2205" y="1390"/>
                    <a:pt x="2084" y="1501"/>
                    <a:pt x="1973" y="1501"/>
                  </a:cubicBezTo>
                  <a:lnTo>
                    <a:pt x="1047" y="1501"/>
                  </a:lnTo>
                  <a:cubicBezTo>
                    <a:pt x="927" y="1501"/>
                    <a:pt x="464" y="1621"/>
                    <a:pt x="464" y="1732"/>
                  </a:cubicBezTo>
                  <a:cubicBezTo>
                    <a:pt x="464" y="1853"/>
                    <a:pt x="695" y="1732"/>
                    <a:pt x="816" y="1732"/>
                  </a:cubicBezTo>
                  <a:lnTo>
                    <a:pt x="1158" y="1732"/>
                  </a:lnTo>
                  <a:cubicBezTo>
                    <a:pt x="1158" y="1621"/>
                    <a:pt x="1742" y="1621"/>
                    <a:pt x="1853" y="1621"/>
                  </a:cubicBezTo>
                  <a:cubicBezTo>
                    <a:pt x="1742" y="1621"/>
                    <a:pt x="1742" y="1732"/>
                    <a:pt x="1621" y="1732"/>
                  </a:cubicBezTo>
                  <a:cubicBezTo>
                    <a:pt x="1279" y="1964"/>
                    <a:pt x="1047" y="1964"/>
                    <a:pt x="695" y="2084"/>
                  </a:cubicBezTo>
                  <a:cubicBezTo>
                    <a:pt x="584" y="2084"/>
                    <a:pt x="121" y="2084"/>
                    <a:pt x="1" y="2195"/>
                  </a:cubicBezTo>
                  <a:lnTo>
                    <a:pt x="121" y="2195"/>
                  </a:lnTo>
                  <a:lnTo>
                    <a:pt x="695" y="2195"/>
                  </a:lnTo>
                  <a:cubicBezTo>
                    <a:pt x="927" y="2195"/>
                    <a:pt x="1158" y="2084"/>
                    <a:pt x="1390" y="1964"/>
                  </a:cubicBezTo>
                  <a:lnTo>
                    <a:pt x="1621" y="1964"/>
                  </a:lnTo>
                  <a:cubicBezTo>
                    <a:pt x="1742" y="1853"/>
                    <a:pt x="2084" y="1853"/>
                    <a:pt x="2205" y="1853"/>
                  </a:cubicBezTo>
                  <a:cubicBezTo>
                    <a:pt x="2436" y="1732"/>
                    <a:pt x="2547" y="1732"/>
                    <a:pt x="2899" y="1732"/>
                  </a:cubicBezTo>
                  <a:lnTo>
                    <a:pt x="2779" y="1732"/>
                  </a:lnTo>
                  <a:lnTo>
                    <a:pt x="3010" y="1732"/>
                  </a:lnTo>
                  <a:close/>
                  <a:moveTo>
                    <a:pt x="1973" y="1732"/>
                  </a:moveTo>
                  <a:cubicBezTo>
                    <a:pt x="1973" y="1732"/>
                    <a:pt x="2084" y="1621"/>
                    <a:pt x="2205" y="1621"/>
                  </a:cubicBezTo>
                  <a:lnTo>
                    <a:pt x="2316" y="1501"/>
                  </a:lnTo>
                  <a:cubicBezTo>
                    <a:pt x="2436" y="1390"/>
                    <a:pt x="2899" y="1269"/>
                    <a:pt x="3010" y="1269"/>
                  </a:cubicBezTo>
                  <a:cubicBezTo>
                    <a:pt x="3131" y="1269"/>
                    <a:pt x="3362" y="1158"/>
                    <a:pt x="3362" y="1269"/>
                  </a:cubicBezTo>
                  <a:cubicBezTo>
                    <a:pt x="3242" y="1269"/>
                    <a:pt x="3010" y="1390"/>
                    <a:pt x="2899" y="1501"/>
                  </a:cubicBezTo>
                  <a:cubicBezTo>
                    <a:pt x="2779" y="1501"/>
                    <a:pt x="2547" y="1621"/>
                    <a:pt x="2436" y="1621"/>
                  </a:cubicBezTo>
                  <a:close/>
                  <a:moveTo>
                    <a:pt x="2668" y="1158"/>
                  </a:moveTo>
                  <a:lnTo>
                    <a:pt x="2899" y="927"/>
                  </a:lnTo>
                  <a:cubicBezTo>
                    <a:pt x="2899" y="927"/>
                    <a:pt x="2899" y="806"/>
                    <a:pt x="3010" y="806"/>
                  </a:cubicBezTo>
                  <a:cubicBezTo>
                    <a:pt x="3362" y="806"/>
                    <a:pt x="3705" y="695"/>
                    <a:pt x="4057" y="695"/>
                  </a:cubicBezTo>
                  <a:lnTo>
                    <a:pt x="4520" y="695"/>
                  </a:lnTo>
                  <a:cubicBezTo>
                    <a:pt x="4168" y="806"/>
                    <a:pt x="3825" y="927"/>
                    <a:pt x="3594" y="1038"/>
                  </a:cubicBezTo>
                  <a:lnTo>
                    <a:pt x="3362" y="1038"/>
                  </a:lnTo>
                  <a:lnTo>
                    <a:pt x="3131" y="1038"/>
                  </a:lnTo>
                  <a:cubicBezTo>
                    <a:pt x="2899" y="1158"/>
                    <a:pt x="2779" y="1158"/>
                    <a:pt x="2668" y="1158"/>
                  </a:cubicBezTo>
                  <a:close/>
                  <a:moveTo>
                    <a:pt x="1742" y="2316"/>
                  </a:moveTo>
                  <a:cubicBezTo>
                    <a:pt x="1390" y="2427"/>
                    <a:pt x="927" y="2547"/>
                    <a:pt x="584" y="2427"/>
                  </a:cubicBezTo>
                  <a:lnTo>
                    <a:pt x="353" y="2427"/>
                  </a:lnTo>
                  <a:lnTo>
                    <a:pt x="464" y="2547"/>
                  </a:lnTo>
                  <a:cubicBezTo>
                    <a:pt x="695" y="2658"/>
                    <a:pt x="1158" y="2547"/>
                    <a:pt x="1510" y="2547"/>
                  </a:cubicBezTo>
                  <a:cubicBezTo>
                    <a:pt x="1510" y="2427"/>
                    <a:pt x="1621" y="2316"/>
                    <a:pt x="1742" y="2316"/>
                  </a:cubicBezTo>
                  <a:close/>
                  <a:moveTo>
                    <a:pt x="1047" y="3010"/>
                  </a:moveTo>
                  <a:cubicBezTo>
                    <a:pt x="927" y="3010"/>
                    <a:pt x="816" y="3121"/>
                    <a:pt x="816" y="3121"/>
                  </a:cubicBezTo>
                  <a:lnTo>
                    <a:pt x="927" y="3121"/>
                  </a:lnTo>
                  <a:lnTo>
                    <a:pt x="927" y="312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035946" y="1900128"/>
              <a:ext cx="114082" cy="63178"/>
            </a:xfrm>
            <a:custGeom>
              <a:rect b="b" l="l" r="r" t="t"/>
              <a:pathLst>
                <a:path extrusionOk="0" h="3011" w="5437">
                  <a:moveTo>
                    <a:pt x="2778" y="1964"/>
                  </a:moveTo>
                  <a:cubicBezTo>
                    <a:pt x="2778" y="1964"/>
                    <a:pt x="2658" y="2084"/>
                    <a:pt x="2658" y="2195"/>
                  </a:cubicBezTo>
                  <a:cubicBezTo>
                    <a:pt x="2547" y="2316"/>
                    <a:pt x="2547" y="2316"/>
                    <a:pt x="2427" y="2316"/>
                  </a:cubicBezTo>
                  <a:cubicBezTo>
                    <a:pt x="2084" y="2427"/>
                    <a:pt x="1732" y="2547"/>
                    <a:pt x="1389" y="2547"/>
                  </a:cubicBezTo>
                  <a:cubicBezTo>
                    <a:pt x="1389" y="2547"/>
                    <a:pt x="1038" y="2427"/>
                    <a:pt x="926" y="2427"/>
                  </a:cubicBezTo>
                  <a:cubicBezTo>
                    <a:pt x="1158" y="2316"/>
                    <a:pt x="1269" y="2316"/>
                    <a:pt x="1501" y="2195"/>
                  </a:cubicBezTo>
                  <a:lnTo>
                    <a:pt x="2195" y="2084"/>
                  </a:lnTo>
                  <a:lnTo>
                    <a:pt x="2547" y="2084"/>
                  </a:lnTo>
                  <a:cubicBezTo>
                    <a:pt x="2658" y="2084"/>
                    <a:pt x="2778" y="1964"/>
                    <a:pt x="2778" y="1964"/>
                  </a:cubicBezTo>
                  <a:close/>
                  <a:moveTo>
                    <a:pt x="2084" y="1964"/>
                  </a:moveTo>
                  <a:cubicBezTo>
                    <a:pt x="2084" y="1853"/>
                    <a:pt x="2547" y="1621"/>
                    <a:pt x="2547" y="1621"/>
                  </a:cubicBezTo>
                  <a:cubicBezTo>
                    <a:pt x="2890" y="1501"/>
                    <a:pt x="3010" y="1501"/>
                    <a:pt x="3241" y="1501"/>
                  </a:cubicBezTo>
                  <a:lnTo>
                    <a:pt x="3473" y="1501"/>
                  </a:lnTo>
                  <a:lnTo>
                    <a:pt x="3241" y="1732"/>
                  </a:lnTo>
                  <a:cubicBezTo>
                    <a:pt x="3121" y="1732"/>
                    <a:pt x="2547" y="1964"/>
                    <a:pt x="2427" y="1964"/>
                  </a:cubicBezTo>
                  <a:close/>
                  <a:moveTo>
                    <a:pt x="1732" y="1853"/>
                  </a:moveTo>
                  <a:cubicBezTo>
                    <a:pt x="1852" y="1964"/>
                    <a:pt x="1852" y="1964"/>
                    <a:pt x="1852" y="1853"/>
                  </a:cubicBezTo>
                  <a:cubicBezTo>
                    <a:pt x="2084" y="1732"/>
                    <a:pt x="2195" y="1732"/>
                    <a:pt x="2315" y="1621"/>
                  </a:cubicBezTo>
                  <a:lnTo>
                    <a:pt x="2427" y="1501"/>
                  </a:lnTo>
                  <a:cubicBezTo>
                    <a:pt x="2658" y="1158"/>
                    <a:pt x="3010" y="1038"/>
                    <a:pt x="3121" y="927"/>
                  </a:cubicBezTo>
                  <a:lnTo>
                    <a:pt x="3241" y="806"/>
                  </a:lnTo>
                  <a:lnTo>
                    <a:pt x="3473" y="575"/>
                  </a:lnTo>
                  <a:lnTo>
                    <a:pt x="2890" y="806"/>
                  </a:lnTo>
                  <a:cubicBezTo>
                    <a:pt x="2658" y="927"/>
                    <a:pt x="2547" y="1038"/>
                    <a:pt x="2427" y="1158"/>
                  </a:cubicBezTo>
                  <a:cubicBezTo>
                    <a:pt x="2195" y="1390"/>
                    <a:pt x="2195" y="1621"/>
                    <a:pt x="1964" y="1732"/>
                  </a:cubicBezTo>
                  <a:close/>
                  <a:moveTo>
                    <a:pt x="3353" y="806"/>
                  </a:moveTo>
                  <a:lnTo>
                    <a:pt x="3473" y="806"/>
                  </a:lnTo>
                  <a:lnTo>
                    <a:pt x="3473" y="695"/>
                  </a:lnTo>
                  <a:cubicBezTo>
                    <a:pt x="3704" y="575"/>
                    <a:pt x="3704" y="464"/>
                    <a:pt x="3936" y="343"/>
                  </a:cubicBezTo>
                  <a:cubicBezTo>
                    <a:pt x="4167" y="112"/>
                    <a:pt x="4279" y="112"/>
                    <a:pt x="4510" y="112"/>
                  </a:cubicBezTo>
                  <a:cubicBezTo>
                    <a:pt x="4630" y="112"/>
                    <a:pt x="4630" y="112"/>
                    <a:pt x="4630" y="1"/>
                  </a:cubicBezTo>
                  <a:lnTo>
                    <a:pt x="4399" y="1"/>
                  </a:lnTo>
                  <a:cubicBezTo>
                    <a:pt x="4167" y="1"/>
                    <a:pt x="4047" y="112"/>
                    <a:pt x="3816" y="232"/>
                  </a:cubicBezTo>
                  <a:lnTo>
                    <a:pt x="3584" y="464"/>
                  </a:lnTo>
                  <a:lnTo>
                    <a:pt x="3473" y="464"/>
                  </a:lnTo>
                  <a:cubicBezTo>
                    <a:pt x="3241" y="575"/>
                    <a:pt x="3121" y="575"/>
                    <a:pt x="2890" y="695"/>
                  </a:cubicBezTo>
                  <a:cubicBezTo>
                    <a:pt x="2658" y="806"/>
                    <a:pt x="2427" y="927"/>
                    <a:pt x="2315" y="1038"/>
                  </a:cubicBezTo>
                  <a:cubicBezTo>
                    <a:pt x="2195" y="1158"/>
                    <a:pt x="2084" y="1390"/>
                    <a:pt x="1964" y="1501"/>
                  </a:cubicBezTo>
                  <a:cubicBezTo>
                    <a:pt x="1964" y="1621"/>
                    <a:pt x="1852" y="1621"/>
                    <a:pt x="1852" y="1732"/>
                  </a:cubicBezTo>
                  <a:cubicBezTo>
                    <a:pt x="1732" y="1732"/>
                    <a:pt x="1732" y="1732"/>
                    <a:pt x="1732" y="1853"/>
                  </a:cubicBezTo>
                  <a:lnTo>
                    <a:pt x="1621" y="1853"/>
                  </a:lnTo>
                  <a:lnTo>
                    <a:pt x="1269" y="1732"/>
                  </a:lnTo>
                  <a:cubicBezTo>
                    <a:pt x="1158" y="1732"/>
                    <a:pt x="926" y="1732"/>
                    <a:pt x="695" y="1853"/>
                  </a:cubicBezTo>
                  <a:cubicBezTo>
                    <a:pt x="575" y="1853"/>
                    <a:pt x="343" y="1964"/>
                    <a:pt x="343" y="2084"/>
                  </a:cubicBezTo>
                  <a:cubicBezTo>
                    <a:pt x="463" y="2084"/>
                    <a:pt x="463" y="1964"/>
                    <a:pt x="575" y="1964"/>
                  </a:cubicBezTo>
                  <a:cubicBezTo>
                    <a:pt x="926" y="1853"/>
                    <a:pt x="926" y="1853"/>
                    <a:pt x="1269" y="1964"/>
                  </a:cubicBezTo>
                  <a:lnTo>
                    <a:pt x="1732" y="2084"/>
                  </a:lnTo>
                  <a:lnTo>
                    <a:pt x="1501" y="2084"/>
                  </a:lnTo>
                  <a:cubicBezTo>
                    <a:pt x="1158" y="2195"/>
                    <a:pt x="1158" y="2195"/>
                    <a:pt x="926" y="2316"/>
                  </a:cubicBezTo>
                  <a:cubicBezTo>
                    <a:pt x="695" y="2427"/>
                    <a:pt x="232" y="2658"/>
                    <a:pt x="112" y="3010"/>
                  </a:cubicBezTo>
                  <a:cubicBezTo>
                    <a:pt x="112" y="3010"/>
                    <a:pt x="0" y="3010"/>
                    <a:pt x="112" y="3010"/>
                  </a:cubicBezTo>
                  <a:cubicBezTo>
                    <a:pt x="112" y="3010"/>
                    <a:pt x="343" y="2890"/>
                    <a:pt x="343" y="2779"/>
                  </a:cubicBezTo>
                  <a:cubicBezTo>
                    <a:pt x="463" y="2779"/>
                    <a:pt x="695" y="2547"/>
                    <a:pt x="806" y="2547"/>
                  </a:cubicBezTo>
                  <a:lnTo>
                    <a:pt x="1038" y="2547"/>
                  </a:lnTo>
                  <a:lnTo>
                    <a:pt x="1158" y="2658"/>
                  </a:lnTo>
                  <a:lnTo>
                    <a:pt x="1501" y="2658"/>
                  </a:lnTo>
                  <a:cubicBezTo>
                    <a:pt x="1732" y="2658"/>
                    <a:pt x="2084" y="2547"/>
                    <a:pt x="2315" y="2547"/>
                  </a:cubicBezTo>
                  <a:lnTo>
                    <a:pt x="2427" y="2547"/>
                  </a:lnTo>
                  <a:lnTo>
                    <a:pt x="2547" y="2427"/>
                  </a:lnTo>
                  <a:cubicBezTo>
                    <a:pt x="2658" y="2316"/>
                    <a:pt x="2778" y="2316"/>
                    <a:pt x="2778" y="2195"/>
                  </a:cubicBezTo>
                  <a:lnTo>
                    <a:pt x="2778" y="2195"/>
                  </a:lnTo>
                  <a:lnTo>
                    <a:pt x="2890" y="2084"/>
                  </a:lnTo>
                  <a:cubicBezTo>
                    <a:pt x="3010" y="1964"/>
                    <a:pt x="3121" y="1964"/>
                    <a:pt x="3241" y="1853"/>
                  </a:cubicBezTo>
                  <a:lnTo>
                    <a:pt x="3353" y="1732"/>
                  </a:lnTo>
                  <a:cubicBezTo>
                    <a:pt x="3473" y="1621"/>
                    <a:pt x="3473" y="1621"/>
                    <a:pt x="3584" y="1621"/>
                  </a:cubicBezTo>
                  <a:lnTo>
                    <a:pt x="4510" y="1621"/>
                  </a:lnTo>
                  <a:cubicBezTo>
                    <a:pt x="4630" y="1621"/>
                    <a:pt x="4973" y="1501"/>
                    <a:pt x="4973" y="1390"/>
                  </a:cubicBezTo>
                  <a:lnTo>
                    <a:pt x="4973" y="1390"/>
                  </a:lnTo>
                  <a:lnTo>
                    <a:pt x="4630" y="1390"/>
                  </a:lnTo>
                  <a:cubicBezTo>
                    <a:pt x="4167" y="1501"/>
                    <a:pt x="3816" y="1501"/>
                    <a:pt x="3584" y="1501"/>
                  </a:cubicBezTo>
                  <a:cubicBezTo>
                    <a:pt x="3704" y="1501"/>
                    <a:pt x="3936" y="1390"/>
                    <a:pt x="3936" y="1390"/>
                  </a:cubicBezTo>
                  <a:cubicBezTo>
                    <a:pt x="4167" y="1269"/>
                    <a:pt x="4279" y="1269"/>
                    <a:pt x="4510" y="1158"/>
                  </a:cubicBezTo>
                  <a:lnTo>
                    <a:pt x="4742" y="1158"/>
                  </a:lnTo>
                  <a:cubicBezTo>
                    <a:pt x="4862" y="1038"/>
                    <a:pt x="5325" y="1038"/>
                    <a:pt x="5436" y="927"/>
                  </a:cubicBezTo>
                  <a:lnTo>
                    <a:pt x="5325" y="927"/>
                  </a:lnTo>
                  <a:cubicBezTo>
                    <a:pt x="4973" y="927"/>
                    <a:pt x="4279" y="1038"/>
                    <a:pt x="4047" y="1158"/>
                  </a:cubicBezTo>
                  <a:cubicBezTo>
                    <a:pt x="3936" y="1158"/>
                    <a:pt x="3936" y="1269"/>
                    <a:pt x="3816" y="1269"/>
                  </a:cubicBezTo>
                  <a:cubicBezTo>
                    <a:pt x="3704" y="1269"/>
                    <a:pt x="3473" y="1269"/>
                    <a:pt x="3241" y="1390"/>
                  </a:cubicBezTo>
                  <a:cubicBezTo>
                    <a:pt x="3010" y="1390"/>
                    <a:pt x="2890" y="1390"/>
                    <a:pt x="2547" y="1501"/>
                  </a:cubicBezTo>
                  <a:cubicBezTo>
                    <a:pt x="2658" y="1390"/>
                    <a:pt x="2778" y="1390"/>
                    <a:pt x="2890" y="1269"/>
                  </a:cubicBezTo>
                  <a:cubicBezTo>
                    <a:pt x="2890" y="1269"/>
                    <a:pt x="3010" y="1158"/>
                    <a:pt x="3121" y="1158"/>
                  </a:cubicBezTo>
                  <a:cubicBezTo>
                    <a:pt x="3584" y="927"/>
                    <a:pt x="4167" y="695"/>
                    <a:pt x="4510" y="695"/>
                  </a:cubicBezTo>
                  <a:lnTo>
                    <a:pt x="4973" y="695"/>
                  </a:lnTo>
                  <a:cubicBezTo>
                    <a:pt x="5205" y="806"/>
                    <a:pt x="5093" y="695"/>
                    <a:pt x="4973" y="575"/>
                  </a:cubicBezTo>
                  <a:lnTo>
                    <a:pt x="4399" y="575"/>
                  </a:lnTo>
                  <a:cubicBezTo>
                    <a:pt x="4047" y="695"/>
                    <a:pt x="3704" y="695"/>
                    <a:pt x="3353"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3982503" y="1841839"/>
              <a:ext cx="46078" cy="89784"/>
            </a:xfrm>
            <a:custGeom>
              <a:rect b="b" l="l" r="r" t="t"/>
              <a:pathLst>
                <a:path extrusionOk="0" h="4279" w="2196">
                  <a:moveTo>
                    <a:pt x="1158" y="3242"/>
                  </a:moveTo>
                  <a:lnTo>
                    <a:pt x="1158" y="2890"/>
                  </a:lnTo>
                  <a:cubicBezTo>
                    <a:pt x="1158" y="2316"/>
                    <a:pt x="1038" y="1964"/>
                    <a:pt x="1038" y="1390"/>
                  </a:cubicBezTo>
                  <a:cubicBezTo>
                    <a:pt x="1038" y="1158"/>
                    <a:pt x="1158" y="1158"/>
                    <a:pt x="1269" y="927"/>
                  </a:cubicBezTo>
                  <a:lnTo>
                    <a:pt x="1269" y="1269"/>
                  </a:lnTo>
                  <a:cubicBezTo>
                    <a:pt x="1390" y="1732"/>
                    <a:pt x="1501" y="1964"/>
                    <a:pt x="1621" y="2427"/>
                  </a:cubicBezTo>
                  <a:cubicBezTo>
                    <a:pt x="1621" y="2658"/>
                    <a:pt x="1621" y="2890"/>
                    <a:pt x="1501" y="3121"/>
                  </a:cubicBezTo>
                  <a:cubicBezTo>
                    <a:pt x="1501" y="3242"/>
                    <a:pt x="1501" y="3242"/>
                    <a:pt x="1390" y="3353"/>
                  </a:cubicBezTo>
                  <a:lnTo>
                    <a:pt x="1158" y="3584"/>
                  </a:lnTo>
                  <a:close/>
                  <a:moveTo>
                    <a:pt x="575" y="2195"/>
                  </a:moveTo>
                  <a:lnTo>
                    <a:pt x="575" y="2084"/>
                  </a:lnTo>
                  <a:cubicBezTo>
                    <a:pt x="575" y="1964"/>
                    <a:pt x="575" y="1964"/>
                    <a:pt x="464" y="1964"/>
                  </a:cubicBezTo>
                  <a:cubicBezTo>
                    <a:pt x="343" y="1390"/>
                    <a:pt x="112" y="1269"/>
                    <a:pt x="232" y="695"/>
                  </a:cubicBezTo>
                  <a:lnTo>
                    <a:pt x="232" y="464"/>
                  </a:lnTo>
                  <a:cubicBezTo>
                    <a:pt x="232" y="343"/>
                    <a:pt x="343" y="232"/>
                    <a:pt x="232" y="232"/>
                  </a:cubicBezTo>
                  <a:lnTo>
                    <a:pt x="232" y="343"/>
                  </a:lnTo>
                  <a:cubicBezTo>
                    <a:pt x="112" y="343"/>
                    <a:pt x="112" y="575"/>
                    <a:pt x="1" y="695"/>
                  </a:cubicBezTo>
                  <a:lnTo>
                    <a:pt x="1" y="1158"/>
                  </a:lnTo>
                  <a:lnTo>
                    <a:pt x="343" y="1853"/>
                  </a:lnTo>
                  <a:cubicBezTo>
                    <a:pt x="464" y="2084"/>
                    <a:pt x="464" y="2195"/>
                    <a:pt x="575" y="2427"/>
                  </a:cubicBezTo>
                  <a:lnTo>
                    <a:pt x="575" y="2779"/>
                  </a:lnTo>
                  <a:cubicBezTo>
                    <a:pt x="575" y="3010"/>
                    <a:pt x="464" y="3010"/>
                    <a:pt x="464" y="3121"/>
                  </a:cubicBezTo>
                  <a:lnTo>
                    <a:pt x="464" y="3242"/>
                  </a:lnTo>
                  <a:lnTo>
                    <a:pt x="575" y="3121"/>
                  </a:lnTo>
                  <a:cubicBezTo>
                    <a:pt x="695" y="3010"/>
                    <a:pt x="806" y="2779"/>
                    <a:pt x="806" y="2547"/>
                  </a:cubicBezTo>
                  <a:lnTo>
                    <a:pt x="806" y="2084"/>
                  </a:lnTo>
                  <a:lnTo>
                    <a:pt x="806" y="1964"/>
                  </a:lnTo>
                  <a:cubicBezTo>
                    <a:pt x="806" y="2084"/>
                    <a:pt x="806" y="2195"/>
                    <a:pt x="927" y="2195"/>
                  </a:cubicBezTo>
                  <a:cubicBezTo>
                    <a:pt x="927" y="2427"/>
                    <a:pt x="927" y="2547"/>
                    <a:pt x="1038" y="2779"/>
                  </a:cubicBezTo>
                  <a:lnTo>
                    <a:pt x="1038" y="3473"/>
                  </a:lnTo>
                  <a:lnTo>
                    <a:pt x="1038" y="3816"/>
                  </a:lnTo>
                  <a:lnTo>
                    <a:pt x="1038" y="3936"/>
                  </a:lnTo>
                  <a:lnTo>
                    <a:pt x="1038" y="3936"/>
                  </a:lnTo>
                  <a:cubicBezTo>
                    <a:pt x="927" y="4279"/>
                    <a:pt x="927" y="4168"/>
                    <a:pt x="927" y="4279"/>
                  </a:cubicBezTo>
                  <a:lnTo>
                    <a:pt x="927" y="4279"/>
                  </a:lnTo>
                  <a:lnTo>
                    <a:pt x="1038" y="4279"/>
                  </a:lnTo>
                  <a:lnTo>
                    <a:pt x="1038" y="4168"/>
                  </a:lnTo>
                  <a:cubicBezTo>
                    <a:pt x="1158" y="4047"/>
                    <a:pt x="1158" y="3936"/>
                    <a:pt x="1158" y="3816"/>
                  </a:cubicBezTo>
                  <a:lnTo>
                    <a:pt x="1269" y="3705"/>
                  </a:lnTo>
                  <a:lnTo>
                    <a:pt x="1390" y="3584"/>
                  </a:lnTo>
                  <a:cubicBezTo>
                    <a:pt x="1732" y="3121"/>
                    <a:pt x="1853" y="2658"/>
                    <a:pt x="1621" y="2084"/>
                  </a:cubicBezTo>
                  <a:lnTo>
                    <a:pt x="1621" y="1964"/>
                  </a:lnTo>
                  <a:cubicBezTo>
                    <a:pt x="1732" y="1853"/>
                    <a:pt x="1621" y="1732"/>
                    <a:pt x="1621" y="1621"/>
                  </a:cubicBezTo>
                  <a:cubicBezTo>
                    <a:pt x="1732" y="1501"/>
                    <a:pt x="1732" y="1390"/>
                    <a:pt x="1732" y="1158"/>
                  </a:cubicBezTo>
                  <a:lnTo>
                    <a:pt x="1853" y="927"/>
                  </a:lnTo>
                  <a:lnTo>
                    <a:pt x="1964" y="927"/>
                  </a:lnTo>
                  <a:cubicBezTo>
                    <a:pt x="1964" y="806"/>
                    <a:pt x="2084" y="695"/>
                    <a:pt x="2084" y="575"/>
                  </a:cubicBezTo>
                  <a:cubicBezTo>
                    <a:pt x="2084" y="464"/>
                    <a:pt x="2195" y="112"/>
                    <a:pt x="2195" y="1"/>
                  </a:cubicBezTo>
                  <a:cubicBezTo>
                    <a:pt x="2084" y="1"/>
                    <a:pt x="2084" y="112"/>
                    <a:pt x="2084" y="232"/>
                  </a:cubicBezTo>
                  <a:lnTo>
                    <a:pt x="1964" y="464"/>
                  </a:lnTo>
                  <a:cubicBezTo>
                    <a:pt x="1964" y="464"/>
                    <a:pt x="1964" y="575"/>
                    <a:pt x="1853" y="695"/>
                  </a:cubicBezTo>
                  <a:cubicBezTo>
                    <a:pt x="1732" y="927"/>
                    <a:pt x="1501" y="1269"/>
                    <a:pt x="1501" y="1621"/>
                  </a:cubicBezTo>
                  <a:lnTo>
                    <a:pt x="1501" y="1732"/>
                  </a:lnTo>
                  <a:cubicBezTo>
                    <a:pt x="1390" y="1390"/>
                    <a:pt x="1390" y="1269"/>
                    <a:pt x="1390" y="927"/>
                  </a:cubicBezTo>
                  <a:lnTo>
                    <a:pt x="1390" y="806"/>
                  </a:lnTo>
                  <a:cubicBezTo>
                    <a:pt x="1621" y="695"/>
                    <a:pt x="1621" y="464"/>
                    <a:pt x="1732" y="343"/>
                  </a:cubicBezTo>
                  <a:lnTo>
                    <a:pt x="1732" y="1"/>
                  </a:lnTo>
                  <a:cubicBezTo>
                    <a:pt x="1621" y="1"/>
                    <a:pt x="1621" y="232"/>
                    <a:pt x="1621" y="232"/>
                  </a:cubicBezTo>
                  <a:cubicBezTo>
                    <a:pt x="1501" y="343"/>
                    <a:pt x="1501" y="464"/>
                    <a:pt x="1390" y="695"/>
                  </a:cubicBezTo>
                  <a:cubicBezTo>
                    <a:pt x="1269" y="806"/>
                    <a:pt x="1158" y="927"/>
                    <a:pt x="1038" y="927"/>
                  </a:cubicBezTo>
                  <a:cubicBezTo>
                    <a:pt x="1038" y="806"/>
                    <a:pt x="1158" y="575"/>
                    <a:pt x="1158" y="464"/>
                  </a:cubicBezTo>
                  <a:lnTo>
                    <a:pt x="1390" y="232"/>
                  </a:lnTo>
                  <a:lnTo>
                    <a:pt x="1390" y="112"/>
                  </a:lnTo>
                  <a:cubicBezTo>
                    <a:pt x="1501" y="112"/>
                    <a:pt x="1501" y="1"/>
                    <a:pt x="1501" y="1"/>
                  </a:cubicBezTo>
                  <a:cubicBezTo>
                    <a:pt x="1390" y="1"/>
                    <a:pt x="1269" y="112"/>
                    <a:pt x="1269" y="112"/>
                  </a:cubicBezTo>
                  <a:cubicBezTo>
                    <a:pt x="1158" y="232"/>
                    <a:pt x="1158" y="343"/>
                    <a:pt x="1038" y="464"/>
                  </a:cubicBezTo>
                  <a:cubicBezTo>
                    <a:pt x="1038" y="575"/>
                    <a:pt x="927" y="806"/>
                    <a:pt x="927" y="927"/>
                  </a:cubicBezTo>
                  <a:lnTo>
                    <a:pt x="927" y="1390"/>
                  </a:lnTo>
                  <a:lnTo>
                    <a:pt x="927" y="1964"/>
                  </a:lnTo>
                  <a:cubicBezTo>
                    <a:pt x="806" y="1732"/>
                    <a:pt x="695" y="1390"/>
                    <a:pt x="695" y="1158"/>
                  </a:cubicBezTo>
                  <a:cubicBezTo>
                    <a:pt x="464" y="464"/>
                    <a:pt x="806" y="232"/>
                    <a:pt x="806" y="112"/>
                  </a:cubicBezTo>
                  <a:cubicBezTo>
                    <a:pt x="695" y="112"/>
                    <a:pt x="695" y="112"/>
                    <a:pt x="695" y="232"/>
                  </a:cubicBezTo>
                  <a:cubicBezTo>
                    <a:pt x="575" y="343"/>
                    <a:pt x="464" y="464"/>
                    <a:pt x="464" y="695"/>
                  </a:cubicBezTo>
                  <a:lnTo>
                    <a:pt x="464" y="806"/>
                  </a:lnTo>
                  <a:lnTo>
                    <a:pt x="464" y="1038"/>
                  </a:lnTo>
                  <a:cubicBezTo>
                    <a:pt x="464" y="1158"/>
                    <a:pt x="575" y="1269"/>
                    <a:pt x="575" y="139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3982503" y="2036137"/>
              <a:ext cx="12065" cy="4889"/>
            </a:xfrm>
            <a:custGeom>
              <a:rect b="b" l="l" r="r" t="t"/>
              <a:pathLst>
                <a:path extrusionOk="0" h="233" w="575">
                  <a:moveTo>
                    <a:pt x="112" y="232"/>
                  </a:moveTo>
                  <a:lnTo>
                    <a:pt x="232" y="232"/>
                  </a:lnTo>
                  <a:cubicBezTo>
                    <a:pt x="343" y="112"/>
                    <a:pt x="464" y="112"/>
                    <a:pt x="464" y="112"/>
                  </a:cubicBezTo>
                  <a:cubicBezTo>
                    <a:pt x="575" y="1"/>
                    <a:pt x="232" y="1"/>
                    <a:pt x="1" y="232"/>
                  </a:cubicBezTo>
                  <a:lnTo>
                    <a:pt x="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4072288" y="1948703"/>
              <a:ext cx="94841" cy="48595"/>
            </a:xfrm>
            <a:custGeom>
              <a:rect b="b" l="l" r="r" t="t"/>
              <a:pathLst>
                <a:path extrusionOk="0" h="2316" w="4520">
                  <a:moveTo>
                    <a:pt x="3361" y="1390"/>
                  </a:moveTo>
                  <a:cubicBezTo>
                    <a:pt x="3241" y="1390"/>
                    <a:pt x="3241" y="1269"/>
                    <a:pt x="3010" y="1390"/>
                  </a:cubicBezTo>
                  <a:cubicBezTo>
                    <a:pt x="2667" y="1390"/>
                    <a:pt x="2315" y="1621"/>
                    <a:pt x="1972" y="1732"/>
                  </a:cubicBezTo>
                  <a:cubicBezTo>
                    <a:pt x="1621" y="1732"/>
                    <a:pt x="1278" y="1732"/>
                    <a:pt x="1158" y="1621"/>
                  </a:cubicBezTo>
                  <a:cubicBezTo>
                    <a:pt x="1046" y="1501"/>
                    <a:pt x="815" y="1390"/>
                    <a:pt x="815" y="1269"/>
                  </a:cubicBezTo>
                  <a:lnTo>
                    <a:pt x="926" y="1269"/>
                  </a:lnTo>
                  <a:lnTo>
                    <a:pt x="1158" y="1269"/>
                  </a:lnTo>
                  <a:cubicBezTo>
                    <a:pt x="1621" y="1269"/>
                    <a:pt x="2547" y="1158"/>
                    <a:pt x="3010" y="1158"/>
                  </a:cubicBezTo>
                  <a:lnTo>
                    <a:pt x="3130" y="1158"/>
                  </a:lnTo>
                  <a:cubicBezTo>
                    <a:pt x="3241" y="1158"/>
                    <a:pt x="3361" y="1269"/>
                    <a:pt x="3361" y="1390"/>
                  </a:cubicBezTo>
                  <a:close/>
                  <a:moveTo>
                    <a:pt x="2547" y="343"/>
                  </a:moveTo>
                  <a:cubicBezTo>
                    <a:pt x="2204" y="575"/>
                    <a:pt x="2204" y="575"/>
                    <a:pt x="1852" y="575"/>
                  </a:cubicBezTo>
                  <a:cubicBezTo>
                    <a:pt x="1852" y="695"/>
                    <a:pt x="1621" y="695"/>
                    <a:pt x="1621" y="695"/>
                  </a:cubicBezTo>
                  <a:lnTo>
                    <a:pt x="1158" y="464"/>
                  </a:lnTo>
                  <a:cubicBezTo>
                    <a:pt x="1158" y="575"/>
                    <a:pt x="1278" y="695"/>
                    <a:pt x="1389" y="806"/>
                  </a:cubicBezTo>
                  <a:lnTo>
                    <a:pt x="1852" y="806"/>
                  </a:lnTo>
                  <a:cubicBezTo>
                    <a:pt x="1972" y="927"/>
                    <a:pt x="2084" y="806"/>
                    <a:pt x="2204" y="806"/>
                  </a:cubicBezTo>
                  <a:lnTo>
                    <a:pt x="2435" y="806"/>
                  </a:lnTo>
                  <a:lnTo>
                    <a:pt x="2084" y="927"/>
                  </a:lnTo>
                  <a:cubicBezTo>
                    <a:pt x="1972" y="1038"/>
                    <a:pt x="1852" y="1038"/>
                    <a:pt x="1741" y="1038"/>
                  </a:cubicBezTo>
                  <a:lnTo>
                    <a:pt x="1509" y="1038"/>
                  </a:lnTo>
                  <a:cubicBezTo>
                    <a:pt x="1278" y="1158"/>
                    <a:pt x="1046" y="1158"/>
                    <a:pt x="695" y="1158"/>
                  </a:cubicBezTo>
                  <a:lnTo>
                    <a:pt x="583" y="1158"/>
                  </a:lnTo>
                  <a:lnTo>
                    <a:pt x="463" y="1158"/>
                  </a:lnTo>
                  <a:cubicBezTo>
                    <a:pt x="352" y="1158"/>
                    <a:pt x="232" y="1038"/>
                    <a:pt x="232" y="1038"/>
                  </a:cubicBezTo>
                  <a:lnTo>
                    <a:pt x="120" y="1038"/>
                  </a:lnTo>
                  <a:cubicBezTo>
                    <a:pt x="120" y="927"/>
                    <a:pt x="0" y="1038"/>
                    <a:pt x="232" y="1158"/>
                  </a:cubicBezTo>
                  <a:cubicBezTo>
                    <a:pt x="463" y="1269"/>
                    <a:pt x="583" y="1269"/>
                    <a:pt x="583" y="1269"/>
                  </a:cubicBezTo>
                  <a:cubicBezTo>
                    <a:pt x="815" y="1390"/>
                    <a:pt x="815" y="1501"/>
                    <a:pt x="1046" y="1621"/>
                  </a:cubicBezTo>
                  <a:cubicBezTo>
                    <a:pt x="1046" y="1732"/>
                    <a:pt x="1158" y="1732"/>
                    <a:pt x="1278" y="1732"/>
                  </a:cubicBezTo>
                  <a:cubicBezTo>
                    <a:pt x="1509" y="1853"/>
                    <a:pt x="1852" y="1853"/>
                    <a:pt x="2084" y="1853"/>
                  </a:cubicBezTo>
                  <a:cubicBezTo>
                    <a:pt x="2204" y="1732"/>
                    <a:pt x="2204" y="1732"/>
                    <a:pt x="2315" y="1732"/>
                  </a:cubicBezTo>
                  <a:lnTo>
                    <a:pt x="2435" y="1732"/>
                  </a:lnTo>
                  <a:lnTo>
                    <a:pt x="2778" y="1732"/>
                  </a:lnTo>
                  <a:cubicBezTo>
                    <a:pt x="2898" y="1732"/>
                    <a:pt x="2898" y="1732"/>
                    <a:pt x="3010" y="1853"/>
                  </a:cubicBezTo>
                  <a:cubicBezTo>
                    <a:pt x="3241" y="1853"/>
                    <a:pt x="3473" y="2084"/>
                    <a:pt x="3825" y="2084"/>
                  </a:cubicBezTo>
                  <a:cubicBezTo>
                    <a:pt x="3825" y="2195"/>
                    <a:pt x="3825" y="2195"/>
                    <a:pt x="3936" y="2195"/>
                  </a:cubicBezTo>
                  <a:cubicBezTo>
                    <a:pt x="4056" y="2195"/>
                    <a:pt x="4288" y="2316"/>
                    <a:pt x="4288" y="2195"/>
                  </a:cubicBezTo>
                  <a:cubicBezTo>
                    <a:pt x="4288" y="2195"/>
                    <a:pt x="4167" y="2084"/>
                    <a:pt x="4056" y="2084"/>
                  </a:cubicBezTo>
                  <a:cubicBezTo>
                    <a:pt x="3936" y="2084"/>
                    <a:pt x="3704" y="1964"/>
                    <a:pt x="3593" y="1853"/>
                  </a:cubicBezTo>
                  <a:cubicBezTo>
                    <a:pt x="3241" y="1732"/>
                    <a:pt x="3010" y="1621"/>
                    <a:pt x="2667" y="1621"/>
                  </a:cubicBezTo>
                  <a:cubicBezTo>
                    <a:pt x="2898" y="1501"/>
                    <a:pt x="3130" y="1390"/>
                    <a:pt x="3361" y="1501"/>
                  </a:cubicBezTo>
                  <a:cubicBezTo>
                    <a:pt x="3473" y="1501"/>
                    <a:pt x="3473" y="1390"/>
                    <a:pt x="3593" y="1501"/>
                  </a:cubicBezTo>
                  <a:cubicBezTo>
                    <a:pt x="3593" y="1621"/>
                    <a:pt x="3704" y="1621"/>
                    <a:pt x="3825" y="1732"/>
                  </a:cubicBezTo>
                  <a:cubicBezTo>
                    <a:pt x="3936" y="1732"/>
                    <a:pt x="4167" y="1853"/>
                    <a:pt x="4288" y="1853"/>
                  </a:cubicBezTo>
                  <a:cubicBezTo>
                    <a:pt x="4519" y="1853"/>
                    <a:pt x="4167" y="1732"/>
                    <a:pt x="4167" y="1621"/>
                  </a:cubicBezTo>
                  <a:cubicBezTo>
                    <a:pt x="3936" y="1621"/>
                    <a:pt x="3825" y="1501"/>
                    <a:pt x="3593" y="1390"/>
                  </a:cubicBezTo>
                  <a:cubicBezTo>
                    <a:pt x="3593" y="1269"/>
                    <a:pt x="3473" y="1269"/>
                    <a:pt x="3361" y="1158"/>
                  </a:cubicBezTo>
                  <a:cubicBezTo>
                    <a:pt x="3593" y="1158"/>
                    <a:pt x="3825" y="1269"/>
                    <a:pt x="3936" y="1269"/>
                  </a:cubicBezTo>
                  <a:cubicBezTo>
                    <a:pt x="4056" y="1269"/>
                    <a:pt x="4056" y="1390"/>
                    <a:pt x="4167" y="1390"/>
                  </a:cubicBezTo>
                  <a:lnTo>
                    <a:pt x="4288" y="1501"/>
                  </a:lnTo>
                  <a:lnTo>
                    <a:pt x="4288" y="1621"/>
                  </a:lnTo>
                  <a:lnTo>
                    <a:pt x="4399" y="1621"/>
                  </a:lnTo>
                  <a:lnTo>
                    <a:pt x="4399" y="1501"/>
                  </a:lnTo>
                  <a:cubicBezTo>
                    <a:pt x="4288" y="1390"/>
                    <a:pt x="4056" y="1269"/>
                    <a:pt x="3936" y="1158"/>
                  </a:cubicBezTo>
                  <a:cubicBezTo>
                    <a:pt x="3593" y="927"/>
                    <a:pt x="2898" y="927"/>
                    <a:pt x="2435" y="1038"/>
                  </a:cubicBezTo>
                  <a:lnTo>
                    <a:pt x="2435" y="1038"/>
                  </a:lnTo>
                  <a:cubicBezTo>
                    <a:pt x="2547" y="927"/>
                    <a:pt x="2778" y="806"/>
                    <a:pt x="3010" y="806"/>
                  </a:cubicBezTo>
                  <a:cubicBezTo>
                    <a:pt x="3130" y="695"/>
                    <a:pt x="3361" y="695"/>
                    <a:pt x="3473" y="695"/>
                  </a:cubicBezTo>
                  <a:cubicBezTo>
                    <a:pt x="3825" y="695"/>
                    <a:pt x="3825" y="695"/>
                    <a:pt x="4056" y="806"/>
                  </a:cubicBezTo>
                  <a:lnTo>
                    <a:pt x="4288" y="806"/>
                  </a:lnTo>
                  <a:cubicBezTo>
                    <a:pt x="4288" y="806"/>
                    <a:pt x="4167" y="695"/>
                    <a:pt x="4056" y="695"/>
                  </a:cubicBezTo>
                  <a:cubicBezTo>
                    <a:pt x="3936" y="575"/>
                    <a:pt x="3825" y="575"/>
                    <a:pt x="3593" y="575"/>
                  </a:cubicBezTo>
                  <a:lnTo>
                    <a:pt x="3010" y="575"/>
                  </a:lnTo>
                  <a:cubicBezTo>
                    <a:pt x="2898" y="695"/>
                    <a:pt x="2898" y="695"/>
                    <a:pt x="2778" y="695"/>
                  </a:cubicBezTo>
                  <a:lnTo>
                    <a:pt x="2204" y="695"/>
                  </a:lnTo>
                  <a:cubicBezTo>
                    <a:pt x="2667" y="575"/>
                    <a:pt x="2898" y="232"/>
                    <a:pt x="3361" y="232"/>
                  </a:cubicBezTo>
                  <a:lnTo>
                    <a:pt x="3825" y="232"/>
                  </a:lnTo>
                  <a:cubicBezTo>
                    <a:pt x="3825" y="343"/>
                    <a:pt x="3936" y="343"/>
                    <a:pt x="3936" y="343"/>
                  </a:cubicBezTo>
                  <a:lnTo>
                    <a:pt x="4056" y="343"/>
                  </a:lnTo>
                  <a:lnTo>
                    <a:pt x="4167" y="343"/>
                  </a:lnTo>
                  <a:cubicBezTo>
                    <a:pt x="4167" y="343"/>
                    <a:pt x="4167" y="232"/>
                    <a:pt x="4056" y="232"/>
                  </a:cubicBezTo>
                  <a:cubicBezTo>
                    <a:pt x="3936" y="232"/>
                    <a:pt x="3936" y="232"/>
                    <a:pt x="3825" y="112"/>
                  </a:cubicBezTo>
                  <a:lnTo>
                    <a:pt x="3593" y="112"/>
                  </a:lnTo>
                  <a:cubicBezTo>
                    <a:pt x="3130" y="1"/>
                    <a:pt x="2898" y="232"/>
                    <a:pt x="2547"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4045661" y="1863597"/>
              <a:ext cx="82587" cy="72893"/>
            </a:xfrm>
            <a:custGeom>
              <a:rect b="b" l="l" r="r" t="t"/>
              <a:pathLst>
                <a:path extrusionOk="0" h="3474" w="3936">
                  <a:moveTo>
                    <a:pt x="695" y="3131"/>
                  </a:moveTo>
                  <a:lnTo>
                    <a:pt x="1158" y="2668"/>
                  </a:lnTo>
                  <a:cubicBezTo>
                    <a:pt x="1269" y="2547"/>
                    <a:pt x="1501" y="2205"/>
                    <a:pt x="1621" y="2205"/>
                  </a:cubicBezTo>
                  <a:lnTo>
                    <a:pt x="1732" y="1973"/>
                  </a:lnTo>
                  <a:cubicBezTo>
                    <a:pt x="1852" y="1853"/>
                    <a:pt x="2195" y="1510"/>
                    <a:pt x="2195" y="1390"/>
                  </a:cubicBezTo>
                  <a:lnTo>
                    <a:pt x="2547" y="1390"/>
                  </a:lnTo>
                  <a:lnTo>
                    <a:pt x="2427" y="1390"/>
                  </a:lnTo>
                  <a:cubicBezTo>
                    <a:pt x="2315" y="1621"/>
                    <a:pt x="2195" y="1973"/>
                    <a:pt x="2084" y="2084"/>
                  </a:cubicBezTo>
                  <a:lnTo>
                    <a:pt x="1964" y="2205"/>
                  </a:lnTo>
                  <a:cubicBezTo>
                    <a:pt x="1964" y="2316"/>
                    <a:pt x="1964" y="2316"/>
                    <a:pt x="1852" y="2436"/>
                  </a:cubicBezTo>
                  <a:cubicBezTo>
                    <a:pt x="1732" y="2779"/>
                    <a:pt x="1389" y="3131"/>
                    <a:pt x="926" y="3131"/>
                  </a:cubicBezTo>
                  <a:close/>
                  <a:moveTo>
                    <a:pt x="1269" y="1742"/>
                  </a:moveTo>
                  <a:lnTo>
                    <a:pt x="1269" y="1621"/>
                  </a:lnTo>
                  <a:cubicBezTo>
                    <a:pt x="1389" y="1510"/>
                    <a:pt x="1501" y="1279"/>
                    <a:pt x="1501" y="1158"/>
                  </a:cubicBezTo>
                  <a:cubicBezTo>
                    <a:pt x="1621" y="816"/>
                    <a:pt x="1732" y="584"/>
                    <a:pt x="1964" y="353"/>
                  </a:cubicBezTo>
                  <a:cubicBezTo>
                    <a:pt x="2084" y="353"/>
                    <a:pt x="2195" y="353"/>
                    <a:pt x="2195" y="232"/>
                  </a:cubicBezTo>
                  <a:cubicBezTo>
                    <a:pt x="2315" y="232"/>
                    <a:pt x="2427" y="121"/>
                    <a:pt x="2427" y="121"/>
                  </a:cubicBezTo>
                  <a:cubicBezTo>
                    <a:pt x="2427" y="1"/>
                    <a:pt x="2315" y="121"/>
                    <a:pt x="2195" y="121"/>
                  </a:cubicBezTo>
                  <a:lnTo>
                    <a:pt x="2084" y="232"/>
                  </a:lnTo>
                  <a:cubicBezTo>
                    <a:pt x="1852" y="232"/>
                    <a:pt x="1852" y="353"/>
                    <a:pt x="1732" y="464"/>
                  </a:cubicBezTo>
                  <a:cubicBezTo>
                    <a:pt x="1621" y="584"/>
                    <a:pt x="1501" y="695"/>
                    <a:pt x="1389" y="927"/>
                  </a:cubicBezTo>
                  <a:lnTo>
                    <a:pt x="1389" y="927"/>
                  </a:lnTo>
                  <a:lnTo>
                    <a:pt x="1389" y="1047"/>
                  </a:lnTo>
                  <a:cubicBezTo>
                    <a:pt x="1269" y="1279"/>
                    <a:pt x="1269" y="1510"/>
                    <a:pt x="1158" y="1742"/>
                  </a:cubicBezTo>
                  <a:cubicBezTo>
                    <a:pt x="1038" y="1853"/>
                    <a:pt x="926" y="1973"/>
                    <a:pt x="926" y="2084"/>
                  </a:cubicBezTo>
                  <a:cubicBezTo>
                    <a:pt x="926" y="2084"/>
                    <a:pt x="806" y="2205"/>
                    <a:pt x="695" y="2205"/>
                  </a:cubicBezTo>
                  <a:cubicBezTo>
                    <a:pt x="575" y="2316"/>
                    <a:pt x="463" y="2316"/>
                    <a:pt x="463" y="2316"/>
                  </a:cubicBezTo>
                  <a:cubicBezTo>
                    <a:pt x="463" y="2436"/>
                    <a:pt x="463" y="2436"/>
                    <a:pt x="575" y="2436"/>
                  </a:cubicBezTo>
                  <a:lnTo>
                    <a:pt x="1269" y="2084"/>
                  </a:lnTo>
                  <a:cubicBezTo>
                    <a:pt x="1389" y="1973"/>
                    <a:pt x="1389" y="1853"/>
                    <a:pt x="1501" y="1742"/>
                  </a:cubicBezTo>
                  <a:cubicBezTo>
                    <a:pt x="1501" y="1742"/>
                    <a:pt x="1269" y="2084"/>
                    <a:pt x="1269" y="2205"/>
                  </a:cubicBezTo>
                  <a:lnTo>
                    <a:pt x="1038" y="2436"/>
                  </a:lnTo>
                  <a:cubicBezTo>
                    <a:pt x="1038" y="2668"/>
                    <a:pt x="575" y="3131"/>
                    <a:pt x="463" y="3131"/>
                  </a:cubicBezTo>
                  <a:lnTo>
                    <a:pt x="343" y="3242"/>
                  </a:lnTo>
                  <a:cubicBezTo>
                    <a:pt x="463" y="3242"/>
                    <a:pt x="463" y="3242"/>
                    <a:pt x="343" y="3242"/>
                  </a:cubicBezTo>
                  <a:cubicBezTo>
                    <a:pt x="232" y="3362"/>
                    <a:pt x="232" y="3362"/>
                    <a:pt x="112" y="3362"/>
                  </a:cubicBezTo>
                  <a:cubicBezTo>
                    <a:pt x="0" y="3362"/>
                    <a:pt x="112" y="3362"/>
                    <a:pt x="112" y="3362"/>
                  </a:cubicBezTo>
                  <a:cubicBezTo>
                    <a:pt x="0" y="3473"/>
                    <a:pt x="0" y="3473"/>
                    <a:pt x="112" y="3473"/>
                  </a:cubicBezTo>
                  <a:cubicBezTo>
                    <a:pt x="232" y="3473"/>
                    <a:pt x="343" y="3473"/>
                    <a:pt x="463" y="3362"/>
                  </a:cubicBezTo>
                  <a:cubicBezTo>
                    <a:pt x="695" y="3242"/>
                    <a:pt x="463" y="3242"/>
                    <a:pt x="695" y="3242"/>
                  </a:cubicBezTo>
                  <a:cubicBezTo>
                    <a:pt x="1038" y="3242"/>
                    <a:pt x="1158" y="3242"/>
                    <a:pt x="1389" y="3131"/>
                  </a:cubicBezTo>
                  <a:cubicBezTo>
                    <a:pt x="1732" y="3010"/>
                    <a:pt x="1964" y="2779"/>
                    <a:pt x="2084" y="2547"/>
                  </a:cubicBezTo>
                  <a:cubicBezTo>
                    <a:pt x="2084" y="2436"/>
                    <a:pt x="2084" y="2316"/>
                    <a:pt x="2195" y="2316"/>
                  </a:cubicBezTo>
                  <a:lnTo>
                    <a:pt x="2195" y="2316"/>
                  </a:lnTo>
                  <a:lnTo>
                    <a:pt x="2315" y="2205"/>
                  </a:lnTo>
                  <a:cubicBezTo>
                    <a:pt x="2427" y="2084"/>
                    <a:pt x="2547" y="1973"/>
                    <a:pt x="2658" y="1973"/>
                  </a:cubicBezTo>
                  <a:lnTo>
                    <a:pt x="3121" y="1742"/>
                  </a:lnTo>
                  <a:cubicBezTo>
                    <a:pt x="3241" y="1742"/>
                    <a:pt x="3353" y="1621"/>
                    <a:pt x="3584" y="1621"/>
                  </a:cubicBezTo>
                  <a:cubicBezTo>
                    <a:pt x="3584" y="1510"/>
                    <a:pt x="3584" y="1510"/>
                    <a:pt x="3704" y="1510"/>
                  </a:cubicBezTo>
                  <a:cubicBezTo>
                    <a:pt x="3704" y="1510"/>
                    <a:pt x="3936" y="1390"/>
                    <a:pt x="3936" y="1279"/>
                  </a:cubicBezTo>
                  <a:cubicBezTo>
                    <a:pt x="3816" y="1279"/>
                    <a:pt x="3584" y="1390"/>
                    <a:pt x="3473" y="1510"/>
                  </a:cubicBezTo>
                  <a:cubicBezTo>
                    <a:pt x="3241" y="1510"/>
                    <a:pt x="3010" y="1621"/>
                    <a:pt x="2658" y="1742"/>
                  </a:cubicBezTo>
                  <a:cubicBezTo>
                    <a:pt x="2547" y="1853"/>
                    <a:pt x="2427" y="1973"/>
                    <a:pt x="2315" y="1973"/>
                  </a:cubicBezTo>
                  <a:cubicBezTo>
                    <a:pt x="2315" y="1973"/>
                    <a:pt x="2427" y="1853"/>
                    <a:pt x="2427" y="1742"/>
                  </a:cubicBezTo>
                  <a:lnTo>
                    <a:pt x="2427" y="1742"/>
                  </a:lnTo>
                  <a:lnTo>
                    <a:pt x="2547" y="1510"/>
                  </a:lnTo>
                  <a:lnTo>
                    <a:pt x="2778" y="1390"/>
                  </a:lnTo>
                  <a:cubicBezTo>
                    <a:pt x="3010" y="1390"/>
                    <a:pt x="3353" y="1279"/>
                    <a:pt x="3584" y="1047"/>
                  </a:cubicBezTo>
                  <a:lnTo>
                    <a:pt x="3584" y="927"/>
                  </a:lnTo>
                  <a:lnTo>
                    <a:pt x="3584" y="927"/>
                  </a:lnTo>
                  <a:cubicBezTo>
                    <a:pt x="3473" y="927"/>
                    <a:pt x="3241" y="1158"/>
                    <a:pt x="2778" y="1158"/>
                  </a:cubicBezTo>
                  <a:lnTo>
                    <a:pt x="2427" y="1158"/>
                  </a:lnTo>
                  <a:cubicBezTo>
                    <a:pt x="2658" y="1047"/>
                    <a:pt x="2778" y="1047"/>
                    <a:pt x="2890" y="927"/>
                  </a:cubicBezTo>
                  <a:cubicBezTo>
                    <a:pt x="3010" y="927"/>
                    <a:pt x="3353" y="816"/>
                    <a:pt x="3473" y="816"/>
                  </a:cubicBezTo>
                  <a:lnTo>
                    <a:pt x="3353" y="816"/>
                  </a:lnTo>
                  <a:cubicBezTo>
                    <a:pt x="3010" y="695"/>
                    <a:pt x="2658" y="927"/>
                    <a:pt x="2427" y="1047"/>
                  </a:cubicBezTo>
                  <a:lnTo>
                    <a:pt x="1852" y="1621"/>
                  </a:lnTo>
                  <a:cubicBezTo>
                    <a:pt x="1732" y="1621"/>
                    <a:pt x="1621" y="1742"/>
                    <a:pt x="1621" y="1853"/>
                  </a:cubicBezTo>
                  <a:cubicBezTo>
                    <a:pt x="1732" y="1742"/>
                    <a:pt x="1852" y="1390"/>
                    <a:pt x="1964" y="1158"/>
                  </a:cubicBezTo>
                  <a:cubicBezTo>
                    <a:pt x="2315" y="464"/>
                    <a:pt x="2658" y="584"/>
                    <a:pt x="2890" y="353"/>
                  </a:cubicBezTo>
                  <a:lnTo>
                    <a:pt x="2547" y="353"/>
                  </a:lnTo>
                  <a:cubicBezTo>
                    <a:pt x="2315" y="464"/>
                    <a:pt x="2195" y="584"/>
                    <a:pt x="2084" y="695"/>
                  </a:cubicBezTo>
                  <a:cubicBezTo>
                    <a:pt x="1964" y="816"/>
                    <a:pt x="1852" y="927"/>
                    <a:pt x="1852" y="1047"/>
                  </a:cubicBezTo>
                  <a:cubicBezTo>
                    <a:pt x="1852" y="1158"/>
                    <a:pt x="1852" y="1158"/>
                    <a:pt x="1732" y="1158"/>
                  </a:cubicBezTo>
                  <a:lnTo>
                    <a:pt x="1621" y="1390"/>
                  </a:lnTo>
                  <a:cubicBezTo>
                    <a:pt x="1501" y="1510"/>
                    <a:pt x="1389" y="1742"/>
                    <a:pt x="1269" y="174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3897398" y="1878180"/>
              <a:ext cx="70564" cy="82587"/>
            </a:xfrm>
            <a:custGeom>
              <a:rect b="b" l="l" r="r" t="t"/>
              <a:pathLst>
                <a:path extrusionOk="0" h="3936" w="3363">
                  <a:moveTo>
                    <a:pt x="3131" y="3241"/>
                  </a:moveTo>
                  <a:cubicBezTo>
                    <a:pt x="3010" y="3241"/>
                    <a:pt x="3010" y="3130"/>
                    <a:pt x="3010" y="3130"/>
                  </a:cubicBezTo>
                  <a:lnTo>
                    <a:pt x="2547" y="2778"/>
                  </a:lnTo>
                  <a:cubicBezTo>
                    <a:pt x="2436" y="2547"/>
                    <a:pt x="1390" y="1852"/>
                    <a:pt x="1279" y="1621"/>
                  </a:cubicBezTo>
                  <a:lnTo>
                    <a:pt x="1279" y="1278"/>
                  </a:lnTo>
                  <a:cubicBezTo>
                    <a:pt x="1390" y="1389"/>
                    <a:pt x="1390" y="1510"/>
                    <a:pt x="1510" y="1510"/>
                  </a:cubicBezTo>
                  <a:cubicBezTo>
                    <a:pt x="1742" y="1741"/>
                    <a:pt x="1742" y="1741"/>
                    <a:pt x="1973" y="1741"/>
                  </a:cubicBezTo>
                  <a:cubicBezTo>
                    <a:pt x="1973" y="1852"/>
                    <a:pt x="2084" y="1852"/>
                    <a:pt x="2084" y="1852"/>
                  </a:cubicBezTo>
                  <a:lnTo>
                    <a:pt x="2205" y="1973"/>
                  </a:lnTo>
                  <a:cubicBezTo>
                    <a:pt x="2547" y="2084"/>
                    <a:pt x="2668" y="2204"/>
                    <a:pt x="2899" y="2436"/>
                  </a:cubicBezTo>
                  <a:cubicBezTo>
                    <a:pt x="3010" y="2778"/>
                    <a:pt x="3010" y="2899"/>
                    <a:pt x="3131" y="3241"/>
                  </a:cubicBezTo>
                  <a:close/>
                  <a:moveTo>
                    <a:pt x="3131" y="2547"/>
                  </a:moveTo>
                  <a:cubicBezTo>
                    <a:pt x="3010" y="2204"/>
                    <a:pt x="2668" y="1973"/>
                    <a:pt x="2436" y="1852"/>
                  </a:cubicBezTo>
                  <a:lnTo>
                    <a:pt x="2316" y="1741"/>
                  </a:lnTo>
                  <a:lnTo>
                    <a:pt x="2205" y="1741"/>
                  </a:lnTo>
                  <a:cubicBezTo>
                    <a:pt x="2205" y="1621"/>
                    <a:pt x="2084" y="1621"/>
                    <a:pt x="2084" y="1510"/>
                  </a:cubicBezTo>
                  <a:cubicBezTo>
                    <a:pt x="1742" y="1158"/>
                    <a:pt x="1742" y="926"/>
                    <a:pt x="1621" y="584"/>
                  </a:cubicBezTo>
                  <a:cubicBezTo>
                    <a:pt x="1510" y="463"/>
                    <a:pt x="1390" y="0"/>
                    <a:pt x="1158" y="0"/>
                  </a:cubicBezTo>
                  <a:cubicBezTo>
                    <a:pt x="1158" y="121"/>
                    <a:pt x="1279" y="121"/>
                    <a:pt x="1279" y="232"/>
                  </a:cubicBezTo>
                  <a:lnTo>
                    <a:pt x="1510" y="926"/>
                  </a:lnTo>
                  <a:cubicBezTo>
                    <a:pt x="1621" y="1047"/>
                    <a:pt x="1621" y="1158"/>
                    <a:pt x="1742" y="1278"/>
                  </a:cubicBezTo>
                  <a:cubicBezTo>
                    <a:pt x="1853" y="1510"/>
                    <a:pt x="1853" y="1510"/>
                    <a:pt x="1973" y="1621"/>
                  </a:cubicBezTo>
                  <a:lnTo>
                    <a:pt x="1742" y="1510"/>
                  </a:lnTo>
                  <a:lnTo>
                    <a:pt x="1742" y="1510"/>
                  </a:lnTo>
                  <a:cubicBezTo>
                    <a:pt x="1621" y="1510"/>
                    <a:pt x="1621" y="1510"/>
                    <a:pt x="1621" y="1389"/>
                  </a:cubicBezTo>
                  <a:cubicBezTo>
                    <a:pt x="1510" y="1389"/>
                    <a:pt x="1510" y="1389"/>
                    <a:pt x="1390" y="1278"/>
                  </a:cubicBezTo>
                  <a:lnTo>
                    <a:pt x="1279" y="1158"/>
                  </a:lnTo>
                  <a:lnTo>
                    <a:pt x="1279" y="926"/>
                  </a:lnTo>
                  <a:cubicBezTo>
                    <a:pt x="1279" y="815"/>
                    <a:pt x="1158" y="695"/>
                    <a:pt x="1158" y="695"/>
                  </a:cubicBezTo>
                  <a:cubicBezTo>
                    <a:pt x="1158" y="584"/>
                    <a:pt x="1047" y="232"/>
                    <a:pt x="927" y="352"/>
                  </a:cubicBezTo>
                  <a:cubicBezTo>
                    <a:pt x="927" y="352"/>
                    <a:pt x="927" y="584"/>
                    <a:pt x="1047" y="584"/>
                  </a:cubicBezTo>
                  <a:cubicBezTo>
                    <a:pt x="1047" y="695"/>
                    <a:pt x="1047" y="815"/>
                    <a:pt x="1158" y="926"/>
                  </a:cubicBezTo>
                  <a:lnTo>
                    <a:pt x="1158" y="1389"/>
                  </a:lnTo>
                  <a:cubicBezTo>
                    <a:pt x="1047" y="1389"/>
                    <a:pt x="927" y="1047"/>
                    <a:pt x="816" y="926"/>
                  </a:cubicBezTo>
                  <a:lnTo>
                    <a:pt x="816" y="463"/>
                  </a:lnTo>
                  <a:cubicBezTo>
                    <a:pt x="695" y="463"/>
                    <a:pt x="695" y="463"/>
                    <a:pt x="695" y="584"/>
                  </a:cubicBezTo>
                  <a:lnTo>
                    <a:pt x="695" y="926"/>
                  </a:lnTo>
                  <a:cubicBezTo>
                    <a:pt x="816" y="1389"/>
                    <a:pt x="1158" y="1621"/>
                    <a:pt x="1390" y="1973"/>
                  </a:cubicBezTo>
                  <a:lnTo>
                    <a:pt x="1742" y="2315"/>
                  </a:lnTo>
                  <a:lnTo>
                    <a:pt x="1390" y="2084"/>
                  </a:lnTo>
                  <a:cubicBezTo>
                    <a:pt x="1279" y="2084"/>
                    <a:pt x="1158" y="1973"/>
                    <a:pt x="1158" y="1973"/>
                  </a:cubicBezTo>
                  <a:cubicBezTo>
                    <a:pt x="927" y="1852"/>
                    <a:pt x="584" y="1621"/>
                    <a:pt x="464" y="1278"/>
                  </a:cubicBezTo>
                  <a:lnTo>
                    <a:pt x="353" y="1047"/>
                  </a:lnTo>
                  <a:cubicBezTo>
                    <a:pt x="232" y="1047"/>
                    <a:pt x="232" y="1047"/>
                    <a:pt x="232" y="1158"/>
                  </a:cubicBezTo>
                  <a:lnTo>
                    <a:pt x="232" y="1158"/>
                  </a:lnTo>
                  <a:cubicBezTo>
                    <a:pt x="353" y="1510"/>
                    <a:pt x="464" y="1621"/>
                    <a:pt x="695" y="1852"/>
                  </a:cubicBezTo>
                  <a:lnTo>
                    <a:pt x="816" y="1852"/>
                  </a:lnTo>
                  <a:lnTo>
                    <a:pt x="927" y="2084"/>
                  </a:lnTo>
                  <a:lnTo>
                    <a:pt x="1047" y="2084"/>
                  </a:lnTo>
                  <a:lnTo>
                    <a:pt x="1279" y="2315"/>
                  </a:lnTo>
                  <a:cubicBezTo>
                    <a:pt x="1390" y="2315"/>
                    <a:pt x="1390" y="2436"/>
                    <a:pt x="1510" y="2436"/>
                  </a:cubicBezTo>
                  <a:cubicBezTo>
                    <a:pt x="1510" y="2436"/>
                    <a:pt x="1621" y="2667"/>
                    <a:pt x="1742" y="2667"/>
                  </a:cubicBezTo>
                  <a:lnTo>
                    <a:pt x="1621" y="2547"/>
                  </a:lnTo>
                  <a:lnTo>
                    <a:pt x="1621" y="2547"/>
                  </a:lnTo>
                  <a:cubicBezTo>
                    <a:pt x="1510" y="2547"/>
                    <a:pt x="927" y="2436"/>
                    <a:pt x="695" y="2315"/>
                  </a:cubicBezTo>
                  <a:cubicBezTo>
                    <a:pt x="353" y="2084"/>
                    <a:pt x="232" y="1852"/>
                    <a:pt x="121" y="1510"/>
                  </a:cubicBezTo>
                  <a:lnTo>
                    <a:pt x="1" y="1510"/>
                  </a:lnTo>
                  <a:cubicBezTo>
                    <a:pt x="1" y="1621"/>
                    <a:pt x="232" y="1973"/>
                    <a:pt x="232" y="2084"/>
                  </a:cubicBezTo>
                  <a:cubicBezTo>
                    <a:pt x="353" y="2204"/>
                    <a:pt x="584" y="2315"/>
                    <a:pt x="695" y="2436"/>
                  </a:cubicBezTo>
                  <a:lnTo>
                    <a:pt x="927" y="2547"/>
                  </a:lnTo>
                  <a:cubicBezTo>
                    <a:pt x="1158" y="2547"/>
                    <a:pt x="1390" y="2667"/>
                    <a:pt x="1621" y="2778"/>
                  </a:cubicBezTo>
                  <a:cubicBezTo>
                    <a:pt x="1742" y="2778"/>
                    <a:pt x="1853" y="2899"/>
                    <a:pt x="1853" y="2899"/>
                  </a:cubicBezTo>
                  <a:cubicBezTo>
                    <a:pt x="1973" y="2899"/>
                    <a:pt x="1973" y="3010"/>
                    <a:pt x="1973" y="3010"/>
                  </a:cubicBezTo>
                  <a:cubicBezTo>
                    <a:pt x="2084" y="3010"/>
                    <a:pt x="2084" y="3010"/>
                    <a:pt x="2084" y="3130"/>
                  </a:cubicBezTo>
                  <a:cubicBezTo>
                    <a:pt x="2205" y="3241"/>
                    <a:pt x="2205" y="3241"/>
                    <a:pt x="2205" y="3362"/>
                  </a:cubicBezTo>
                  <a:cubicBezTo>
                    <a:pt x="2205" y="3473"/>
                    <a:pt x="2205" y="3593"/>
                    <a:pt x="2316" y="3473"/>
                  </a:cubicBezTo>
                  <a:lnTo>
                    <a:pt x="2316" y="3362"/>
                  </a:lnTo>
                  <a:cubicBezTo>
                    <a:pt x="2316" y="3130"/>
                    <a:pt x="2205" y="2899"/>
                    <a:pt x="2084" y="2778"/>
                  </a:cubicBezTo>
                  <a:cubicBezTo>
                    <a:pt x="1973" y="2667"/>
                    <a:pt x="1853" y="2667"/>
                    <a:pt x="1853" y="2547"/>
                  </a:cubicBezTo>
                  <a:lnTo>
                    <a:pt x="1621" y="2436"/>
                  </a:lnTo>
                  <a:cubicBezTo>
                    <a:pt x="1621" y="2436"/>
                    <a:pt x="1973" y="2547"/>
                    <a:pt x="2084" y="2547"/>
                  </a:cubicBezTo>
                  <a:lnTo>
                    <a:pt x="2436" y="2778"/>
                  </a:lnTo>
                  <a:cubicBezTo>
                    <a:pt x="2436" y="2899"/>
                    <a:pt x="2547" y="2899"/>
                    <a:pt x="2668" y="3010"/>
                  </a:cubicBezTo>
                  <a:lnTo>
                    <a:pt x="2779" y="3130"/>
                  </a:lnTo>
                  <a:cubicBezTo>
                    <a:pt x="2899" y="3241"/>
                    <a:pt x="2899" y="3241"/>
                    <a:pt x="3010" y="3241"/>
                  </a:cubicBezTo>
                  <a:lnTo>
                    <a:pt x="3131" y="3473"/>
                  </a:lnTo>
                  <a:cubicBezTo>
                    <a:pt x="3131" y="3593"/>
                    <a:pt x="3131" y="3473"/>
                    <a:pt x="3131" y="3473"/>
                  </a:cubicBezTo>
                  <a:cubicBezTo>
                    <a:pt x="3242" y="3593"/>
                    <a:pt x="3242" y="3704"/>
                    <a:pt x="3242" y="3704"/>
                  </a:cubicBezTo>
                  <a:lnTo>
                    <a:pt x="3362" y="3825"/>
                  </a:lnTo>
                  <a:lnTo>
                    <a:pt x="3362" y="3936"/>
                  </a:lnTo>
                  <a:lnTo>
                    <a:pt x="3362" y="3825"/>
                  </a:lnTo>
                  <a:cubicBezTo>
                    <a:pt x="3362" y="3593"/>
                    <a:pt x="3242" y="3362"/>
                    <a:pt x="3242" y="3362"/>
                  </a:cubicBezTo>
                  <a:cubicBezTo>
                    <a:pt x="3242" y="3010"/>
                    <a:pt x="3242" y="2899"/>
                    <a:pt x="3131" y="254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4031078" y="2041005"/>
              <a:ext cx="4889" cy="9736"/>
            </a:xfrm>
            <a:custGeom>
              <a:rect b="b" l="l" r="r" t="t"/>
              <a:pathLst>
                <a:path extrusionOk="0" h="464" w="233">
                  <a:moveTo>
                    <a:pt x="112" y="463"/>
                  </a:moveTo>
                  <a:lnTo>
                    <a:pt x="112" y="343"/>
                  </a:lnTo>
                  <a:cubicBezTo>
                    <a:pt x="112" y="232"/>
                    <a:pt x="112" y="232"/>
                    <a:pt x="232" y="232"/>
                  </a:cubicBezTo>
                  <a:lnTo>
                    <a:pt x="232" y="111"/>
                  </a:lnTo>
                  <a:lnTo>
                    <a:pt x="232" y="111"/>
                  </a:lnTo>
                  <a:cubicBezTo>
                    <a:pt x="232" y="111"/>
                    <a:pt x="232" y="0"/>
                    <a:pt x="112" y="111"/>
                  </a:cubicBezTo>
                  <a:cubicBezTo>
                    <a:pt x="112" y="232"/>
                    <a:pt x="1" y="343"/>
                    <a:pt x="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4069938" y="2014189"/>
              <a:ext cx="36363" cy="36552"/>
            </a:xfrm>
            <a:custGeom>
              <a:rect b="b" l="l" r="r" t="t"/>
              <a:pathLst>
                <a:path extrusionOk="0" h="1742" w="1733">
                  <a:moveTo>
                    <a:pt x="344" y="1158"/>
                  </a:moveTo>
                  <a:cubicBezTo>
                    <a:pt x="344" y="1047"/>
                    <a:pt x="232" y="815"/>
                    <a:pt x="344" y="695"/>
                  </a:cubicBezTo>
                  <a:lnTo>
                    <a:pt x="344" y="695"/>
                  </a:lnTo>
                  <a:lnTo>
                    <a:pt x="344" y="695"/>
                  </a:lnTo>
                  <a:lnTo>
                    <a:pt x="344" y="695"/>
                  </a:lnTo>
                  <a:lnTo>
                    <a:pt x="807" y="1158"/>
                  </a:lnTo>
                  <a:cubicBezTo>
                    <a:pt x="807" y="1158"/>
                    <a:pt x="927" y="1278"/>
                    <a:pt x="1038" y="1278"/>
                  </a:cubicBezTo>
                  <a:cubicBezTo>
                    <a:pt x="1038" y="1389"/>
                    <a:pt x="1158" y="1389"/>
                    <a:pt x="1158" y="1389"/>
                  </a:cubicBezTo>
                  <a:lnTo>
                    <a:pt x="1390" y="1389"/>
                  </a:lnTo>
                  <a:cubicBezTo>
                    <a:pt x="1390" y="1278"/>
                    <a:pt x="1390" y="1278"/>
                    <a:pt x="1270" y="1278"/>
                  </a:cubicBezTo>
                  <a:cubicBezTo>
                    <a:pt x="1270" y="1278"/>
                    <a:pt x="1038" y="1158"/>
                    <a:pt x="927" y="1047"/>
                  </a:cubicBezTo>
                  <a:cubicBezTo>
                    <a:pt x="927" y="1047"/>
                    <a:pt x="807" y="926"/>
                    <a:pt x="695" y="926"/>
                  </a:cubicBezTo>
                  <a:lnTo>
                    <a:pt x="344" y="584"/>
                  </a:lnTo>
                  <a:cubicBezTo>
                    <a:pt x="232" y="352"/>
                    <a:pt x="344" y="463"/>
                    <a:pt x="232" y="352"/>
                  </a:cubicBezTo>
                  <a:lnTo>
                    <a:pt x="112" y="352"/>
                  </a:lnTo>
                  <a:cubicBezTo>
                    <a:pt x="112" y="232"/>
                    <a:pt x="112" y="121"/>
                    <a:pt x="1" y="121"/>
                  </a:cubicBezTo>
                  <a:cubicBezTo>
                    <a:pt x="1" y="0"/>
                    <a:pt x="112" y="0"/>
                    <a:pt x="1" y="0"/>
                  </a:cubicBezTo>
                  <a:lnTo>
                    <a:pt x="1" y="0"/>
                  </a:lnTo>
                  <a:lnTo>
                    <a:pt x="1" y="121"/>
                  </a:lnTo>
                  <a:cubicBezTo>
                    <a:pt x="1" y="352"/>
                    <a:pt x="112" y="463"/>
                    <a:pt x="232" y="584"/>
                  </a:cubicBezTo>
                  <a:lnTo>
                    <a:pt x="232" y="926"/>
                  </a:lnTo>
                  <a:lnTo>
                    <a:pt x="232" y="1278"/>
                  </a:lnTo>
                  <a:cubicBezTo>
                    <a:pt x="344" y="1389"/>
                    <a:pt x="464" y="1621"/>
                    <a:pt x="464" y="1741"/>
                  </a:cubicBezTo>
                  <a:cubicBezTo>
                    <a:pt x="575" y="1621"/>
                    <a:pt x="575" y="1621"/>
                    <a:pt x="695" y="1621"/>
                  </a:cubicBezTo>
                  <a:cubicBezTo>
                    <a:pt x="575" y="1510"/>
                    <a:pt x="464" y="1389"/>
                    <a:pt x="344" y="1158"/>
                  </a:cubicBezTo>
                  <a:close/>
                  <a:moveTo>
                    <a:pt x="1733" y="1158"/>
                  </a:moveTo>
                  <a:cubicBezTo>
                    <a:pt x="1733" y="1158"/>
                    <a:pt x="1621" y="1278"/>
                    <a:pt x="1501" y="1278"/>
                  </a:cubicBezTo>
                  <a:lnTo>
                    <a:pt x="1390" y="1158"/>
                  </a:lnTo>
                  <a:cubicBezTo>
                    <a:pt x="1270" y="1047"/>
                    <a:pt x="1038" y="815"/>
                    <a:pt x="1038" y="463"/>
                  </a:cubicBezTo>
                  <a:cubicBezTo>
                    <a:pt x="1038" y="463"/>
                    <a:pt x="1038" y="352"/>
                    <a:pt x="1158" y="352"/>
                  </a:cubicBezTo>
                  <a:cubicBezTo>
                    <a:pt x="1158" y="463"/>
                    <a:pt x="1158" y="584"/>
                    <a:pt x="1270" y="695"/>
                  </a:cubicBezTo>
                  <a:cubicBezTo>
                    <a:pt x="1270" y="815"/>
                    <a:pt x="1390" y="815"/>
                    <a:pt x="1501" y="926"/>
                  </a:cubicBezTo>
                  <a:lnTo>
                    <a:pt x="1621" y="1047"/>
                  </a:lnTo>
                  <a:cubicBezTo>
                    <a:pt x="1733" y="1047"/>
                    <a:pt x="1733" y="1158"/>
                    <a:pt x="1733"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3873122" y="1977847"/>
              <a:ext cx="92302" cy="46078"/>
            </a:xfrm>
            <a:custGeom>
              <a:rect b="b" l="l" r="r" t="t"/>
              <a:pathLst>
                <a:path extrusionOk="0" h="2196" w="4399">
                  <a:moveTo>
                    <a:pt x="3241" y="695"/>
                  </a:moveTo>
                  <a:cubicBezTo>
                    <a:pt x="3473" y="806"/>
                    <a:pt x="3473" y="806"/>
                    <a:pt x="3593" y="927"/>
                  </a:cubicBezTo>
                  <a:lnTo>
                    <a:pt x="3473" y="927"/>
                  </a:lnTo>
                  <a:cubicBezTo>
                    <a:pt x="2899" y="927"/>
                    <a:pt x="2204" y="1038"/>
                    <a:pt x="1621" y="1158"/>
                  </a:cubicBezTo>
                  <a:lnTo>
                    <a:pt x="1389" y="1158"/>
                  </a:lnTo>
                  <a:cubicBezTo>
                    <a:pt x="1278" y="1158"/>
                    <a:pt x="1389" y="1158"/>
                    <a:pt x="1278" y="1038"/>
                  </a:cubicBezTo>
                  <a:cubicBezTo>
                    <a:pt x="1158" y="1038"/>
                    <a:pt x="1158" y="1038"/>
                    <a:pt x="1047" y="927"/>
                  </a:cubicBezTo>
                  <a:lnTo>
                    <a:pt x="1158" y="927"/>
                  </a:lnTo>
                  <a:cubicBezTo>
                    <a:pt x="1389" y="927"/>
                    <a:pt x="1621" y="806"/>
                    <a:pt x="1741" y="806"/>
                  </a:cubicBezTo>
                  <a:cubicBezTo>
                    <a:pt x="1973" y="695"/>
                    <a:pt x="2315" y="575"/>
                    <a:pt x="2547" y="575"/>
                  </a:cubicBezTo>
                  <a:lnTo>
                    <a:pt x="2899" y="575"/>
                  </a:lnTo>
                  <a:lnTo>
                    <a:pt x="3010" y="575"/>
                  </a:lnTo>
                  <a:close/>
                  <a:moveTo>
                    <a:pt x="352" y="1"/>
                  </a:moveTo>
                  <a:lnTo>
                    <a:pt x="121" y="1"/>
                  </a:lnTo>
                  <a:cubicBezTo>
                    <a:pt x="121" y="112"/>
                    <a:pt x="232" y="112"/>
                    <a:pt x="232" y="112"/>
                  </a:cubicBezTo>
                  <a:cubicBezTo>
                    <a:pt x="584" y="232"/>
                    <a:pt x="584" y="232"/>
                    <a:pt x="815" y="343"/>
                  </a:cubicBezTo>
                  <a:lnTo>
                    <a:pt x="926" y="464"/>
                  </a:lnTo>
                  <a:cubicBezTo>
                    <a:pt x="1158" y="575"/>
                    <a:pt x="1389" y="695"/>
                    <a:pt x="1741" y="575"/>
                  </a:cubicBezTo>
                  <a:cubicBezTo>
                    <a:pt x="1621" y="695"/>
                    <a:pt x="1278" y="806"/>
                    <a:pt x="1278" y="806"/>
                  </a:cubicBezTo>
                  <a:lnTo>
                    <a:pt x="1047" y="806"/>
                  </a:lnTo>
                  <a:cubicBezTo>
                    <a:pt x="926" y="806"/>
                    <a:pt x="926" y="806"/>
                    <a:pt x="926" y="695"/>
                  </a:cubicBezTo>
                  <a:lnTo>
                    <a:pt x="815" y="695"/>
                  </a:lnTo>
                  <a:cubicBezTo>
                    <a:pt x="695" y="575"/>
                    <a:pt x="584" y="575"/>
                    <a:pt x="463" y="464"/>
                  </a:cubicBezTo>
                  <a:cubicBezTo>
                    <a:pt x="352" y="464"/>
                    <a:pt x="121" y="343"/>
                    <a:pt x="0" y="464"/>
                  </a:cubicBezTo>
                  <a:cubicBezTo>
                    <a:pt x="121" y="575"/>
                    <a:pt x="584" y="575"/>
                    <a:pt x="1047" y="1038"/>
                  </a:cubicBezTo>
                  <a:cubicBezTo>
                    <a:pt x="815" y="1038"/>
                    <a:pt x="695" y="1038"/>
                    <a:pt x="584" y="927"/>
                  </a:cubicBezTo>
                  <a:cubicBezTo>
                    <a:pt x="463" y="927"/>
                    <a:pt x="232" y="806"/>
                    <a:pt x="121" y="695"/>
                  </a:cubicBezTo>
                  <a:lnTo>
                    <a:pt x="0" y="695"/>
                  </a:lnTo>
                  <a:cubicBezTo>
                    <a:pt x="0" y="806"/>
                    <a:pt x="352" y="1038"/>
                    <a:pt x="463" y="1038"/>
                  </a:cubicBezTo>
                  <a:lnTo>
                    <a:pt x="584" y="1158"/>
                  </a:lnTo>
                  <a:lnTo>
                    <a:pt x="695" y="1158"/>
                  </a:lnTo>
                  <a:cubicBezTo>
                    <a:pt x="926" y="1269"/>
                    <a:pt x="1621" y="1269"/>
                    <a:pt x="1973" y="1269"/>
                  </a:cubicBezTo>
                  <a:lnTo>
                    <a:pt x="1973" y="1269"/>
                  </a:lnTo>
                  <a:lnTo>
                    <a:pt x="1973" y="1269"/>
                  </a:lnTo>
                  <a:cubicBezTo>
                    <a:pt x="1852" y="1269"/>
                    <a:pt x="1621" y="1390"/>
                    <a:pt x="1510" y="1390"/>
                  </a:cubicBezTo>
                  <a:cubicBezTo>
                    <a:pt x="1278" y="1501"/>
                    <a:pt x="926" y="1621"/>
                    <a:pt x="815" y="1501"/>
                  </a:cubicBezTo>
                  <a:lnTo>
                    <a:pt x="352" y="1501"/>
                  </a:lnTo>
                  <a:cubicBezTo>
                    <a:pt x="232" y="1390"/>
                    <a:pt x="232" y="1390"/>
                    <a:pt x="121" y="1390"/>
                  </a:cubicBezTo>
                  <a:cubicBezTo>
                    <a:pt x="232" y="1501"/>
                    <a:pt x="463" y="1621"/>
                    <a:pt x="584" y="1621"/>
                  </a:cubicBezTo>
                  <a:cubicBezTo>
                    <a:pt x="926" y="1732"/>
                    <a:pt x="1047" y="1732"/>
                    <a:pt x="1389" y="1621"/>
                  </a:cubicBezTo>
                  <a:lnTo>
                    <a:pt x="1621" y="1621"/>
                  </a:lnTo>
                  <a:cubicBezTo>
                    <a:pt x="1741" y="1621"/>
                    <a:pt x="2204" y="1501"/>
                    <a:pt x="2204" y="1501"/>
                  </a:cubicBezTo>
                  <a:cubicBezTo>
                    <a:pt x="1852" y="1621"/>
                    <a:pt x="1510" y="1964"/>
                    <a:pt x="1158" y="1964"/>
                  </a:cubicBezTo>
                  <a:cubicBezTo>
                    <a:pt x="815" y="2084"/>
                    <a:pt x="695" y="1964"/>
                    <a:pt x="463" y="1964"/>
                  </a:cubicBezTo>
                  <a:cubicBezTo>
                    <a:pt x="463" y="1853"/>
                    <a:pt x="352" y="1853"/>
                    <a:pt x="232" y="1853"/>
                  </a:cubicBezTo>
                  <a:lnTo>
                    <a:pt x="232" y="1853"/>
                  </a:lnTo>
                  <a:cubicBezTo>
                    <a:pt x="232" y="1964"/>
                    <a:pt x="352" y="1964"/>
                    <a:pt x="352" y="1964"/>
                  </a:cubicBezTo>
                  <a:cubicBezTo>
                    <a:pt x="584" y="2084"/>
                    <a:pt x="695" y="2084"/>
                    <a:pt x="926" y="2195"/>
                  </a:cubicBezTo>
                  <a:cubicBezTo>
                    <a:pt x="1389" y="2195"/>
                    <a:pt x="1741" y="1853"/>
                    <a:pt x="2084" y="1732"/>
                  </a:cubicBezTo>
                  <a:cubicBezTo>
                    <a:pt x="2315" y="1621"/>
                    <a:pt x="2436" y="1621"/>
                    <a:pt x="2547" y="1621"/>
                  </a:cubicBezTo>
                  <a:cubicBezTo>
                    <a:pt x="2667" y="1621"/>
                    <a:pt x="2667" y="1621"/>
                    <a:pt x="2778" y="1501"/>
                  </a:cubicBezTo>
                  <a:cubicBezTo>
                    <a:pt x="2899" y="1501"/>
                    <a:pt x="3241" y="1732"/>
                    <a:pt x="3241" y="1732"/>
                  </a:cubicBezTo>
                  <a:lnTo>
                    <a:pt x="3241" y="1621"/>
                  </a:lnTo>
                  <a:cubicBezTo>
                    <a:pt x="3010" y="1501"/>
                    <a:pt x="3010" y="1390"/>
                    <a:pt x="2778" y="1390"/>
                  </a:cubicBezTo>
                  <a:lnTo>
                    <a:pt x="1973" y="1390"/>
                  </a:lnTo>
                  <a:cubicBezTo>
                    <a:pt x="2204" y="1390"/>
                    <a:pt x="2436" y="1269"/>
                    <a:pt x="2547" y="1269"/>
                  </a:cubicBezTo>
                  <a:cubicBezTo>
                    <a:pt x="2899" y="1158"/>
                    <a:pt x="3362" y="1038"/>
                    <a:pt x="3704" y="1038"/>
                  </a:cubicBezTo>
                  <a:cubicBezTo>
                    <a:pt x="3825" y="1038"/>
                    <a:pt x="3825" y="1038"/>
                    <a:pt x="3825" y="1158"/>
                  </a:cubicBezTo>
                  <a:lnTo>
                    <a:pt x="3936" y="1158"/>
                  </a:lnTo>
                  <a:lnTo>
                    <a:pt x="4056" y="1158"/>
                  </a:lnTo>
                  <a:cubicBezTo>
                    <a:pt x="4167" y="1158"/>
                    <a:pt x="4167" y="1158"/>
                    <a:pt x="4288" y="1269"/>
                  </a:cubicBezTo>
                  <a:lnTo>
                    <a:pt x="4288" y="1269"/>
                  </a:lnTo>
                  <a:cubicBezTo>
                    <a:pt x="4399" y="1158"/>
                    <a:pt x="4167" y="1038"/>
                    <a:pt x="4167" y="1038"/>
                  </a:cubicBezTo>
                  <a:lnTo>
                    <a:pt x="3825" y="1038"/>
                  </a:lnTo>
                  <a:cubicBezTo>
                    <a:pt x="3825" y="927"/>
                    <a:pt x="3825" y="927"/>
                    <a:pt x="3704" y="927"/>
                  </a:cubicBezTo>
                  <a:cubicBezTo>
                    <a:pt x="3704" y="806"/>
                    <a:pt x="3593" y="695"/>
                    <a:pt x="3473" y="575"/>
                  </a:cubicBezTo>
                  <a:cubicBezTo>
                    <a:pt x="3241" y="464"/>
                    <a:pt x="3130" y="464"/>
                    <a:pt x="2899" y="343"/>
                  </a:cubicBezTo>
                  <a:cubicBezTo>
                    <a:pt x="2667" y="343"/>
                    <a:pt x="2436" y="343"/>
                    <a:pt x="2084" y="464"/>
                  </a:cubicBezTo>
                  <a:lnTo>
                    <a:pt x="1973" y="464"/>
                  </a:lnTo>
                  <a:cubicBezTo>
                    <a:pt x="1852" y="464"/>
                    <a:pt x="1741" y="575"/>
                    <a:pt x="1510" y="464"/>
                  </a:cubicBezTo>
                  <a:cubicBezTo>
                    <a:pt x="1278" y="343"/>
                    <a:pt x="1158" y="343"/>
                    <a:pt x="926"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3870793" y="1919558"/>
              <a:ext cx="14583" cy="46078"/>
            </a:xfrm>
            <a:custGeom>
              <a:rect b="b" l="l" r="r" t="t"/>
              <a:pathLst>
                <a:path extrusionOk="0" h="2196" w="695">
                  <a:moveTo>
                    <a:pt x="0" y="2195"/>
                  </a:moveTo>
                  <a:cubicBezTo>
                    <a:pt x="111" y="2084"/>
                    <a:pt x="111" y="1964"/>
                    <a:pt x="111" y="1853"/>
                  </a:cubicBezTo>
                  <a:cubicBezTo>
                    <a:pt x="111" y="1853"/>
                    <a:pt x="111" y="1732"/>
                    <a:pt x="232" y="1621"/>
                  </a:cubicBezTo>
                  <a:cubicBezTo>
                    <a:pt x="232" y="1390"/>
                    <a:pt x="232" y="1269"/>
                    <a:pt x="343" y="1038"/>
                  </a:cubicBezTo>
                  <a:lnTo>
                    <a:pt x="343" y="927"/>
                  </a:lnTo>
                  <a:cubicBezTo>
                    <a:pt x="343" y="806"/>
                    <a:pt x="695" y="112"/>
                    <a:pt x="574" y="1"/>
                  </a:cubicBezTo>
                  <a:lnTo>
                    <a:pt x="574" y="112"/>
                  </a:lnTo>
                  <a:lnTo>
                    <a:pt x="463" y="232"/>
                  </a:lnTo>
                  <a:cubicBezTo>
                    <a:pt x="343" y="464"/>
                    <a:pt x="343" y="575"/>
                    <a:pt x="232" y="806"/>
                  </a:cubicBezTo>
                  <a:lnTo>
                    <a:pt x="232" y="927"/>
                  </a:lnTo>
                  <a:cubicBezTo>
                    <a:pt x="111" y="1158"/>
                    <a:pt x="111" y="1269"/>
                    <a:pt x="111" y="1390"/>
                  </a:cubicBezTo>
                  <a:cubicBezTo>
                    <a:pt x="0" y="1621"/>
                    <a:pt x="0" y="2084"/>
                    <a:pt x="0" y="21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123380" y="1878180"/>
              <a:ext cx="24298" cy="26837"/>
            </a:xfrm>
            <a:custGeom>
              <a:rect b="b" l="l" r="r" t="t"/>
              <a:pathLst>
                <a:path extrusionOk="0" h="1279" w="1158">
                  <a:moveTo>
                    <a:pt x="343" y="121"/>
                  </a:moveTo>
                  <a:cubicBezTo>
                    <a:pt x="232" y="121"/>
                    <a:pt x="112" y="0"/>
                    <a:pt x="0" y="0"/>
                  </a:cubicBezTo>
                  <a:lnTo>
                    <a:pt x="0" y="0"/>
                  </a:lnTo>
                  <a:cubicBezTo>
                    <a:pt x="0" y="0"/>
                    <a:pt x="0" y="121"/>
                    <a:pt x="112" y="121"/>
                  </a:cubicBezTo>
                  <a:cubicBezTo>
                    <a:pt x="112" y="232"/>
                    <a:pt x="232" y="232"/>
                    <a:pt x="232" y="352"/>
                  </a:cubicBezTo>
                  <a:lnTo>
                    <a:pt x="806" y="926"/>
                  </a:lnTo>
                  <a:lnTo>
                    <a:pt x="1038" y="1278"/>
                  </a:lnTo>
                  <a:lnTo>
                    <a:pt x="1038" y="1278"/>
                  </a:lnTo>
                  <a:cubicBezTo>
                    <a:pt x="1158" y="1047"/>
                    <a:pt x="463" y="352"/>
                    <a:pt x="34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3870793" y="2009321"/>
              <a:ext cx="14583" cy="31705"/>
            </a:xfrm>
            <a:custGeom>
              <a:rect b="b" l="l" r="r" t="t"/>
              <a:pathLst>
                <a:path extrusionOk="0" h="1511" w="695">
                  <a:moveTo>
                    <a:pt x="111" y="927"/>
                  </a:moveTo>
                  <a:lnTo>
                    <a:pt x="232" y="1158"/>
                  </a:lnTo>
                  <a:lnTo>
                    <a:pt x="343" y="1279"/>
                  </a:lnTo>
                  <a:cubicBezTo>
                    <a:pt x="343" y="1390"/>
                    <a:pt x="574" y="1510"/>
                    <a:pt x="574" y="1390"/>
                  </a:cubicBezTo>
                  <a:cubicBezTo>
                    <a:pt x="695" y="1390"/>
                    <a:pt x="463" y="1390"/>
                    <a:pt x="463" y="1279"/>
                  </a:cubicBezTo>
                  <a:cubicBezTo>
                    <a:pt x="343" y="1047"/>
                    <a:pt x="232" y="584"/>
                    <a:pt x="111" y="353"/>
                  </a:cubicBezTo>
                  <a:lnTo>
                    <a:pt x="111" y="1"/>
                  </a:lnTo>
                  <a:lnTo>
                    <a:pt x="0" y="121"/>
                  </a:lnTo>
                  <a:cubicBezTo>
                    <a:pt x="0" y="353"/>
                    <a:pt x="0" y="464"/>
                    <a:pt x="11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4021363" y="1994759"/>
              <a:ext cx="9736" cy="21969"/>
            </a:xfrm>
            <a:custGeom>
              <a:rect b="b" l="l" r="r" t="t"/>
              <a:pathLst>
                <a:path extrusionOk="0" h="1047" w="464">
                  <a:moveTo>
                    <a:pt x="112" y="695"/>
                  </a:moveTo>
                  <a:cubicBezTo>
                    <a:pt x="232" y="695"/>
                    <a:pt x="343" y="926"/>
                    <a:pt x="343" y="1047"/>
                  </a:cubicBezTo>
                  <a:cubicBezTo>
                    <a:pt x="343" y="1047"/>
                    <a:pt x="464" y="926"/>
                    <a:pt x="343" y="926"/>
                  </a:cubicBezTo>
                  <a:cubicBezTo>
                    <a:pt x="343" y="695"/>
                    <a:pt x="232" y="232"/>
                    <a:pt x="112" y="121"/>
                  </a:cubicBezTo>
                  <a:lnTo>
                    <a:pt x="1" y="0"/>
                  </a:lnTo>
                  <a:lnTo>
                    <a:pt x="1" y="232"/>
                  </a:lnTo>
                  <a:cubicBezTo>
                    <a:pt x="1" y="352"/>
                    <a:pt x="112" y="463"/>
                    <a:pt x="112"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3936258" y="1846707"/>
              <a:ext cx="19451" cy="12065"/>
            </a:xfrm>
            <a:custGeom>
              <a:rect b="b" l="l" r="r" t="t"/>
              <a:pathLst>
                <a:path extrusionOk="0" h="575" w="927">
                  <a:moveTo>
                    <a:pt x="816" y="0"/>
                  </a:moveTo>
                  <a:lnTo>
                    <a:pt x="584" y="111"/>
                  </a:lnTo>
                  <a:cubicBezTo>
                    <a:pt x="464" y="232"/>
                    <a:pt x="1" y="463"/>
                    <a:pt x="1" y="463"/>
                  </a:cubicBezTo>
                  <a:cubicBezTo>
                    <a:pt x="1" y="574"/>
                    <a:pt x="232" y="463"/>
                    <a:pt x="232" y="463"/>
                  </a:cubicBezTo>
                  <a:cubicBezTo>
                    <a:pt x="353" y="463"/>
                    <a:pt x="584" y="232"/>
                    <a:pt x="816" y="232"/>
                  </a:cubicBezTo>
                  <a:cubicBezTo>
                    <a:pt x="816" y="111"/>
                    <a:pt x="927" y="111"/>
                    <a:pt x="927" y="0"/>
                  </a:cubicBezTo>
                  <a:lnTo>
                    <a:pt x="816"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4067420" y="1841839"/>
              <a:ext cx="19451" cy="9736"/>
            </a:xfrm>
            <a:custGeom>
              <a:rect b="b" l="l" r="r" t="t"/>
              <a:pathLst>
                <a:path extrusionOk="0" h="464" w="927">
                  <a:moveTo>
                    <a:pt x="1" y="1"/>
                  </a:moveTo>
                  <a:cubicBezTo>
                    <a:pt x="121" y="112"/>
                    <a:pt x="232" y="112"/>
                    <a:pt x="232" y="232"/>
                  </a:cubicBezTo>
                  <a:lnTo>
                    <a:pt x="695" y="343"/>
                  </a:lnTo>
                  <a:cubicBezTo>
                    <a:pt x="815" y="464"/>
                    <a:pt x="927" y="464"/>
                    <a:pt x="927" y="464"/>
                  </a:cubicBezTo>
                  <a:cubicBezTo>
                    <a:pt x="927" y="343"/>
                    <a:pt x="815" y="343"/>
                    <a:pt x="815" y="232"/>
                  </a:cubicBezTo>
                  <a:lnTo>
                    <a:pt x="695" y="232"/>
                  </a:lnTo>
                  <a:cubicBezTo>
                    <a:pt x="584" y="112"/>
                    <a:pt x="464" y="112"/>
                    <a:pt x="352" y="112"/>
                  </a:cubicBezTo>
                  <a:cubicBezTo>
                    <a:pt x="232" y="1"/>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4009130" y="1963285"/>
              <a:ext cx="7407" cy="16912"/>
            </a:xfrm>
            <a:custGeom>
              <a:rect b="b" l="l" r="r" t="t"/>
              <a:pathLst>
                <a:path extrusionOk="0" h="806" w="353">
                  <a:moveTo>
                    <a:pt x="0" y="0"/>
                  </a:moveTo>
                  <a:cubicBezTo>
                    <a:pt x="0" y="111"/>
                    <a:pt x="121" y="343"/>
                    <a:pt x="121" y="463"/>
                  </a:cubicBezTo>
                  <a:cubicBezTo>
                    <a:pt x="121" y="463"/>
                    <a:pt x="232" y="574"/>
                    <a:pt x="232" y="695"/>
                  </a:cubicBezTo>
                  <a:cubicBezTo>
                    <a:pt x="232" y="695"/>
                    <a:pt x="232" y="806"/>
                    <a:pt x="352" y="806"/>
                  </a:cubicBezTo>
                  <a:lnTo>
                    <a:pt x="352" y="574"/>
                  </a:lnTo>
                  <a:cubicBezTo>
                    <a:pt x="352" y="574"/>
                    <a:pt x="232" y="463"/>
                    <a:pt x="232" y="343"/>
                  </a:cubicBezTo>
                  <a:lnTo>
                    <a:pt x="232" y="232"/>
                  </a:lnTo>
                  <a:lnTo>
                    <a:pt x="121"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4152525" y="1934141"/>
              <a:ext cx="12065" cy="9736"/>
            </a:xfrm>
            <a:custGeom>
              <a:rect b="b" l="l" r="r" t="t"/>
              <a:pathLst>
                <a:path extrusionOk="0" h="464" w="575">
                  <a:moveTo>
                    <a:pt x="343" y="111"/>
                  </a:moveTo>
                  <a:cubicBezTo>
                    <a:pt x="232" y="0"/>
                    <a:pt x="1" y="0"/>
                    <a:pt x="1" y="111"/>
                  </a:cubicBezTo>
                  <a:cubicBezTo>
                    <a:pt x="112" y="232"/>
                    <a:pt x="232" y="111"/>
                    <a:pt x="343" y="343"/>
                  </a:cubicBezTo>
                  <a:lnTo>
                    <a:pt x="464" y="463"/>
                  </a:lnTo>
                  <a:cubicBezTo>
                    <a:pt x="575" y="343"/>
                    <a:pt x="464" y="232"/>
                    <a:pt x="343"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4001933" y="1977847"/>
              <a:ext cx="4889" cy="12065"/>
            </a:xfrm>
            <a:custGeom>
              <a:rect b="b" l="l" r="r" t="t"/>
              <a:pathLst>
                <a:path extrusionOk="0" h="575" w="233">
                  <a:moveTo>
                    <a:pt x="112" y="575"/>
                  </a:moveTo>
                  <a:cubicBezTo>
                    <a:pt x="112" y="575"/>
                    <a:pt x="232" y="343"/>
                    <a:pt x="232" y="232"/>
                  </a:cubicBezTo>
                  <a:cubicBezTo>
                    <a:pt x="112" y="1"/>
                    <a:pt x="1" y="1"/>
                    <a:pt x="1" y="112"/>
                  </a:cubicBezTo>
                  <a:lnTo>
                    <a:pt x="1" y="343"/>
                  </a:lnTo>
                  <a:cubicBezTo>
                    <a:pt x="1" y="343"/>
                    <a:pt x="1" y="575"/>
                    <a:pt x="112"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4154854" y="1921887"/>
              <a:ext cx="2560" cy="12275"/>
            </a:xfrm>
            <a:custGeom>
              <a:rect b="b" l="l" r="r" t="t"/>
              <a:pathLst>
                <a:path extrusionOk="0" h="585" w="122">
                  <a:moveTo>
                    <a:pt x="121" y="121"/>
                  </a:moveTo>
                  <a:cubicBezTo>
                    <a:pt x="121" y="1"/>
                    <a:pt x="1" y="1"/>
                    <a:pt x="1" y="121"/>
                  </a:cubicBezTo>
                  <a:cubicBezTo>
                    <a:pt x="1" y="464"/>
                    <a:pt x="121" y="584"/>
                    <a:pt x="12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4021363" y="1970461"/>
              <a:ext cx="7218" cy="7407"/>
            </a:xfrm>
            <a:custGeom>
              <a:rect b="b" l="l" r="r" t="t"/>
              <a:pathLst>
                <a:path extrusionOk="0" h="353" w="344">
                  <a:moveTo>
                    <a:pt x="112" y="353"/>
                  </a:moveTo>
                  <a:lnTo>
                    <a:pt x="232" y="353"/>
                  </a:lnTo>
                  <a:lnTo>
                    <a:pt x="232" y="232"/>
                  </a:lnTo>
                  <a:cubicBezTo>
                    <a:pt x="232" y="232"/>
                    <a:pt x="343" y="1"/>
                    <a:pt x="232" y="1"/>
                  </a:cubicBezTo>
                  <a:cubicBezTo>
                    <a:pt x="112" y="1"/>
                    <a:pt x="112" y="121"/>
                    <a:pt x="112" y="232"/>
                  </a:cubicBezTo>
                  <a:cubicBezTo>
                    <a:pt x="112" y="232"/>
                    <a:pt x="1" y="232"/>
                    <a:pt x="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4028560" y="1987562"/>
              <a:ext cx="7407" cy="4889"/>
            </a:xfrm>
            <a:custGeom>
              <a:rect b="b" l="l" r="r" t="t"/>
              <a:pathLst>
                <a:path extrusionOk="0" h="233" w="353">
                  <a:moveTo>
                    <a:pt x="352" y="232"/>
                  </a:moveTo>
                  <a:lnTo>
                    <a:pt x="352" y="112"/>
                  </a:lnTo>
                  <a:cubicBezTo>
                    <a:pt x="232" y="1"/>
                    <a:pt x="121" y="1"/>
                    <a:pt x="121" y="112"/>
                  </a:cubicBezTo>
                  <a:cubicBezTo>
                    <a:pt x="0" y="232"/>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4091717" y="1853883"/>
              <a:ext cx="7386" cy="4889"/>
            </a:xfrm>
            <a:custGeom>
              <a:rect b="b" l="l" r="r" t="t"/>
              <a:pathLst>
                <a:path extrusionOk="0" h="233" w="352">
                  <a:moveTo>
                    <a:pt x="0" y="121"/>
                  </a:moveTo>
                  <a:cubicBezTo>
                    <a:pt x="120" y="121"/>
                    <a:pt x="232" y="232"/>
                    <a:pt x="232" y="232"/>
                  </a:cubicBezTo>
                  <a:cubicBezTo>
                    <a:pt x="352" y="232"/>
                    <a:pt x="352" y="232"/>
                    <a:pt x="352" y="121"/>
                  </a:cubicBezTo>
                  <a:lnTo>
                    <a:pt x="232" y="1"/>
                  </a:lnTo>
                  <a:cubicBezTo>
                    <a:pt x="120" y="1"/>
                    <a:pt x="0" y="12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4028560" y="1994759"/>
              <a:ext cx="7407" cy="4868"/>
            </a:xfrm>
            <a:custGeom>
              <a:rect b="b" l="l" r="r" t="t"/>
              <a:pathLst>
                <a:path extrusionOk="0" h="232" w="353">
                  <a:moveTo>
                    <a:pt x="0" y="0"/>
                  </a:moveTo>
                  <a:lnTo>
                    <a:pt x="0" y="121"/>
                  </a:lnTo>
                  <a:cubicBezTo>
                    <a:pt x="121" y="121"/>
                    <a:pt x="352" y="232"/>
                    <a:pt x="232" y="121"/>
                  </a:cubicBezTo>
                  <a:cubicBezTo>
                    <a:pt x="232" y="0"/>
                    <a:pt x="121" y="0"/>
                    <a:pt x="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028560" y="1980176"/>
              <a:ext cx="4868" cy="4889"/>
            </a:xfrm>
            <a:custGeom>
              <a:rect b="b" l="l" r="r" t="t"/>
              <a:pathLst>
                <a:path extrusionOk="0" h="233" w="232">
                  <a:moveTo>
                    <a:pt x="232" y="1"/>
                  </a:moveTo>
                  <a:cubicBezTo>
                    <a:pt x="121" y="1"/>
                    <a:pt x="0" y="121"/>
                    <a:pt x="0" y="232"/>
                  </a:cubicBezTo>
                  <a:lnTo>
                    <a:pt x="23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4013977" y="1999606"/>
              <a:ext cx="2560" cy="9736"/>
            </a:xfrm>
            <a:custGeom>
              <a:rect b="b" l="l" r="r" t="t"/>
              <a:pathLst>
                <a:path extrusionOk="0" h="464" w="122">
                  <a:moveTo>
                    <a:pt x="121" y="121"/>
                  </a:moveTo>
                  <a:cubicBezTo>
                    <a:pt x="121" y="1"/>
                    <a:pt x="121" y="1"/>
                    <a:pt x="1" y="121"/>
                  </a:cubicBezTo>
                  <a:lnTo>
                    <a:pt x="1" y="232"/>
                  </a:lnTo>
                  <a:cubicBezTo>
                    <a:pt x="1" y="464"/>
                    <a:pt x="121" y="232"/>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4004262" y="1997277"/>
              <a:ext cx="4889" cy="4889"/>
            </a:xfrm>
            <a:custGeom>
              <a:rect b="b" l="l" r="r" t="t"/>
              <a:pathLst>
                <a:path extrusionOk="0" h="233" w="233">
                  <a:moveTo>
                    <a:pt x="1" y="112"/>
                  </a:moveTo>
                  <a:cubicBezTo>
                    <a:pt x="1" y="232"/>
                    <a:pt x="232" y="112"/>
                    <a:pt x="232" y="112"/>
                  </a:cubicBezTo>
                  <a:cubicBezTo>
                    <a:pt x="121" y="1"/>
                    <a:pt x="1" y="112"/>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3870793" y="1997277"/>
              <a:ext cx="4868" cy="4889"/>
            </a:xfrm>
            <a:custGeom>
              <a:rect b="b" l="l" r="r" t="t"/>
              <a:pathLst>
                <a:path extrusionOk="0" h="233" w="232">
                  <a:moveTo>
                    <a:pt x="0" y="232"/>
                  </a:moveTo>
                  <a:lnTo>
                    <a:pt x="111" y="232"/>
                  </a:lnTo>
                  <a:cubicBezTo>
                    <a:pt x="232" y="112"/>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3885354" y="1909843"/>
              <a:ext cx="4889" cy="4889"/>
            </a:xfrm>
            <a:custGeom>
              <a:rect b="b" l="l" r="r" t="t"/>
              <a:pathLst>
                <a:path extrusionOk="0" h="233" w="233">
                  <a:moveTo>
                    <a:pt x="232" y="1"/>
                  </a:moveTo>
                  <a:cubicBezTo>
                    <a:pt x="112" y="1"/>
                    <a:pt x="112" y="1"/>
                    <a:pt x="112" y="112"/>
                  </a:cubicBezTo>
                  <a:cubicBezTo>
                    <a:pt x="1" y="112"/>
                    <a:pt x="112" y="112"/>
                    <a:pt x="112" y="112"/>
                  </a:cubicBezTo>
                  <a:cubicBezTo>
                    <a:pt x="232" y="232"/>
                    <a:pt x="232" y="112"/>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4164569" y="1948703"/>
              <a:ext cx="2560" cy="2350"/>
            </a:xfrm>
            <a:custGeom>
              <a:rect b="b" l="l" r="r" t="t"/>
              <a:pathLst>
                <a:path extrusionOk="0" h="112" w="122">
                  <a:moveTo>
                    <a:pt x="121" y="1"/>
                  </a:moveTo>
                  <a:lnTo>
                    <a:pt x="121" y="1"/>
                  </a:lnTo>
                  <a:lnTo>
                    <a:pt x="1" y="1"/>
                  </a:lnTo>
                  <a:lnTo>
                    <a:pt x="1" y="1"/>
                  </a:lnTo>
                  <a:cubicBezTo>
                    <a:pt x="121" y="112"/>
                    <a:pt x="121" y="112"/>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4179151" y="1856421"/>
              <a:ext cx="354625" cy="347239"/>
            </a:xfrm>
            <a:custGeom>
              <a:rect b="b" l="l" r="r" t="t"/>
              <a:pathLst>
                <a:path extrusionOk="0" h="16549" w="16901">
                  <a:moveTo>
                    <a:pt x="4630" y="7408"/>
                  </a:moveTo>
                  <a:cubicBezTo>
                    <a:pt x="4630" y="7408"/>
                    <a:pt x="4399" y="6945"/>
                    <a:pt x="4056" y="6945"/>
                  </a:cubicBezTo>
                  <a:cubicBezTo>
                    <a:pt x="3936" y="6825"/>
                    <a:pt x="3825" y="6945"/>
                    <a:pt x="3825" y="6945"/>
                  </a:cubicBezTo>
                  <a:lnTo>
                    <a:pt x="3825" y="7056"/>
                  </a:lnTo>
                  <a:lnTo>
                    <a:pt x="3825" y="7177"/>
                  </a:lnTo>
                  <a:cubicBezTo>
                    <a:pt x="3825" y="7288"/>
                    <a:pt x="3825" y="7408"/>
                    <a:pt x="3936" y="7408"/>
                  </a:cubicBezTo>
                  <a:cubicBezTo>
                    <a:pt x="4167" y="7519"/>
                    <a:pt x="4399" y="7519"/>
                    <a:pt x="4519" y="7519"/>
                  </a:cubicBezTo>
                  <a:lnTo>
                    <a:pt x="4630" y="7519"/>
                  </a:lnTo>
                  <a:lnTo>
                    <a:pt x="4630" y="7519"/>
                  </a:lnTo>
                  <a:close/>
                  <a:moveTo>
                    <a:pt x="8918" y="10760"/>
                  </a:moveTo>
                  <a:lnTo>
                    <a:pt x="8918" y="10760"/>
                  </a:lnTo>
                  <a:cubicBezTo>
                    <a:pt x="8918" y="10529"/>
                    <a:pt x="9029" y="10418"/>
                    <a:pt x="9149" y="10297"/>
                  </a:cubicBezTo>
                  <a:lnTo>
                    <a:pt x="9149" y="10297"/>
                  </a:lnTo>
                  <a:cubicBezTo>
                    <a:pt x="9260" y="10186"/>
                    <a:pt x="9723" y="10418"/>
                    <a:pt x="10307" y="10760"/>
                  </a:cubicBezTo>
                  <a:cubicBezTo>
                    <a:pt x="10881" y="10992"/>
                    <a:pt x="11575" y="11455"/>
                    <a:pt x="12159" y="11807"/>
                  </a:cubicBezTo>
                  <a:cubicBezTo>
                    <a:pt x="12622" y="12149"/>
                    <a:pt x="12964" y="12501"/>
                    <a:pt x="12964" y="12844"/>
                  </a:cubicBezTo>
                  <a:cubicBezTo>
                    <a:pt x="13085" y="13307"/>
                    <a:pt x="12853" y="13770"/>
                    <a:pt x="12038" y="14353"/>
                  </a:cubicBezTo>
                  <a:cubicBezTo>
                    <a:pt x="11696" y="14585"/>
                    <a:pt x="11233" y="14816"/>
                    <a:pt x="10770" y="15048"/>
                  </a:cubicBezTo>
                  <a:cubicBezTo>
                    <a:pt x="10770" y="14816"/>
                    <a:pt x="10649" y="14696"/>
                    <a:pt x="10649" y="14585"/>
                  </a:cubicBezTo>
                  <a:cubicBezTo>
                    <a:pt x="11112" y="14465"/>
                    <a:pt x="11575" y="14233"/>
                    <a:pt x="11807" y="14002"/>
                  </a:cubicBezTo>
                  <a:cubicBezTo>
                    <a:pt x="12501" y="13539"/>
                    <a:pt x="12733" y="13196"/>
                    <a:pt x="12622" y="12964"/>
                  </a:cubicBezTo>
                  <a:cubicBezTo>
                    <a:pt x="12622" y="12613"/>
                    <a:pt x="12270" y="12381"/>
                    <a:pt x="11927" y="12149"/>
                  </a:cubicBezTo>
                  <a:cubicBezTo>
                    <a:pt x="11464" y="11807"/>
                    <a:pt x="10770" y="11344"/>
                    <a:pt x="10186" y="11112"/>
                  </a:cubicBezTo>
                  <a:cubicBezTo>
                    <a:pt x="9723" y="10760"/>
                    <a:pt x="9381" y="10649"/>
                    <a:pt x="9381" y="10649"/>
                  </a:cubicBezTo>
                  <a:lnTo>
                    <a:pt x="9381" y="10649"/>
                  </a:lnTo>
                  <a:lnTo>
                    <a:pt x="9260" y="10760"/>
                  </a:lnTo>
                  <a:cubicBezTo>
                    <a:pt x="9260" y="10881"/>
                    <a:pt x="9260" y="10992"/>
                    <a:pt x="9381" y="11112"/>
                  </a:cubicBezTo>
                  <a:cubicBezTo>
                    <a:pt x="9381" y="11112"/>
                    <a:pt x="9492" y="11112"/>
                    <a:pt x="9492" y="11223"/>
                  </a:cubicBezTo>
                  <a:cubicBezTo>
                    <a:pt x="9612" y="11344"/>
                    <a:pt x="9723" y="11455"/>
                    <a:pt x="9723" y="11575"/>
                  </a:cubicBezTo>
                  <a:cubicBezTo>
                    <a:pt x="9844" y="11807"/>
                    <a:pt x="9955" y="12038"/>
                    <a:pt x="9955" y="12149"/>
                  </a:cubicBezTo>
                  <a:lnTo>
                    <a:pt x="9955" y="12613"/>
                  </a:lnTo>
                  <a:cubicBezTo>
                    <a:pt x="9612" y="12038"/>
                    <a:pt x="9381" y="11575"/>
                    <a:pt x="9029" y="10992"/>
                  </a:cubicBezTo>
                  <a:cubicBezTo>
                    <a:pt x="9029" y="10881"/>
                    <a:pt x="9029" y="10881"/>
                    <a:pt x="8918" y="10760"/>
                  </a:cubicBezTo>
                  <a:close/>
                  <a:moveTo>
                    <a:pt x="14242" y="10881"/>
                  </a:moveTo>
                  <a:cubicBezTo>
                    <a:pt x="14353" y="10760"/>
                    <a:pt x="15511" y="9140"/>
                    <a:pt x="14011" y="6019"/>
                  </a:cubicBezTo>
                  <a:cubicBezTo>
                    <a:pt x="13548" y="5093"/>
                    <a:pt x="12733" y="4278"/>
                    <a:pt x="12038" y="3704"/>
                  </a:cubicBezTo>
                  <a:cubicBezTo>
                    <a:pt x="10881" y="2889"/>
                    <a:pt x="9612" y="2426"/>
                    <a:pt x="8918" y="2315"/>
                  </a:cubicBezTo>
                  <a:cubicBezTo>
                    <a:pt x="8566" y="2195"/>
                    <a:pt x="8334" y="2195"/>
                    <a:pt x="8223" y="2315"/>
                  </a:cubicBezTo>
                  <a:cubicBezTo>
                    <a:pt x="8103" y="2426"/>
                    <a:pt x="8103" y="2547"/>
                    <a:pt x="8103" y="2778"/>
                  </a:cubicBezTo>
                  <a:cubicBezTo>
                    <a:pt x="7992" y="3704"/>
                    <a:pt x="8103" y="4278"/>
                    <a:pt x="8223" y="4973"/>
                  </a:cubicBezTo>
                  <a:cubicBezTo>
                    <a:pt x="8223" y="5325"/>
                    <a:pt x="8334" y="5788"/>
                    <a:pt x="8455" y="6362"/>
                  </a:cubicBezTo>
                  <a:cubicBezTo>
                    <a:pt x="8455" y="6714"/>
                    <a:pt x="8455" y="7056"/>
                    <a:pt x="8686" y="7177"/>
                  </a:cubicBezTo>
                  <a:cubicBezTo>
                    <a:pt x="8686" y="7288"/>
                    <a:pt x="8918" y="7288"/>
                    <a:pt x="9260" y="7177"/>
                  </a:cubicBezTo>
                  <a:cubicBezTo>
                    <a:pt x="9612" y="7056"/>
                    <a:pt x="9955" y="7056"/>
                    <a:pt x="10307" y="7177"/>
                  </a:cubicBezTo>
                  <a:cubicBezTo>
                    <a:pt x="10418" y="7177"/>
                    <a:pt x="10538" y="7288"/>
                    <a:pt x="10649" y="7408"/>
                  </a:cubicBezTo>
                  <a:lnTo>
                    <a:pt x="10881" y="7640"/>
                  </a:lnTo>
                  <a:lnTo>
                    <a:pt x="10881" y="8103"/>
                  </a:lnTo>
                  <a:cubicBezTo>
                    <a:pt x="10649" y="8445"/>
                    <a:pt x="10418" y="8566"/>
                    <a:pt x="10075" y="8677"/>
                  </a:cubicBezTo>
                  <a:cubicBezTo>
                    <a:pt x="9844" y="8677"/>
                    <a:pt x="9612" y="8677"/>
                    <a:pt x="9492" y="8908"/>
                  </a:cubicBezTo>
                  <a:lnTo>
                    <a:pt x="9492" y="8908"/>
                  </a:lnTo>
                  <a:lnTo>
                    <a:pt x="9492" y="9140"/>
                  </a:lnTo>
                  <a:lnTo>
                    <a:pt x="9844" y="9492"/>
                  </a:lnTo>
                  <a:cubicBezTo>
                    <a:pt x="10307" y="9834"/>
                    <a:pt x="11001" y="10066"/>
                    <a:pt x="11696" y="10418"/>
                  </a:cubicBezTo>
                  <a:cubicBezTo>
                    <a:pt x="11927" y="10529"/>
                    <a:pt x="12038" y="10529"/>
                    <a:pt x="12038" y="10529"/>
                  </a:cubicBezTo>
                  <a:cubicBezTo>
                    <a:pt x="13196" y="10992"/>
                    <a:pt x="13890" y="11223"/>
                    <a:pt x="14242" y="10881"/>
                  </a:cubicBezTo>
                  <a:close/>
                  <a:moveTo>
                    <a:pt x="14353" y="5899"/>
                  </a:moveTo>
                  <a:cubicBezTo>
                    <a:pt x="13779" y="4862"/>
                    <a:pt x="13085" y="4047"/>
                    <a:pt x="12270" y="3473"/>
                  </a:cubicBezTo>
                  <a:cubicBezTo>
                    <a:pt x="11001" y="2547"/>
                    <a:pt x="9723" y="2084"/>
                    <a:pt x="9029" y="1963"/>
                  </a:cubicBezTo>
                  <a:cubicBezTo>
                    <a:pt x="8566" y="1852"/>
                    <a:pt x="8223" y="1852"/>
                    <a:pt x="7992" y="1963"/>
                  </a:cubicBezTo>
                  <a:cubicBezTo>
                    <a:pt x="7871" y="2195"/>
                    <a:pt x="7760" y="2426"/>
                    <a:pt x="7760" y="2778"/>
                  </a:cubicBezTo>
                  <a:cubicBezTo>
                    <a:pt x="7529" y="3704"/>
                    <a:pt x="7640" y="4278"/>
                    <a:pt x="7871" y="4973"/>
                  </a:cubicBezTo>
                  <a:cubicBezTo>
                    <a:pt x="7871" y="5436"/>
                    <a:pt x="7992" y="5788"/>
                    <a:pt x="7992" y="6482"/>
                  </a:cubicBezTo>
                  <a:cubicBezTo>
                    <a:pt x="8103" y="6825"/>
                    <a:pt x="8103" y="7177"/>
                    <a:pt x="8334" y="7408"/>
                  </a:cubicBezTo>
                  <a:cubicBezTo>
                    <a:pt x="8566" y="7640"/>
                    <a:pt x="8797" y="7751"/>
                    <a:pt x="9381" y="7519"/>
                  </a:cubicBezTo>
                  <a:cubicBezTo>
                    <a:pt x="9612" y="7408"/>
                    <a:pt x="9955" y="7408"/>
                    <a:pt x="10186" y="7519"/>
                  </a:cubicBezTo>
                  <a:cubicBezTo>
                    <a:pt x="10186" y="7519"/>
                    <a:pt x="10307" y="7640"/>
                    <a:pt x="10418" y="7640"/>
                  </a:cubicBezTo>
                  <a:cubicBezTo>
                    <a:pt x="10418" y="7640"/>
                    <a:pt x="10418" y="7751"/>
                    <a:pt x="10538" y="7751"/>
                  </a:cubicBezTo>
                  <a:lnTo>
                    <a:pt x="10538" y="7982"/>
                  </a:lnTo>
                  <a:cubicBezTo>
                    <a:pt x="10418" y="8214"/>
                    <a:pt x="10186" y="8214"/>
                    <a:pt x="10075" y="8214"/>
                  </a:cubicBezTo>
                  <a:cubicBezTo>
                    <a:pt x="9723" y="8334"/>
                    <a:pt x="9381" y="8334"/>
                    <a:pt x="9149" y="8677"/>
                  </a:cubicBezTo>
                  <a:lnTo>
                    <a:pt x="9149" y="8797"/>
                  </a:lnTo>
                  <a:cubicBezTo>
                    <a:pt x="9029" y="9029"/>
                    <a:pt x="9149" y="9140"/>
                    <a:pt x="9149" y="9371"/>
                  </a:cubicBezTo>
                  <a:cubicBezTo>
                    <a:pt x="9260" y="9492"/>
                    <a:pt x="9492" y="9603"/>
                    <a:pt x="9612" y="9723"/>
                  </a:cubicBezTo>
                  <a:cubicBezTo>
                    <a:pt x="10075" y="10066"/>
                    <a:pt x="10881" y="10418"/>
                    <a:pt x="11575" y="10760"/>
                  </a:cubicBezTo>
                  <a:lnTo>
                    <a:pt x="11927" y="10881"/>
                  </a:lnTo>
                  <a:cubicBezTo>
                    <a:pt x="13196" y="11344"/>
                    <a:pt x="14011" y="11686"/>
                    <a:pt x="14585" y="11112"/>
                  </a:cubicBezTo>
                  <a:lnTo>
                    <a:pt x="14585" y="11112"/>
                  </a:lnTo>
                  <a:cubicBezTo>
                    <a:pt x="14705" y="10881"/>
                    <a:pt x="15863" y="9140"/>
                    <a:pt x="14353" y="5899"/>
                  </a:cubicBezTo>
                  <a:close/>
                  <a:moveTo>
                    <a:pt x="4288" y="3584"/>
                  </a:moveTo>
                  <a:cubicBezTo>
                    <a:pt x="4167" y="3815"/>
                    <a:pt x="2315" y="5093"/>
                    <a:pt x="1973" y="7871"/>
                  </a:cubicBezTo>
                  <a:lnTo>
                    <a:pt x="1973" y="8334"/>
                  </a:lnTo>
                  <a:cubicBezTo>
                    <a:pt x="1852" y="8334"/>
                    <a:pt x="1741" y="8334"/>
                    <a:pt x="1621" y="8214"/>
                  </a:cubicBezTo>
                  <a:lnTo>
                    <a:pt x="1621" y="7751"/>
                  </a:lnTo>
                  <a:cubicBezTo>
                    <a:pt x="1973" y="4741"/>
                    <a:pt x="4167" y="3352"/>
                    <a:pt x="4167" y="3352"/>
                  </a:cubicBezTo>
                  <a:lnTo>
                    <a:pt x="4167" y="3241"/>
                  </a:lnTo>
                  <a:cubicBezTo>
                    <a:pt x="4862" y="3010"/>
                    <a:pt x="5445" y="3704"/>
                    <a:pt x="6251" y="4862"/>
                  </a:cubicBezTo>
                  <a:lnTo>
                    <a:pt x="6482" y="5093"/>
                  </a:lnTo>
                  <a:cubicBezTo>
                    <a:pt x="7066" y="5788"/>
                    <a:pt x="7408" y="6482"/>
                    <a:pt x="7640" y="6945"/>
                  </a:cubicBezTo>
                  <a:cubicBezTo>
                    <a:pt x="7760" y="7177"/>
                    <a:pt x="7760" y="7408"/>
                    <a:pt x="7760" y="7519"/>
                  </a:cubicBezTo>
                  <a:cubicBezTo>
                    <a:pt x="7871" y="7751"/>
                    <a:pt x="7760" y="7871"/>
                    <a:pt x="7640" y="7982"/>
                  </a:cubicBezTo>
                  <a:lnTo>
                    <a:pt x="7529" y="8103"/>
                  </a:lnTo>
                  <a:lnTo>
                    <a:pt x="7529" y="8103"/>
                  </a:lnTo>
                  <a:cubicBezTo>
                    <a:pt x="7408" y="8103"/>
                    <a:pt x="7297" y="8214"/>
                    <a:pt x="7177" y="8214"/>
                  </a:cubicBezTo>
                  <a:cubicBezTo>
                    <a:pt x="7066" y="7982"/>
                    <a:pt x="6945" y="7871"/>
                    <a:pt x="6714" y="7751"/>
                  </a:cubicBezTo>
                  <a:cubicBezTo>
                    <a:pt x="6945" y="7751"/>
                    <a:pt x="7177" y="7871"/>
                    <a:pt x="7297" y="7751"/>
                  </a:cubicBezTo>
                  <a:lnTo>
                    <a:pt x="7408" y="7751"/>
                  </a:lnTo>
                  <a:lnTo>
                    <a:pt x="7408" y="7751"/>
                  </a:lnTo>
                  <a:lnTo>
                    <a:pt x="7408" y="7519"/>
                  </a:lnTo>
                  <a:cubicBezTo>
                    <a:pt x="7408" y="7408"/>
                    <a:pt x="7408" y="7288"/>
                    <a:pt x="7297" y="7177"/>
                  </a:cubicBezTo>
                  <a:cubicBezTo>
                    <a:pt x="7177" y="6593"/>
                    <a:pt x="6714" y="5899"/>
                    <a:pt x="6251" y="5325"/>
                  </a:cubicBezTo>
                  <a:lnTo>
                    <a:pt x="6019" y="5093"/>
                  </a:lnTo>
                  <a:cubicBezTo>
                    <a:pt x="5325" y="4167"/>
                    <a:pt x="4751" y="3473"/>
                    <a:pt x="4288" y="3584"/>
                  </a:cubicBezTo>
                  <a:close/>
                  <a:moveTo>
                    <a:pt x="16437" y="6825"/>
                  </a:moveTo>
                  <a:cubicBezTo>
                    <a:pt x="16900" y="9029"/>
                    <a:pt x="16437" y="11223"/>
                    <a:pt x="15279" y="13076"/>
                  </a:cubicBezTo>
                  <a:cubicBezTo>
                    <a:pt x="14353" y="14696"/>
                    <a:pt x="12853" y="15854"/>
                    <a:pt x="11001" y="16548"/>
                  </a:cubicBezTo>
                  <a:cubicBezTo>
                    <a:pt x="11001" y="16437"/>
                    <a:pt x="10881" y="16205"/>
                    <a:pt x="10881" y="16085"/>
                  </a:cubicBezTo>
                  <a:lnTo>
                    <a:pt x="10881" y="15974"/>
                  </a:lnTo>
                  <a:cubicBezTo>
                    <a:pt x="12622" y="15391"/>
                    <a:pt x="13890" y="14233"/>
                    <a:pt x="14816" y="12733"/>
                  </a:cubicBezTo>
                  <a:cubicBezTo>
                    <a:pt x="15863" y="11112"/>
                    <a:pt x="16326" y="9029"/>
                    <a:pt x="15863" y="6945"/>
                  </a:cubicBezTo>
                  <a:cubicBezTo>
                    <a:pt x="15400" y="4862"/>
                    <a:pt x="14122" y="3121"/>
                    <a:pt x="12390" y="2084"/>
                  </a:cubicBezTo>
                  <a:cubicBezTo>
                    <a:pt x="10770" y="1037"/>
                    <a:pt x="8566" y="574"/>
                    <a:pt x="6482" y="1037"/>
                  </a:cubicBezTo>
                  <a:cubicBezTo>
                    <a:pt x="4399" y="1500"/>
                    <a:pt x="2778" y="2778"/>
                    <a:pt x="1621" y="4510"/>
                  </a:cubicBezTo>
                  <a:cubicBezTo>
                    <a:pt x="1047" y="5556"/>
                    <a:pt x="584" y="6825"/>
                    <a:pt x="463" y="8103"/>
                  </a:cubicBezTo>
                  <a:cubicBezTo>
                    <a:pt x="352" y="8103"/>
                    <a:pt x="121" y="7982"/>
                    <a:pt x="0" y="7982"/>
                  </a:cubicBezTo>
                  <a:cubicBezTo>
                    <a:pt x="0" y="6593"/>
                    <a:pt x="463" y="5325"/>
                    <a:pt x="1158" y="4167"/>
                  </a:cubicBezTo>
                  <a:cubicBezTo>
                    <a:pt x="2315" y="2426"/>
                    <a:pt x="4167" y="1037"/>
                    <a:pt x="6371" y="463"/>
                  </a:cubicBezTo>
                  <a:cubicBezTo>
                    <a:pt x="8686" y="0"/>
                    <a:pt x="10881" y="463"/>
                    <a:pt x="12733" y="1621"/>
                  </a:cubicBezTo>
                  <a:cubicBezTo>
                    <a:pt x="14474" y="2778"/>
                    <a:pt x="15863" y="4510"/>
                    <a:pt x="16437" y="6825"/>
                  </a:cubicBezTo>
                  <a:close/>
                  <a:moveTo>
                    <a:pt x="13196" y="10066"/>
                  </a:moveTo>
                  <a:lnTo>
                    <a:pt x="13196" y="10066"/>
                  </a:lnTo>
                  <a:cubicBezTo>
                    <a:pt x="13316" y="10066"/>
                    <a:pt x="13427" y="9955"/>
                    <a:pt x="13548" y="9955"/>
                  </a:cubicBezTo>
                  <a:cubicBezTo>
                    <a:pt x="13659" y="9955"/>
                    <a:pt x="13659" y="10066"/>
                    <a:pt x="13659" y="10066"/>
                  </a:cubicBezTo>
                  <a:cubicBezTo>
                    <a:pt x="13659" y="10186"/>
                    <a:pt x="13779" y="10186"/>
                    <a:pt x="13779" y="10186"/>
                  </a:cubicBezTo>
                  <a:lnTo>
                    <a:pt x="13779" y="10186"/>
                  </a:lnTo>
                  <a:cubicBezTo>
                    <a:pt x="13779" y="10297"/>
                    <a:pt x="13659" y="10297"/>
                    <a:pt x="13659" y="10297"/>
                  </a:cubicBezTo>
                  <a:cubicBezTo>
                    <a:pt x="13427" y="10297"/>
                    <a:pt x="13196" y="10186"/>
                    <a:pt x="13196" y="10066"/>
                  </a:cubicBezTo>
                  <a:close/>
                  <a:moveTo>
                    <a:pt x="13659" y="10529"/>
                  </a:moveTo>
                  <a:cubicBezTo>
                    <a:pt x="13890" y="10529"/>
                    <a:pt x="13890" y="10418"/>
                    <a:pt x="14011" y="10297"/>
                  </a:cubicBezTo>
                  <a:lnTo>
                    <a:pt x="14011" y="10186"/>
                  </a:lnTo>
                  <a:cubicBezTo>
                    <a:pt x="14011" y="10066"/>
                    <a:pt x="14011" y="10066"/>
                    <a:pt x="13890" y="9955"/>
                  </a:cubicBezTo>
                  <a:cubicBezTo>
                    <a:pt x="13890" y="9834"/>
                    <a:pt x="13779" y="9723"/>
                    <a:pt x="13548" y="9723"/>
                  </a:cubicBezTo>
                  <a:cubicBezTo>
                    <a:pt x="13427" y="9723"/>
                    <a:pt x="13196" y="9834"/>
                    <a:pt x="13085" y="9834"/>
                  </a:cubicBezTo>
                  <a:lnTo>
                    <a:pt x="12964" y="9955"/>
                  </a:lnTo>
                  <a:cubicBezTo>
                    <a:pt x="12853" y="10066"/>
                    <a:pt x="12853" y="10066"/>
                    <a:pt x="12853" y="10186"/>
                  </a:cubicBezTo>
                  <a:cubicBezTo>
                    <a:pt x="12853" y="10297"/>
                    <a:pt x="12964" y="10297"/>
                    <a:pt x="12964" y="10297"/>
                  </a:cubicBezTo>
                  <a:cubicBezTo>
                    <a:pt x="13085" y="10418"/>
                    <a:pt x="13316" y="10649"/>
                    <a:pt x="13659" y="10529"/>
                  </a:cubicBezTo>
                  <a:close/>
                  <a:moveTo>
                    <a:pt x="13427" y="8334"/>
                  </a:moveTo>
                  <a:lnTo>
                    <a:pt x="13427" y="8334"/>
                  </a:lnTo>
                  <a:cubicBezTo>
                    <a:pt x="13548" y="8214"/>
                    <a:pt x="13659" y="8214"/>
                    <a:pt x="13779" y="8214"/>
                  </a:cubicBezTo>
                  <a:cubicBezTo>
                    <a:pt x="13779" y="8214"/>
                    <a:pt x="13890" y="8214"/>
                    <a:pt x="13890" y="8334"/>
                  </a:cubicBezTo>
                  <a:lnTo>
                    <a:pt x="13890" y="8445"/>
                  </a:lnTo>
                  <a:lnTo>
                    <a:pt x="13890" y="8445"/>
                  </a:lnTo>
                  <a:lnTo>
                    <a:pt x="13890" y="8445"/>
                  </a:lnTo>
                  <a:cubicBezTo>
                    <a:pt x="13659" y="8445"/>
                    <a:pt x="13427" y="8334"/>
                    <a:pt x="13427" y="8334"/>
                  </a:cubicBezTo>
                  <a:close/>
                  <a:moveTo>
                    <a:pt x="13890" y="8797"/>
                  </a:moveTo>
                  <a:cubicBezTo>
                    <a:pt x="13548" y="8797"/>
                    <a:pt x="13316" y="8566"/>
                    <a:pt x="13196" y="8566"/>
                  </a:cubicBezTo>
                  <a:cubicBezTo>
                    <a:pt x="13196" y="8445"/>
                    <a:pt x="13085" y="8445"/>
                    <a:pt x="13085" y="8334"/>
                  </a:cubicBezTo>
                  <a:lnTo>
                    <a:pt x="13085" y="8214"/>
                  </a:lnTo>
                  <a:lnTo>
                    <a:pt x="13196" y="8103"/>
                  </a:lnTo>
                  <a:cubicBezTo>
                    <a:pt x="13427" y="7982"/>
                    <a:pt x="13548" y="7871"/>
                    <a:pt x="13779" y="7871"/>
                  </a:cubicBezTo>
                  <a:cubicBezTo>
                    <a:pt x="13890" y="7982"/>
                    <a:pt x="14122" y="8103"/>
                    <a:pt x="14122" y="8214"/>
                  </a:cubicBezTo>
                  <a:cubicBezTo>
                    <a:pt x="14242" y="8214"/>
                    <a:pt x="14242" y="8334"/>
                    <a:pt x="14242" y="8334"/>
                  </a:cubicBezTo>
                  <a:lnTo>
                    <a:pt x="14242" y="8566"/>
                  </a:lnTo>
                  <a:cubicBezTo>
                    <a:pt x="14122" y="8677"/>
                    <a:pt x="14011" y="8677"/>
                    <a:pt x="13890" y="8797"/>
                  </a:cubicBezTo>
                  <a:close/>
                  <a:moveTo>
                    <a:pt x="12733" y="6482"/>
                  </a:moveTo>
                  <a:lnTo>
                    <a:pt x="12733" y="6482"/>
                  </a:lnTo>
                  <a:cubicBezTo>
                    <a:pt x="12733" y="6362"/>
                    <a:pt x="12853" y="6251"/>
                    <a:pt x="12964" y="6130"/>
                  </a:cubicBezTo>
                  <a:lnTo>
                    <a:pt x="13085" y="6130"/>
                  </a:lnTo>
                  <a:cubicBezTo>
                    <a:pt x="13196" y="6130"/>
                    <a:pt x="13196" y="6251"/>
                    <a:pt x="13196" y="6251"/>
                  </a:cubicBezTo>
                  <a:lnTo>
                    <a:pt x="13196" y="6251"/>
                  </a:lnTo>
                  <a:lnTo>
                    <a:pt x="13196" y="6362"/>
                  </a:lnTo>
                  <a:cubicBezTo>
                    <a:pt x="13085" y="6482"/>
                    <a:pt x="12733" y="6482"/>
                    <a:pt x="12733" y="6482"/>
                  </a:cubicBezTo>
                  <a:close/>
                  <a:moveTo>
                    <a:pt x="13427" y="6482"/>
                  </a:moveTo>
                  <a:cubicBezTo>
                    <a:pt x="13085" y="6714"/>
                    <a:pt x="12733" y="6714"/>
                    <a:pt x="12622" y="6714"/>
                  </a:cubicBezTo>
                  <a:lnTo>
                    <a:pt x="12501" y="6714"/>
                  </a:lnTo>
                  <a:lnTo>
                    <a:pt x="12501" y="6714"/>
                  </a:lnTo>
                  <a:cubicBezTo>
                    <a:pt x="12390" y="6593"/>
                    <a:pt x="12390" y="6593"/>
                    <a:pt x="12390" y="6482"/>
                  </a:cubicBezTo>
                  <a:lnTo>
                    <a:pt x="12390" y="6482"/>
                  </a:lnTo>
                  <a:cubicBezTo>
                    <a:pt x="12390" y="6482"/>
                    <a:pt x="12390" y="6362"/>
                    <a:pt x="12501" y="6362"/>
                  </a:cubicBezTo>
                  <a:cubicBezTo>
                    <a:pt x="12501" y="6251"/>
                    <a:pt x="12622" y="6019"/>
                    <a:pt x="12853" y="5899"/>
                  </a:cubicBezTo>
                  <a:cubicBezTo>
                    <a:pt x="12964" y="5788"/>
                    <a:pt x="13085" y="5899"/>
                    <a:pt x="13316" y="5899"/>
                  </a:cubicBezTo>
                  <a:cubicBezTo>
                    <a:pt x="13316" y="5899"/>
                    <a:pt x="13316" y="6019"/>
                    <a:pt x="13427" y="6019"/>
                  </a:cubicBezTo>
                  <a:cubicBezTo>
                    <a:pt x="13427" y="6130"/>
                    <a:pt x="13427" y="6130"/>
                    <a:pt x="13548" y="6251"/>
                  </a:cubicBezTo>
                  <a:cubicBezTo>
                    <a:pt x="13548" y="6251"/>
                    <a:pt x="13548" y="6362"/>
                    <a:pt x="13427" y="6482"/>
                  </a:cubicBezTo>
                  <a:close/>
                  <a:moveTo>
                    <a:pt x="11696" y="5093"/>
                  </a:moveTo>
                  <a:lnTo>
                    <a:pt x="11696" y="5093"/>
                  </a:lnTo>
                  <a:cubicBezTo>
                    <a:pt x="11696" y="4973"/>
                    <a:pt x="11696" y="4862"/>
                    <a:pt x="11807" y="4741"/>
                  </a:cubicBezTo>
                  <a:cubicBezTo>
                    <a:pt x="11807" y="4630"/>
                    <a:pt x="11927" y="4630"/>
                    <a:pt x="11927" y="4630"/>
                  </a:cubicBezTo>
                  <a:lnTo>
                    <a:pt x="12038" y="4630"/>
                  </a:lnTo>
                  <a:lnTo>
                    <a:pt x="12038" y="4630"/>
                  </a:lnTo>
                  <a:lnTo>
                    <a:pt x="12038" y="4741"/>
                  </a:lnTo>
                  <a:cubicBezTo>
                    <a:pt x="12038" y="4862"/>
                    <a:pt x="11807" y="5093"/>
                    <a:pt x="11696" y="5093"/>
                  </a:cubicBezTo>
                  <a:close/>
                  <a:moveTo>
                    <a:pt x="12390" y="4741"/>
                  </a:moveTo>
                  <a:cubicBezTo>
                    <a:pt x="12270" y="5093"/>
                    <a:pt x="11927" y="5325"/>
                    <a:pt x="11807" y="5325"/>
                  </a:cubicBezTo>
                  <a:lnTo>
                    <a:pt x="11696" y="5436"/>
                  </a:lnTo>
                  <a:cubicBezTo>
                    <a:pt x="11575" y="5325"/>
                    <a:pt x="11575" y="5325"/>
                    <a:pt x="11464" y="5325"/>
                  </a:cubicBezTo>
                  <a:lnTo>
                    <a:pt x="11464" y="5093"/>
                  </a:lnTo>
                  <a:cubicBezTo>
                    <a:pt x="11464" y="4973"/>
                    <a:pt x="11464" y="4741"/>
                    <a:pt x="11575" y="4630"/>
                  </a:cubicBezTo>
                  <a:cubicBezTo>
                    <a:pt x="11575" y="4399"/>
                    <a:pt x="11807" y="4278"/>
                    <a:pt x="11927" y="4278"/>
                  </a:cubicBezTo>
                  <a:lnTo>
                    <a:pt x="12159" y="4278"/>
                  </a:lnTo>
                  <a:cubicBezTo>
                    <a:pt x="12159" y="4399"/>
                    <a:pt x="12270" y="4399"/>
                    <a:pt x="12270" y="4399"/>
                  </a:cubicBezTo>
                  <a:cubicBezTo>
                    <a:pt x="12390" y="4510"/>
                    <a:pt x="12390" y="4630"/>
                    <a:pt x="12390" y="4741"/>
                  </a:cubicBezTo>
                  <a:close/>
                  <a:moveTo>
                    <a:pt x="9955" y="4167"/>
                  </a:moveTo>
                  <a:lnTo>
                    <a:pt x="9955" y="4167"/>
                  </a:lnTo>
                  <a:cubicBezTo>
                    <a:pt x="9955" y="4047"/>
                    <a:pt x="9955" y="3815"/>
                    <a:pt x="10075" y="3704"/>
                  </a:cubicBezTo>
                  <a:lnTo>
                    <a:pt x="10186" y="3704"/>
                  </a:lnTo>
                  <a:cubicBezTo>
                    <a:pt x="10186" y="3584"/>
                    <a:pt x="10307" y="3704"/>
                    <a:pt x="10307" y="3704"/>
                  </a:cubicBezTo>
                  <a:lnTo>
                    <a:pt x="10307" y="3704"/>
                  </a:lnTo>
                  <a:lnTo>
                    <a:pt x="10307" y="3704"/>
                  </a:lnTo>
                  <a:cubicBezTo>
                    <a:pt x="10307" y="3936"/>
                    <a:pt x="10075" y="4047"/>
                    <a:pt x="9955" y="4167"/>
                  </a:cubicBezTo>
                  <a:close/>
                  <a:moveTo>
                    <a:pt x="10649" y="3815"/>
                  </a:moveTo>
                  <a:cubicBezTo>
                    <a:pt x="10538" y="4167"/>
                    <a:pt x="10186" y="4278"/>
                    <a:pt x="10075" y="4399"/>
                  </a:cubicBezTo>
                  <a:lnTo>
                    <a:pt x="9955" y="4399"/>
                  </a:lnTo>
                  <a:cubicBezTo>
                    <a:pt x="9844" y="4399"/>
                    <a:pt x="9844" y="4399"/>
                    <a:pt x="9723" y="4278"/>
                  </a:cubicBezTo>
                  <a:lnTo>
                    <a:pt x="9723" y="4167"/>
                  </a:lnTo>
                  <a:cubicBezTo>
                    <a:pt x="9723" y="4047"/>
                    <a:pt x="9723" y="3815"/>
                    <a:pt x="9844" y="3584"/>
                  </a:cubicBezTo>
                  <a:cubicBezTo>
                    <a:pt x="9844" y="3473"/>
                    <a:pt x="10075" y="3352"/>
                    <a:pt x="10186" y="3352"/>
                  </a:cubicBezTo>
                  <a:lnTo>
                    <a:pt x="10418" y="3352"/>
                  </a:lnTo>
                  <a:lnTo>
                    <a:pt x="10538" y="3473"/>
                  </a:lnTo>
                  <a:cubicBezTo>
                    <a:pt x="10649" y="3584"/>
                    <a:pt x="10649" y="3704"/>
                    <a:pt x="10649" y="3815"/>
                  </a:cubicBezTo>
                  <a:close/>
                  <a:moveTo>
                    <a:pt x="8918" y="4630"/>
                  </a:moveTo>
                  <a:lnTo>
                    <a:pt x="8918" y="4630"/>
                  </a:lnTo>
                  <a:lnTo>
                    <a:pt x="8918" y="4630"/>
                  </a:lnTo>
                  <a:lnTo>
                    <a:pt x="8797" y="4630"/>
                  </a:lnTo>
                  <a:cubicBezTo>
                    <a:pt x="8797" y="4510"/>
                    <a:pt x="8686" y="4278"/>
                    <a:pt x="8686" y="4167"/>
                  </a:cubicBezTo>
                  <a:cubicBezTo>
                    <a:pt x="8686" y="4047"/>
                    <a:pt x="8797" y="3936"/>
                    <a:pt x="8918" y="3936"/>
                  </a:cubicBezTo>
                  <a:lnTo>
                    <a:pt x="8918" y="3936"/>
                  </a:lnTo>
                  <a:lnTo>
                    <a:pt x="9029" y="3936"/>
                  </a:lnTo>
                  <a:cubicBezTo>
                    <a:pt x="9029" y="3936"/>
                    <a:pt x="9149" y="3936"/>
                    <a:pt x="9149" y="4047"/>
                  </a:cubicBezTo>
                  <a:cubicBezTo>
                    <a:pt x="9149" y="4399"/>
                    <a:pt x="8918" y="4630"/>
                    <a:pt x="8918" y="4630"/>
                  </a:cubicBezTo>
                  <a:close/>
                  <a:moveTo>
                    <a:pt x="9381" y="3936"/>
                  </a:moveTo>
                  <a:cubicBezTo>
                    <a:pt x="9492" y="4399"/>
                    <a:pt x="9149" y="4741"/>
                    <a:pt x="9149" y="4862"/>
                  </a:cubicBezTo>
                  <a:lnTo>
                    <a:pt x="9029" y="4973"/>
                  </a:lnTo>
                  <a:lnTo>
                    <a:pt x="8797" y="4973"/>
                  </a:lnTo>
                  <a:lnTo>
                    <a:pt x="8566" y="4741"/>
                  </a:lnTo>
                  <a:cubicBezTo>
                    <a:pt x="8566" y="4630"/>
                    <a:pt x="8455" y="4399"/>
                    <a:pt x="8455" y="4167"/>
                  </a:cubicBezTo>
                  <a:cubicBezTo>
                    <a:pt x="8455" y="3936"/>
                    <a:pt x="8566" y="3815"/>
                    <a:pt x="8686" y="3704"/>
                  </a:cubicBezTo>
                  <a:cubicBezTo>
                    <a:pt x="8797" y="3704"/>
                    <a:pt x="8797" y="3584"/>
                    <a:pt x="8918" y="3584"/>
                  </a:cubicBezTo>
                  <a:lnTo>
                    <a:pt x="9149" y="3584"/>
                  </a:lnTo>
                  <a:cubicBezTo>
                    <a:pt x="9260" y="3704"/>
                    <a:pt x="9381" y="3815"/>
                    <a:pt x="9381" y="3936"/>
                  </a:cubicBezTo>
                  <a:close/>
                  <a:moveTo>
                    <a:pt x="11807" y="8797"/>
                  </a:moveTo>
                  <a:lnTo>
                    <a:pt x="11927" y="8797"/>
                  </a:lnTo>
                  <a:cubicBezTo>
                    <a:pt x="12038" y="8797"/>
                    <a:pt x="12270" y="8797"/>
                    <a:pt x="12501" y="8908"/>
                  </a:cubicBezTo>
                  <a:lnTo>
                    <a:pt x="12622" y="9029"/>
                  </a:lnTo>
                  <a:lnTo>
                    <a:pt x="12622" y="9140"/>
                  </a:lnTo>
                  <a:lnTo>
                    <a:pt x="12501" y="9260"/>
                  </a:lnTo>
                  <a:lnTo>
                    <a:pt x="12390" y="9260"/>
                  </a:lnTo>
                  <a:cubicBezTo>
                    <a:pt x="12038" y="9140"/>
                    <a:pt x="11927" y="8908"/>
                    <a:pt x="11807" y="8797"/>
                  </a:cubicBezTo>
                  <a:close/>
                  <a:moveTo>
                    <a:pt x="12270" y="9492"/>
                  </a:moveTo>
                  <a:cubicBezTo>
                    <a:pt x="11807" y="9371"/>
                    <a:pt x="11696" y="9029"/>
                    <a:pt x="11575" y="8908"/>
                  </a:cubicBezTo>
                  <a:lnTo>
                    <a:pt x="11575" y="8797"/>
                  </a:lnTo>
                  <a:cubicBezTo>
                    <a:pt x="11575" y="8677"/>
                    <a:pt x="11575" y="8566"/>
                    <a:pt x="11696" y="8566"/>
                  </a:cubicBezTo>
                  <a:lnTo>
                    <a:pt x="11807" y="8566"/>
                  </a:lnTo>
                  <a:cubicBezTo>
                    <a:pt x="12038" y="8445"/>
                    <a:pt x="12390" y="8566"/>
                    <a:pt x="12622" y="8677"/>
                  </a:cubicBezTo>
                  <a:cubicBezTo>
                    <a:pt x="12733" y="8677"/>
                    <a:pt x="12853" y="8908"/>
                    <a:pt x="12853" y="9029"/>
                  </a:cubicBezTo>
                  <a:lnTo>
                    <a:pt x="12853" y="9260"/>
                  </a:lnTo>
                  <a:cubicBezTo>
                    <a:pt x="12853" y="9260"/>
                    <a:pt x="12853" y="9371"/>
                    <a:pt x="12733" y="9371"/>
                  </a:cubicBezTo>
                  <a:cubicBezTo>
                    <a:pt x="12622" y="9492"/>
                    <a:pt x="12501" y="9603"/>
                    <a:pt x="12270" y="9492"/>
                  </a:cubicBezTo>
                  <a:close/>
                  <a:moveTo>
                    <a:pt x="10770" y="9140"/>
                  </a:moveTo>
                  <a:cubicBezTo>
                    <a:pt x="10881" y="9140"/>
                    <a:pt x="11001" y="9140"/>
                    <a:pt x="11112" y="9260"/>
                  </a:cubicBezTo>
                  <a:cubicBezTo>
                    <a:pt x="11112" y="9260"/>
                    <a:pt x="11233" y="9260"/>
                    <a:pt x="11233" y="9371"/>
                  </a:cubicBezTo>
                  <a:lnTo>
                    <a:pt x="11233" y="9371"/>
                  </a:lnTo>
                  <a:lnTo>
                    <a:pt x="11112" y="9492"/>
                  </a:lnTo>
                  <a:lnTo>
                    <a:pt x="11112" y="9492"/>
                  </a:lnTo>
                  <a:cubicBezTo>
                    <a:pt x="10881" y="9371"/>
                    <a:pt x="10770" y="9260"/>
                    <a:pt x="10770" y="9140"/>
                  </a:cubicBezTo>
                  <a:close/>
                  <a:moveTo>
                    <a:pt x="11001" y="9723"/>
                  </a:moveTo>
                  <a:cubicBezTo>
                    <a:pt x="10649" y="9603"/>
                    <a:pt x="10538" y="9260"/>
                    <a:pt x="10538" y="9260"/>
                  </a:cubicBezTo>
                  <a:cubicBezTo>
                    <a:pt x="10418" y="9140"/>
                    <a:pt x="10418" y="9140"/>
                    <a:pt x="10418" y="9029"/>
                  </a:cubicBezTo>
                  <a:lnTo>
                    <a:pt x="10538" y="8908"/>
                  </a:lnTo>
                  <a:lnTo>
                    <a:pt x="10770" y="8908"/>
                  </a:lnTo>
                  <a:cubicBezTo>
                    <a:pt x="10881" y="8797"/>
                    <a:pt x="11112" y="8908"/>
                    <a:pt x="11233" y="8908"/>
                  </a:cubicBezTo>
                  <a:cubicBezTo>
                    <a:pt x="11344" y="9029"/>
                    <a:pt x="11464" y="9140"/>
                    <a:pt x="11464" y="9371"/>
                  </a:cubicBezTo>
                  <a:lnTo>
                    <a:pt x="11464" y="9492"/>
                  </a:lnTo>
                  <a:cubicBezTo>
                    <a:pt x="11464" y="9603"/>
                    <a:pt x="11344" y="9603"/>
                    <a:pt x="11344" y="9723"/>
                  </a:cubicBezTo>
                  <a:close/>
                  <a:moveTo>
                    <a:pt x="9029" y="6593"/>
                  </a:moveTo>
                  <a:lnTo>
                    <a:pt x="9029" y="6714"/>
                  </a:lnTo>
                  <a:cubicBezTo>
                    <a:pt x="9029" y="6593"/>
                    <a:pt x="8918" y="6593"/>
                    <a:pt x="8918" y="6593"/>
                  </a:cubicBezTo>
                  <a:cubicBezTo>
                    <a:pt x="8918" y="6482"/>
                    <a:pt x="8918" y="6251"/>
                    <a:pt x="9029" y="6130"/>
                  </a:cubicBezTo>
                  <a:cubicBezTo>
                    <a:pt x="9029" y="6019"/>
                    <a:pt x="9149" y="6019"/>
                    <a:pt x="9149" y="5899"/>
                  </a:cubicBezTo>
                  <a:lnTo>
                    <a:pt x="9260" y="5899"/>
                  </a:lnTo>
                  <a:cubicBezTo>
                    <a:pt x="9381" y="5899"/>
                    <a:pt x="9381" y="6019"/>
                    <a:pt x="9381" y="6019"/>
                  </a:cubicBezTo>
                  <a:lnTo>
                    <a:pt x="9381" y="6130"/>
                  </a:lnTo>
                  <a:cubicBezTo>
                    <a:pt x="9381" y="6362"/>
                    <a:pt x="9029" y="6593"/>
                    <a:pt x="9029" y="6593"/>
                  </a:cubicBezTo>
                  <a:close/>
                  <a:moveTo>
                    <a:pt x="9723" y="6130"/>
                  </a:moveTo>
                  <a:cubicBezTo>
                    <a:pt x="9612" y="6593"/>
                    <a:pt x="9260" y="6825"/>
                    <a:pt x="9149" y="6825"/>
                  </a:cubicBezTo>
                  <a:cubicBezTo>
                    <a:pt x="9149" y="6945"/>
                    <a:pt x="9029" y="6945"/>
                    <a:pt x="9029" y="6945"/>
                  </a:cubicBezTo>
                  <a:cubicBezTo>
                    <a:pt x="8918" y="6945"/>
                    <a:pt x="8797" y="6945"/>
                    <a:pt x="8797" y="6825"/>
                  </a:cubicBezTo>
                  <a:cubicBezTo>
                    <a:pt x="8686" y="6825"/>
                    <a:pt x="8686" y="6714"/>
                    <a:pt x="8686" y="6714"/>
                  </a:cubicBezTo>
                  <a:lnTo>
                    <a:pt x="8686" y="6019"/>
                  </a:lnTo>
                  <a:cubicBezTo>
                    <a:pt x="8797" y="5788"/>
                    <a:pt x="8918" y="5667"/>
                    <a:pt x="9149" y="5667"/>
                  </a:cubicBezTo>
                  <a:lnTo>
                    <a:pt x="9381" y="5667"/>
                  </a:lnTo>
                  <a:cubicBezTo>
                    <a:pt x="9381" y="5667"/>
                    <a:pt x="9492" y="5667"/>
                    <a:pt x="9492" y="5788"/>
                  </a:cubicBezTo>
                  <a:cubicBezTo>
                    <a:pt x="9612" y="5788"/>
                    <a:pt x="9723" y="5899"/>
                    <a:pt x="9723" y="6130"/>
                  </a:cubicBezTo>
                  <a:close/>
                  <a:moveTo>
                    <a:pt x="10186" y="5788"/>
                  </a:moveTo>
                  <a:lnTo>
                    <a:pt x="10186" y="5788"/>
                  </a:lnTo>
                  <a:lnTo>
                    <a:pt x="10186" y="5788"/>
                  </a:lnTo>
                  <a:lnTo>
                    <a:pt x="10075" y="5667"/>
                  </a:lnTo>
                  <a:cubicBezTo>
                    <a:pt x="10075" y="5556"/>
                    <a:pt x="10075" y="5325"/>
                    <a:pt x="10186" y="5204"/>
                  </a:cubicBezTo>
                  <a:cubicBezTo>
                    <a:pt x="10307" y="5093"/>
                    <a:pt x="10307" y="4973"/>
                    <a:pt x="10418" y="4973"/>
                  </a:cubicBezTo>
                  <a:lnTo>
                    <a:pt x="10649" y="4973"/>
                  </a:lnTo>
                  <a:lnTo>
                    <a:pt x="10649" y="5093"/>
                  </a:lnTo>
                  <a:lnTo>
                    <a:pt x="10649" y="5204"/>
                  </a:lnTo>
                  <a:cubicBezTo>
                    <a:pt x="10649" y="5556"/>
                    <a:pt x="10186" y="5788"/>
                    <a:pt x="10186" y="5788"/>
                  </a:cubicBezTo>
                  <a:close/>
                  <a:moveTo>
                    <a:pt x="11001" y="5204"/>
                  </a:moveTo>
                  <a:cubicBezTo>
                    <a:pt x="10881" y="5667"/>
                    <a:pt x="10418" y="6019"/>
                    <a:pt x="10307" y="6019"/>
                  </a:cubicBezTo>
                  <a:cubicBezTo>
                    <a:pt x="10307" y="6019"/>
                    <a:pt x="10186" y="6130"/>
                    <a:pt x="10075" y="6130"/>
                  </a:cubicBezTo>
                  <a:cubicBezTo>
                    <a:pt x="10075" y="6019"/>
                    <a:pt x="9955" y="6019"/>
                    <a:pt x="9955" y="5899"/>
                  </a:cubicBezTo>
                  <a:cubicBezTo>
                    <a:pt x="9844" y="5899"/>
                    <a:pt x="9844" y="5788"/>
                    <a:pt x="9844" y="5788"/>
                  </a:cubicBezTo>
                  <a:cubicBezTo>
                    <a:pt x="9844" y="5556"/>
                    <a:pt x="9844" y="5204"/>
                    <a:pt x="9955" y="5093"/>
                  </a:cubicBezTo>
                  <a:cubicBezTo>
                    <a:pt x="10075" y="4862"/>
                    <a:pt x="10186" y="4741"/>
                    <a:pt x="10418" y="4741"/>
                  </a:cubicBezTo>
                  <a:lnTo>
                    <a:pt x="10649" y="4741"/>
                  </a:lnTo>
                  <a:cubicBezTo>
                    <a:pt x="10770" y="4741"/>
                    <a:pt x="10770" y="4862"/>
                    <a:pt x="10881" y="4862"/>
                  </a:cubicBezTo>
                  <a:cubicBezTo>
                    <a:pt x="11001" y="4973"/>
                    <a:pt x="11001" y="5093"/>
                    <a:pt x="11001" y="5204"/>
                  </a:cubicBezTo>
                  <a:close/>
                  <a:moveTo>
                    <a:pt x="11001" y="6714"/>
                  </a:moveTo>
                  <a:lnTo>
                    <a:pt x="11001" y="6714"/>
                  </a:lnTo>
                  <a:lnTo>
                    <a:pt x="11001" y="6593"/>
                  </a:lnTo>
                  <a:cubicBezTo>
                    <a:pt x="11001" y="6482"/>
                    <a:pt x="11112" y="6362"/>
                    <a:pt x="11233" y="6251"/>
                  </a:cubicBezTo>
                  <a:cubicBezTo>
                    <a:pt x="11233" y="6130"/>
                    <a:pt x="11344" y="6130"/>
                    <a:pt x="11464" y="6130"/>
                  </a:cubicBezTo>
                  <a:cubicBezTo>
                    <a:pt x="11464" y="6130"/>
                    <a:pt x="11575" y="6130"/>
                    <a:pt x="11575" y="6251"/>
                  </a:cubicBezTo>
                  <a:lnTo>
                    <a:pt x="11575" y="6251"/>
                  </a:lnTo>
                  <a:lnTo>
                    <a:pt x="11575" y="6362"/>
                  </a:lnTo>
                  <a:cubicBezTo>
                    <a:pt x="11344" y="6593"/>
                    <a:pt x="11001" y="6714"/>
                    <a:pt x="11001" y="6714"/>
                  </a:cubicBezTo>
                  <a:close/>
                  <a:moveTo>
                    <a:pt x="11807" y="6482"/>
                  </a:moveTo>
                  <a:cubicBezTo>
                    <a:pt x="11575" y="6825"/>
                    <a:pt x="11112" y="6945"/>
                    <a:pt x="11112" y="6945"/>
                  </a:cubicBezTo>
                  <a:lnTo>
                    <a:pt x="10881" y="6945"/>
                  </a:lnTo>
                  <a:cubicBezTo>
                    <a:pt x="10770" y="6945"/>
                    <a:pt x="10770" y="6825"/>
                    <a:pt x="10770" y="6825"/>
                  </a:cubicBezTo>
                  <a:cubicBezTo>
                    <a:pt x="10649" y="6714"/>
                    <a:pt x="10770" y="6593"/>
                    <a:pt x="10770" y="6593"/>
                  </a:cubicBezTo>
                  <a:cubicBezTo>
                    <a:pt x="10770" y="6362"/>
                    <a:pt x="10881" y="6130"/>
                    <a:pt x="11001" y="6019"/>
                  </a:cubicBezTo>
                  <a:cubicBezTo>
                    <a:pt x="11112" y="5899"/>
                    <a:pt x="11344" y="5899"/>
                    <a:pt x="11575" y="5899"/>
                  </a:cubicBezTo>
                  <a:cubicBezTo>
                    <a:pt x="11575" y="5899"/>
                    <a:pt x="11696" y="5899"/>
                    <a:pt x="11696" y="6019"/>
                  </a:cubicBezTo>
                  <a:cubicBezTo>
                    <a:pt x="11807" y="6019"/>
                    <a:pt x="11807" y="6019"/>
                    <a:pt x="11807" y="6130"/>
                  </a:cubicBezTo>
                  <a:cubicBezTo>
                    <a:pt x="11927" y="6251"/>
                    <a:pt x="11927" y="6362"/>
                    <a:pt x="11807" y="6482"/>
                  </a:cubicBezTo>
                  <a:close/>
                  <a:moveTo>
                    <a:pt x="11575" y="7751"/>
                  </a:moveTo>
                  <a:lnTo>
                    <a:pt x="11464" y="7751"/>
                  </a:lnTo>
                  <a:lnTo>
                    <a:pt x="11464" y="7751"/>
                  </a:lnTo>
                  <a:cubicBezTo>
                    <a:pt x="11464" y="7751"/>
                    <a:pt x="11464" y="7640"/>
                    <a:pt x="11575" y="7640"/>
                  </a:cubicBezTo>
                  <a:cubicBezTo>
                    <a:pt x="11575" y="7519"/>
                    <a:pt x="11807" y="7408"/>
                    <a:pt x="12038" y="7288"/>
                  </a:cubicBezTo>
                  <a:cubicBezTo>
                    <a:pt x="12159" y="7288"/>
                    <a:pt x="12270" y="7288"/>
                    <a:pt x="12390" y="7408"/>
                  </a:cubicBezTo>
                  <a:lnTo>
                    <a:pt x="12390" y="7519"/>
                  </a:lnTo>
                  <a:cubicBezTo>
                    <a:pt x="12501" y="7519"/>
                    <a:pt x="12501" y="7519"/>
                    <a:pt x="12501" y="7640"/>
                  </a:cubicBezTo>
                  <a:cubicBezTo>
                    <a:pt x="12501" y="7640"/>
                    <a:pt x="12390" y="7640"/>
                    <a:pt x="12390" y="7751"/>
                  </a:cubicBezTo>
                  <a:cubicBezTo>
                    <a:pt x="12038" y="7871"/>
                    <a:pt x="11575" y="7751"/>
                    <a:pt x="11575" y="7751"/>
                  </a:cubicBezTo>
                  <a:close/>
                  <a:moveTo>
                    <a:pt x="12501" y="7982"/>
                  </a:moveTo>
                  <a:cubicBezTo>
                    <a:pt x="12038" y="8214"/>
                    <a:pt x="11575" y="8103"/>
                    <a:pt x="11464" y="7982"/>
                  </a:cubicBezTo>
                  <a:lnTo>
                    <a:pt x="11233" y="7982"/>
                  </a:lnTo>
                  <a:lnTo>
                    <a:pt x="11233" y="7751"/>
                  </a:lnTo>
                  <a:cubicBezTo>
                    <a:pt x="11233" y="7640"/>
                    <a:pt x="11233" y="7519"/>
                    <a:pt x="11344" y="7519"/>
                  </a:cubicBezTo>
                  <a:cubicBezTo>
                    <a:pt x="11464" y="7288"/>
                    <a:pt x="11696" y="7056"/>
                    <a:pt x="11927" y="7056"/>
                  </a:cubicBezTo>
                  <a:cubicBezTo>
                    <a:pt x="12159" y="6945"/>
                    <a:pt x="12390" y="7056"/>
                    <a:pt x="12501" y="7177"/>
                  </a:cubicBezTo>
                  <a:cubicBezTo>
                    <a:pt x="12622" y="7177"/>
                    <a:pt x="12622" y="7288"/>
                    <a:pt x="12733" y="7408"/>
                  </a:cubicBezTo>
                  <a:lnTo>
                    <a:pt x="12733" y="7640"/>
                  </a:lnTo>
                  <a:cubicBezTo>
                    <a:pt x="12733" y="7751"/>
                    <a:pt x="12733" y="7871"/>
                    <a:pt x="12501" y="7982"/>
                  </a:cubicBezTo>
                  <a:close/>
                  <a:moveTo>
                    <a:pt x="11464" y="7751"/>
                  </a:moveTo>
                  <a:lnTo>
                    <a:pt x="11464" y="7751"/>
                  </a:lnTo>
                  <a:close/>
                  <a:moveTo>
                    <a:pt x="5093" y="6714"/>
                  </a:moveTo>
                  <a:cubicBezTo>
                    <a:pt x="5214" y="6593"/>
                    <a:pt x="5214" y="6362"/>
                    <a:pt x="5093" y="6019"/>
                  </a:cubicBezTo>
                  <a:cubicBezTo>
                    <a:pt x="4982" y="5899"/>
                    <a:pt x="4982" y="5899"/>
                    <a:pt x="4862" y="5899"/>
                  </a:cubicBezTo>
                  <a:lnTo>
                    <a:pt x="4862" y="5899"/>
                  </a:lnTo>
                  <a:cubicBezTo>
                    <a:pt x="4862" y="5899"/>
                    <a:pt x="4862" y="6019"/>
                    <a:pt x="4751" y="6019"/>
                  </a:cubicBezTo>
                  <a:lnTo>
                    <a:pt x="4751" y="6251"/>
                  </a:lnTo>
                  <a:cubicBezTo>
                    <a:pt x="4862" y="6362"/>
                    <a:pt x="4982" y="6593"/>
                    <a:pt x="5093" y="6714"/>
                  </a:cubicBezTo>
                  <a:close/>
                  <a:moveTo>
                    <a:pt x="5325" y="5899"/>
                  </a:moveTo>
                  <a:cubicBezTo>
                    <a:pt x="5556" y="6251"/>
                    <a:pt x="5445" y="6714"/>
                    <a:pt x="5445" y="6825"/>
                  </a:cubicBezTo>
                  <a:cubicBezTo>
                    <a:pt x="5445" y="6825"/>
                    <a:pt x="5445" y="6945"/>
                    <a:pt x="5325" y="6945"/>
                  </a:cubicBezTo>
                  <a:lnTo>
                    <a:pt x="5325" y="6945"/>
                  </a:lnTo>
                  <a:cubicBezTo>
                    <a:pt x="5325" y="7056"/>
                    <a:pt x="5214" y="7056"/>
                    <a:pt x="5093" y="7056"/>
                  </a:cubicBezTo>
                  <a:cubicBezTo>
                    <a:pt x="5093" y="6945"/>
                    <a:pt x="4982" y="6945"/>
                    <a:pt x="4982" y="6945"/>
                  </a:cubicBezTo>
                  <a:cubicBezTo>
                    <a:pt x="4751" y="6825"/>
                    <a:pt x="4630" y="6482"/>
                    <a:pt x="4519" y="6362"/>
                  </a:cubicBezTo>
                  <a:cubicBezTo>
                    <a:pt x="4399" y="6130"/>
                    <a:pt x="4519" y="5899"/>
                    <a:pt x="4519" y="5788"/>
                  </a:cubicBezTo>
                  <a:cubicBezTo>
                    <a:pt x="4630" y="5788"/>
                    <a:pt x="4630" y="5667"/>
                    <a:pt x="4751" y="5667"/>
                  </a:cubicBezTo>
                  <a:lnTo>
                    <a:pt x="4982" y="5667"/>
                  </a:lnTo>
                  <a:cubicBezTo>
                    <a:pt x="5093" y="5667"/>
                    <a:pt x="5214" y="5667"/>
                    <a:pt x="5325" y="5899"/>
                  </a:cubicBezTo>
                  <a:close/>
                  <a:moveTo>
                    <a:pt x="6482" y="7177"/>
                  </a:moveTo>
                  <a:cubicBezTo>
                    <a:pt x="6482" y="7056"/>
                    <a:pt x="6603" y="6714"/>
                    <a:pt x="6482" y="6482"/>
                  </a:cubicBezTo>
                  <a:lnTo>
                    <a:pt x="6371" y="6362"/>
                  </a:lnTo>
                  <a:lnTo>
                    <a:pt x="6251" y="6362"/>
                  </a:lnTo>
                  <a:lnTo>
                    <a:pt x="6251" y="6482"/>
                  </a:lnTo>
                  <a:cubicBezTo>
                    <a:pt x="6140" y="6593"/>
                    <a:pt x="6140" y="6593"/>
                    <a:pt x="6140" y="6714"/>
                  </a:cubicBezTo>
                  <a:cubicBezTo>
                    <a:pt x="6140" y="6825"/>
                    <a:pt x="6251" y="7056"/>
                    <a:pt x="6371" y="7177"/>
                  </a:cubicBezTo>
                  <a:lnTo>
                    <a:pt x="6482" y="7177"/>
                  </a:lnTo>
                  <a:close/>
                  <a:moveTo>
                    <a:pt x="6714" y="6362"/>
                  </a:moveTo>
                  <a:cubicBezTo>
                    <a:pt x="6603" y="6130"/>
                    <a:pt x="6482" y="6130"/>
                    <a:pt x="6371" y="6130"/>
                  </a:cubicBezTo>
                  <a:lnTo>
                    <a:pt x="6140" y="6130"/>
                  </a:lnTo>
                  <a:lnTo>
                    <a:pt x="6019" y="6251"/>
                  </a:lnTo>
                  <a:cubicBezTo>
                    <a:pt x="5908" y="6362"/>
                    <a:pt x="5788" y="6593"/>
                    <a:pt x="5908" y="6825"/>
                  </a:cubicBezTo>
                  <a:cubicBezTo>
                    <a:pt x="5908" y="7056"/>
                    <a:pt x="6019" y="7288"/>
                    <a:pt x="6251" y="7408"/>
                  </a:cubicBezTo>
                  <a:lnTo>
                    <a:pt x="6251" y="7408"/>
                  </a:lnTo>
                  <a:lnTo>
                    <a:pt x="6371" y="7408"/>
                  </a:lnTo>
                  <a:lnTo>
                    <a:pt x="6371" y="7408"/>
                  </a:lnTo>
                  <a:lnTo>
                    <a:pt x="6371" y="7408"/>
                  </a:lnTo>
                  <a:cubicBezTo>
                    <a:pt x="6482" y="7519"/>
                    <a:pt x="6603" y="7408"/>
                    <a:pt x="6603" y="7408"/>
                  </a:cubicBezTo>
                  <a:cubicBezTo>
                    <a:pt x="6714" y="7408"/>
                    <a:pt x="6714" y="7288"/>
                    <a:pt x="6714" y="7177"/>
                  </a:cubicBezTo>
                  <a:cubicBezTo>
                    <a:pt x="6714" y="7177"/>
                    <a:pt x="6945" y="6714"/>
                    <a:pt x="6714" y="6362"/>
                  </a:cubicBezTo>
                  <a:close/>
                  <a:moveTo>
                    <a:pt x="10307" y="11686"/>
                  </a:moveTo>
                  <a:cubicBezTo>
                    <a:pt x="10307" y="11686"/>
                    <a:pt x="10307" y="12149"/>
                    <a:pt x="10649" y="12270"/>
                  </a:cubicBezTo>
                  <a:cubicBezTo>
                    <a:pt x="10649" y="12381"/>
                    <a:pt x="10649" y="12381"/>
                    <a:pt x="10770" y="12270"/>
                  </a:cubicBezTo>
                  <a:lnTo>
                    <a:pt x="10770" y="12270"/>
                  </a:lnTo>
                  <a:lnTo>
                    <a:pt x="10770" y="12149"/>
                  </a:lnTo>
                  <a:cubicBezTo>
                    <a:pt x="10881" y="12038"/>
                    <a:pt x="10881" y="11918"/>
                    <a:pt x="10770" y="11918"/>
                  </a:cubicBezTo>
                  <a:cubicBezTo>
                    <a:pt x="10649" y="11807"/>
                    <a:pt x="10418" y="11686"/>
                    <a:pt x="10307" y="11686"/>
                  </a:cubicBezTo>
                  <a:lnTo>
                    <a:pt x="10307" y="11686"/>
                  </a:lnTo>
                  <a:lnTo>
                    <a:pt x="10307" y="11686"/>
                  </a:lnTo>
                  <a:close/>
                  <a:moveTo>
                    <a:pt x="10418" y="12501"/>
                  </a:moveTo>
                  <a:cubicBezTo>
                    <a:pt x="10649" y="12613"/>
                    <a:pt x="10770" y="12613"/>
                    <a:pt x="10881" y="12613"/>
                  </a:cubicBezTo>
                  <a:cubicBezTo>
                    <a:pt x="10881" y="12501"/>
                    <a:pt x="11001" y="12501"/>
                    <a:pt x="11001" y="12381"/>
                  </a:cubicBezTo>
                  <a:lnTo>
                    <a:pt x="11112" y="12270"/>
                  </a:lnTo>
                  <a:cubicBezTo>
                    <a:pt x="11112" y="12038"/>
                    <a:pt x="11112" y="11807"/>
                    <a:pt x="11001" y="11686"/>
                  </a:cubicBezTo>
                  <a:cubicBezTo>
                    <a:pt x="10770" y="11575"/>
                    <a:pt x="10538" y="11455"/>
                    <a:pt x="10418" y="11455"/>
                  </a:cubicBezTo>
                  <a:cubicBezTo>
                    <a:pt x="10307" y="11344"/>
                    <a:pt x="10186" y="11344"/>
                    <a:pt x="10186" y="11455"/>
                  </a:cubicBezTo>
                  <a:cubicBezTo>
                    <a:pt x="10075" y="11455"/>
                    <a:pt x="10075" y="11455"/>
                    <a:pt x="9955" y="11575"/>
                  </a:cubicBezTo>
                  <a:lnTo>
                    <a:pt x="9955" y="11807"/>
                  </a:lnTo>
                  <a:cubicBezTo>
                    <a:pt x="10075" y="11807"/>
                    <a:pt x="10075" y="12270"/>
                    <a:pt x="10418" y="12501"/>
                  </a:cubicBezTo>
                  <a:close/>
                  <a:moveTo>
                    <a:pt x="10538" y="13196"/>
                  </a:moveTo>
                  <a:cubicBezTo>
                    <a:pt x="10538" y="13196"/>
                    <a:pt x="10538" y="13659"/>
                    <a:pt x="10881" y="13890"/>
                  </a:cubicBezTo>
                  <a:lnTo>
                    <a:pt x="11001" y="13890"/>
                  </a:lnTo>
                  <a:lnTo>
                    <a:pt x="11112" y="13890"/>
                  </a:lnTo>
                  <a:lnTo>
                    <a:pt x="11112" y="13770"/>
                  </a:lnTo>
                  <a:lnTo>
                    <a:pt x="11112" y="13427"/>
                  </a:lnTo>
                  <a:cubicBezTo>
                    <a:pt x="11001" y="13307"/>
                    <a:pt x="10770" y="13196"/>
                    <a:pt x="10649" y="13076"/>
                  </a:cubicBezTo>
                  <a:lnTo>
                    <a:pt x="10538" y="13076"/>
                  </a:lnTo>
                  <a:lnTo>
                    <a:pt x="10538" y="13076"/>
                  </a:lnTo>
                  <a:close/>
                  <a:moveTo>
                    <a:pt x="10649" y="14122"/>
                  </a:moveTo>
                  <a:cubicBezTo>
                    <a:pt x="10881" y="14122"/>
                    <a:pt x="11001" y="14233"/>
                    <a:pt x="11112" y="14122"/>
                  </a:cubicBezTo>
                  <a:cubicBezTo>
                    <a:pt x="11112" y="14122"/>
                    <a:pt x="11233" y="14122"/>
                    <a:pt x="11233" y="14002"/>
                  </a:cubicBezTo>
                  <a:cubicBezTo>
                    <a:pt x="11344" y="14002"/>
                    <a:pt x="11344" y="13890"/>
                    <a:pt x="11344" y="13770"/>
                  </a:cubicBezTo>
                  <a:cubicBezTo>
                    <a:pt x="11464" y="13659"/>
                    <a:pt x="11464" y="13427"/>
                    <a:pt x="11344" y="13196"/>
                  </a:cubicBezTo>
                  <a:cubicBezTo>
                    <a:pt x="11112" y="13076"/>
                    <a:pt x="10881" y="12844"/>
                    <a:pt x="10770" y="12844"/>
                  </a:cubicBezTo>
                  <a:lnTo>
                    <a:pt x="10538" y="12844"/>
                  </a:lnTo>
                  <a:cubicBezTo>
                    <a:pt x="10418" y="12844"/>
                    <a:pt x="10307" y="12844"/>
                    <a:pt x="10307" y="12964"/>
                  </a:cubicBezTo>
                  <a:lnTo>
                    <a:pt x="10307" y="13196"/>
                  </a:lnTo>
                  <a:lnTo>
                    <a:pt x="10307" y="13539"/>
                  </a:lnTo>
                  <a:cubicBezTo>
                    <a:pt x="10418" y="13539"/>
                    <a:pt x="10418" y="13539"/>
                    <a:pt x="10418" y="13659"/>
                  </a:cubicBezTo>
                  <a:cubicBezTo>
                    <a:pt x="10418" y="13770"/>
                    <a:pt x="10538" y="13890"/>
                    <a:pt x="10649" y="14122"/>
                  </a:cubicBezTo>
                  <a:close/>
                  <a:moveTo>
                    <a:pt x="4399" y="8445"/>
                  </a:moveTo>
                  <a:cubicBezTo>
                    <a:pt x="4519" y="8445"/>
                    <a:pt x="4519" y="8334"/>
                    <a:pt x="4630" y="8214"/>
                  </a:cubicBezTo>
                  <a:cubicBezTo>
                    <a:pt x="4399" y="8214"/>
                    <a:pt x="4167" y="8103"/>
                    <a:pt x="3936" y="8214"/>
                  </a:cubicBezTo>
                  <a:cubicBezTo>
                    <a:pt x="3704" y="8214"/>
                    <a:pt x="3593" y="8334"/>
                    <a:pt x="3593" y="8445"/>
                  </a:cubicBezTo>
                  <a:lnTo>
                    <a:pt x="3593" y="8677"/>
                  </a:lnTo>
                  <a:lnTo>
                    <a:pt x="3593" y="8797"/>
                  </a:lnTo>
                  <a:cubicBezTo>
                    <a:pt x="3704" y="8797"/>
                    <a:pt x="3825" y="8908"/>
                    <a:pt x="3936" y="8908"/>
                  </a:cubicBezTo>
                  <a:lnTo>
                    <a:pt x="4056" y="8908"/>
                  </a:lnTo>
                  <a:cubicBezTo>
                    <a:pt x="3936" y="8908"/>
                    <a:pt x="3936" y="8797"/>
                    <a:pt x="3936" y="8797"/>
                  </a:cubicBezTo>
                  <a:lnTo>
                    <a:pt x="3825" y="8677"/>
                  </a:lnTo>
                  <a:lnTo>
                    <a:pt x="3825" y="8566"/>
                  </a:lnTo>
                  <a:cubicBezTo>
                    <a:pt x="3825" y="8445"/>
                    <a:pt x="3936" y="8445"/>
                    <a:pt x="3936" y="8445"/>
                  </a:cubicBezTo>
                  <a:close/>
                  <a:moveTo>
                    <a:pt x="4056" y="6593"/>
                  </a:moveTo>
                  <a:cubicBezTo>
                    <a:pt x="4519" y="6714"/>
                    <a:pt x="4862" y="7177"/>
                    <a:pt x="4862" y="7288"/>
                  </a:cubicBezTo>
                  <a:cubicBezTo>
                    <a:pt x="4982" y="7408"/>
                    <a:pt x="4982" y="7408"/>
                    <a:pt x="4982" y="7519"/>
                  </a:cubicBezTo>
                  <a:cubicBezTo>
                    <a:pt x="4982" y="7640"/>
                    <a:pt x="4862" y="7640"/>
                    <a:pt x="4862" y="7751"/>
                  </a:cubicBezTo>
                  <a:lnTo>
                    <a:pt x="4630" y="7751"/>
                  </a:lnTo>
                  <a:cubicBezTo>
                    <a:pt x="4399" y="7871"/>
                    <a:pt x="4056" y="7871"/>
                    <a:pt x="3825" y="7751"/>
                  </a:cubicBezTo>
                  <a:cubicBezTo>
                    <a:pt x="3704" y="7640"/>
                    <a:pt x="3593" y="7408"/>
                    <a:pt x="3473" y="7177"/>
                  </a:cubicBezTo>
                  <a:lnTo>
                    <a:pt x="3473" y="6945"/>
                  </a:lnTo>
                  <a:cubicBezTo>
                    <a:pt x="3593" y="6825"/>
                    <a:pt x="3593" y="6825"/>
                    <a:pt x="3593" y="6714"/>
                  </a:cubicBezTo>
                  <a:cubicBezTo>
                    <a:pt x="3704" y="6593"/>
                    <a:pt x="3936" y="6593"/>
                    <a:pt x="4056" y="6593"/>
                  </a:cubicBezTo>
                  <a:close/>
                  <a:moveTo>
                    <a:pt x="4630" y="7519"/>
                  </a:move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4322546" y="1885566"/>
              <a:ext cx="41210" cy="50925"/>
            </a:xfrm>
            <a:custGeom>
              <a:rect b="b" l="l" r="r" t="t"/>
              <a:pathLst>
                <a:path extrusionOk="0" h="2427" w="1964">
                  <a:moveTo>
                    <a:pt x="1621" y="0"/>
                  </a:moveTo>
                  <a:lnTo>
                    <a:pt x="1389" y="0"/>
                  </a:lnTo>
                  <a:lnTo>
                    <a:pt x="1389" y="0"/>
                  </a:lnTo>
                  <a:lnTo>
                    <a:pt x="1158" y="0"/>
                  </a:lnTo>
                  <a:lnTo>
                    <a:pt x="1037" y="111"/>
                  </a:lnTo>
                  <a:cubicBezTo>
                    <a:pt x="926" y="111"/>
                    <a:pt x="806" y="232"/>
                    <a:pt x="806" y="232"/>
                  </a:cubicBezTo>
                  <a:lnTo>
                    <a:pt x="695" y="343"/>
                  </a:lnTo>
                  <a:cubicBezTo>
                    <a:pt x="574" y="343"/>
                    <a:pt x="463" y="463"/>
                    <a:pt x="463" y="574"/>
                  </a:cubicBezTo>
                  <a:lnTo>
                    <a:pt x="343" y="695"/>
                  </a:lnTo>
                  <a:cubicBezTo>
                    <a:pt x="111" y="926"/>
                    <a:pt x="0" y="1269"/>
                    <a:pt x="0" y="1621"/>
                  </a:cubicBezTo>
                  <a:cubicBezTo>
                    <a:pt x="0" y="1852"/>
                    <a:pt x="0" y="2426"/>
                    <a:pt x="111" y="2426"/>
                  </a:cubicBezTo>
                  <a:cubicBezTo>
                    <a:pt x="232" y="2426"/>
                    <a:pt x="232" y="2084"/>
                    <a:pt x="232" y="1963"/>
                  </a:cubicBezTo>
                  <a:cubicBezTo>
                    <a:pt x="343" y="1158"/>
                    <a:pt x="574" y="343"/>
                    <a:pt x="1389" y="232"/>
                  </a:cubicBezTo>
                  <a:lnTo>
                    <a:pt x="1621" y="232"/>
                  </a:lnTo>
                  <a:cubicBezTo>
                    <a:pt x="1732" y="232"/>
                    <a:pt x="1852" y="343"/>
                    <a:pt x="1852" y="232"/>
                  </a:cubicBezTo>
                  <a:cubicBezTo>
                    <a:pt x="1963" y="232"/>
                    <a:pt x="1732" y="0"/>
                    <a:pt x="16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4405112" y="1895281"/>
              <a:ext cx="43749" cy="31495"/>
            </a:xfrm>
            <a:custGeom>
              <a:rect b="b" l="l" r="r" t="t"/>
              <a:pathLst>
                <a:path extrusionOk="0" h="1501" w="2085">
                  <a:moveTo>
                    <a:pt x="112" y="0"/>
                  </a:moveTo>
                  <a:cubicBezTo>
                    <a:pt x="1" y="111"/>
                    <a:pt x="112" y="232"/>
                    <a:pt x="112" y="232"/>
                  </a:cubicBezTo>
                  <a:cubicBezTo>
                    <a:pt x="232" y="343"/>
                    <a:pt x="343" y="343"/>
                    <a:pt x="464" y="463"/>
                  </a:cubicBezTo>
                  <a:cubicBezTo>
                    <a:pt x="575" y="463"/>
                    <a:pt x="806" y="574"/>
                    <a:pt x="927" y="695"/>
                  </a:cubicBezTo>
                  <a:cubicBezTo>
                    <a:pt x="1158" y="806"/>
                    <a:pt x="1501" y="1037"/>
                    <a:pt x="1621" y="1158"/>
                  </a:cubicBezTo>
                  <a:cubicBezTo>
                    <a:pt x="2084" y="1500"/>
                    <a:pt x="2084" y="1158"/>
                    <a:pt x="1732" y="806"/>
                  </a:cubicBezTo>
                  <a:cubicBezTo>
                    <a:pt x="1501" y="695"/>
                    <a:pt x="1501" y="695"/>
                    <a:pt x="1390" y="574"/>
                  </a:cubicBezTo>
                  <a:lnTo>
                    <a:pt x="1269" y="574"/>
                  </a:lnTo>
                  <a:cubicBezTo>
                    <a:pt x="1038" y="463"/>
                    <a:pt x="927" y="343"/>
                    <a:pt x="695" y="232"/>
                  </a:cubicBezTo>
                  <a:cubicBezTo>
                    <a:pt x="575" y="232"/>
                    <a:pt x="232" y="0"/>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4208296" y="1931602"/>
              <a:ext cx="31684" cy="41419"/>
            </a:xfrm>
            <a:custGeom>
              <a:rect b="b" l="l" r="r" t="t"/>
              <a:pathLst>
                <a:path extrusionOk="0" h="1974" w="1510">
                  <a:moveTo>
                    <a:pt x="1510" y="121"/>
                  </a:moveTo>
                  <a:cubicBezTo>
                    <a:pt x="1510" y="121"/>
                    <a:pt x="1510" y="1"/>
                    <a:pt x="1389" y="1"/>
                  </a:cubicBezTo>
                  <a:cubicBezTo>
                    <a:pt x="1389" y="1"/>
                    <a:pt x="1278" y="1"/>
                    <a:pt x="1278" y="121"/>
                  </a:cubicBezTo>
                  <a:cubicBezTo>
                    <a:pt x="1278" y="121"/>
                    <a:pt x="1158" y="232"/>
                    <a:pt x="1158" y="353"/>
                  </a:cubicBezTo>
                  <a:cubicBezTo>
                    <a:pt x="926" y="584"/>
                    <a:pt x="584" y="927"/>
                    <a:pt x="463" y="1279"/>
                  </a:cubicBezTo>
                  <a:cubicBezTo>
                    <a:pt x="463" y="1279"/>
                    <a:pt x="352" y="1279"/>
                    <a:pt x="352" y="1390"/>
                  </a:cubicBezTo>
                  <a:cubicBezTo>
                    <a:pt x="0" y="1973"/>
                    <a:pt x="232" y="1973"/>
                    <a:pt x="352" y="1853"/>
                  </a:cubicBezTo>
                  <a:cubicBezTo>
                    <a:pt x="463" y="1742"/>
                    <a:pt x="463" y="1621"/>
                    <a:pt x="584" y="1621"/>
                  </a:cubicBezTo>
                  <a:cubicBezTo>
                    <a:pt x="584" y="1510"/>
                    <a:pt x="695" y="1390"/>
                    <a:pt x="695" y="1390"/>
                  </a:cubicBezTo>
                  <a:lnTo>
                    <a:pt x="695" y="1279"/>
                  </a:lnTo>
                  <a:lnTo>
                    <a:pt x="926" y="1047"/>
                  </a:lnTo>
                  <a:cubicBezTo>
                    <a:pt x="926" y="927"/>
                    <a:pt x="1047" y="927"/>
                    <a:pt x="1047" y="927"/>
                  </a:cubicBezTo>
                  <a:cubicBezTo>
                    <a:pt x="1047" y="816"/>
                    <a:pt x="1047" y="816"/>
                    <a:pt x="1158" y="816"/>
                  </a:cubicBezTo>
                  <a:lnTo>
                    <a:pt x="1389" y="353"/>
                  </a:lnTo>
                  <a:cubicBezTo>
                    <a:pt x="1389" y="353"/>
                    <a:pt x="1510" y="232"/>
                    <a:pt x="151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4494875" y="2057895"/>
              <a:ext cx="14604" cy="43749"/>
            </a:xfrm>
            <a:custGeom>
              <a:rect b="b" l="l" r="r" t="t"/>
              <a:pathLst>
                <a:path extrusionOk="0" h="2085" w="696">
                  <a:moveTo>
                    <a:pt x="464" y="1"/>
                  </a:moveTo>
                  <a:cubicBezTo>
                    <a:pt x="353" y="1"/>
                    <a:pt x="353" y="353"/>
                    <a:pt x="353" y="464"/>
                  </a:cubicBezTo>
                  <a:cubicBezTo>
                    <a:pt x="232" y="816"/>
                    <a:pt x="121" y="1047"/>
                    <a:pt x="121" y="1390"/>
                  </a:cubicBezTo>
                  <a:cubicBezTo>
                    <a:pt x="1" y="1510"/>
                    <a:pt x="1" y="1853"/>
                    <a:pt x="1" y="1973"/>
                  </a:cubicBezTo>
                  <a:cubicBezTo>
                    <a:pt x="1" y="2084"/>
                    <a:pt x="121" y="1973"/>
                    <a:pt x="121" y="1973"/>
                  </a:cubicBezTo>
                  <a:cubicBezTo>
                    <a:pt x="232" y="1853"/>
                    <a:pt x="353" y="1390"/>
                    <a:pt x="353" y="1279"/>
                  </a:cubicBezTo>
                  <a:cubicBezTo>
                    <a:pt x="464" y="1047"/>
                    <a:pt x="464" y="816"/>
                    <a:pt x="584" y="464"/>
                  </a:cubicBezTo>
                  <a:cubicBezTo>
                    <a:pt x="584" y="464"/>
                    <a:pt x="695" y="1"/>
                    <a:pt x="464"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4436586" y="2096755"/>
              <a:ext cx="26837" cy="19451"/>
            </a:xfrm>
            <a:custGeom>
              <a:rect b="b" l="l" r="r" t="t"/>
              <a:pathLst>
                <a:path extrusionOk="0" h="927" w="1279">
                  <a:moveTo>
                    <a:pt x="1" y="121"/>
                  </a:moveTo>
                  <a:cubicBezTo>
                    <a:pt x="1" y="232"/>
                    <a:pt x="464" y="464"/>
                    <a:pt x="584" y="584"/>
                  </a:cubicBezTo>
                  <a:lnTo>
                    <a:pt x="1047" y="816"/>
                  </a:lnTo>
                  <a:cubicBezTo>
                    <a:pt x="1047" y="927"/>
                    <a:pt x="1047" y="927"/>
                    <a:pt x="1158" y="927"/>
                  </a:cubicBezTo>
                  <a:cubicBezTo>
                    <a:pt x="1279" y="927"/>
                    <a:pt x="1279" y="927"/>
                    <a:pt x="1279" y="816"/>
                  </a:cubicBezTo>
                  <a:lnTo>
                    <a:pt x="927" y="464"/>
                  </a:lnTo>
                  <a:cubicBezTo>
                    <a:pt x="816" y="353"/>
                    <a:pt x="232" y="1"/>
                    <a:pt x="121" y="1"/>
                  </a:cubicBezTo>
                  <a:cubicBezTo>
                    <a:pt x="121" y="1"/>
                    <a:pt x="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4337108" y="2036137"/>
              <a:ext cx="12065" cy="9736"/>
            </a:xfrm>
            <a:custGeom>
              <a:rect b="b" l="l" r="r" t="t"/>
              <a:pathLst>
                <a:path extrusionOk="0" h="464" w="575">
                  <a:moveTo>
                    <a:pt x="232" y="343"/>
                  </a:moveTo>
                  <a:lnTo>
                    <a:pt x="343" y="464"/>
                  </a:lnTo>
                  <a:cubicBezTo>
                    <a:pt x="464" y="464"/>
                    <a:pt x="575" y="343"/>
                    <a:pt x="464" y="232"/>
                  </a:cubicBezTo>
                  <a:cubicBezTo>
                    <a:pt x="343" y="112"/>
                    <a:pt x="343" y="112"/>
                    <a:pt x="232" y="112"/>
                  </a:cubicBezTo>
                  <a:cubicBezTo>
                    <a:pt x="232" y="112"/>
                    <a:pt x="112" y="1"/>
                    <a:pt x="1" y="1"/>
                  </a:cubicBezTo>
                  <a:cubicBezTo>
                    <a:pt x="112" y="112"/>
                    <a:pt x="112" y="232"/>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4215682" y="2021575"/>
              <a:ext cx="38881" cy="4868"/>
            </a:xfrm>
            <a:custGeom>
              <a:rect b="b" l="l" r="r" t="t"/>
              <a:pathLst>
                <a:path extrusionOk="0" h="232" w="1853">
                  <a:moveTo>
                    <a:pt x="463" y="111"/>
                  </a:moveTo>
                  <a:cubicBezTo>
                    <a:pt x="806" y="111"/>
                    <a:pt x="806" y="111"/>
                    <a:pt x="1158" y="232"/>
                  </a:cubicBezTo>
                  <a:cubicBezTo>
                    <a:pt x="1269" y="232"/>
                    <a:pt x="1852" y="232"/>
                    <a:pt x="1852" y="111"/>
                  </a:cubicBezTo>
                  <a:lnTo>
                    <a:pt x="1732" y="111"/>
                  </a:lnTo>
                  <a:cubicBezTo>
                    <a:pt x="1269" y="111"/>
                    <a:pt x="1158" y="0"/>
                    <a:pt x="806" y="0"/>
                  </a:cubicBezTo>
                  <a:lnTo>
                    <a:pt x="343" y="0"/>
                  </a:lnTo>
                  <a:cubicBezTo>
                    <a:pt x="232" y="0"/>
                    <a:pt x="0" y="111"/>
                    <a:pt x="0" y="232"/>
                  </a:cubicBezTo>
                  <a:lnTo>
                    <a:pt x="0" y="232"/>
                  </a:lnTo>
                  <a:cubicBezTo>
                    <a:pt x="111" y="232"/>
                    <a:pt x="232" y="111"/>
                    <a:pt x="463"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4351691" y="1960746"/>
              <a:ext cx="7197" cy="36552"/>
            </a:xfrm>
            <a:custGeom>
              <a:rect b="b" l="l" r="r" t="t"/>
              <a:pathLst>
                <a:path extrusionOk="0" h="1742" w="343">
                  <a:moveTo>
                    <a:pt x="0" y="1621"/>
                  </a:moveTo>
                  <a:cubicBezTo>
                    <a:pt x="111" y="1742"/>
                    <a:pt x="111" y="1621"/>
                    <a:pt x="111" y="1510"/>
                  </a:cubicBezTo>
                  <a:cubicBezTo>
                    <a:pt x="111" y="1510"/>
                    <a:pt x="111" y="1390"/>
                    <a:pt x="232" y="1390"/>
                  </a:cubicBezTo>
                  <a:lnTo>
                    <a:pt x="232" y="927"/>
                  </a:lnTo>
                  <a:cubicBezTo>
                    <a:pt x="343" y="816"/>
                    <a:pt x="343" y="584"/>
                    <a:pt x="343" y="464"/>
                  </a:cubicBezTo>
                  <a:cubicBezTo>
                    <a:pt x="343" y="464"/>
                    <a:pt x="343" y="1"/>
                    <a:pt x="232" y="121"/>
                  </a:cubicBezTo>
                  <a:cubicBezTo>
                    <a:pt x="111" y="121"/>
                    <a:pt x="111" y="232"/>
                    <a:pt x="111" y="232"/>
                  </a:cubicBezTo>
                  <a:lnTo>
                    <a:pt x="111" y="464"/>
                  </a:lnTo>
                  <a:cubicBezTo>
                    <a:pt x="111" y="695"/>
                    <a:pt x="111" y="1047"/>
                    <a:pt x="0" y="127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4247156" y="1948703"/>
              <a:ext cx="24298" cy="19451"/>
            </a:xfrm>
            <a:custGeom>
              <a:rect b="b" l="l" r="r" t="t"/>
              <a:pathLst>
                <a:path extrusionOk="0" h="927" w="1158">
                  <a:moveTo>
                    <a:pt x="1158" y="927"/>
                  </a:moveTo>
                  <a:cubicBezTo>
                    <a:pt x="1158" y="695"/>
                    <a:pt x="815" y="343"/>
                    <a:pt x="695" y="343"/>
                  </a:cubicBezTo>
                  <a:cubicBezTo>
                    <a:pt x="584" y="232"/>
                    <a:pt x="463" y="112"/>
                    <a:pt x="232" y="1"/>
                  </a:cubicBezTo>
                  <a:lnTo>
                    <a:pt x="0" y="1"/>
                  </a:lnTo>
                  <a:cubicBezTo>
                    <a:pt x="0" y="112"/>
                    <a:pt x="121" y="112"/>
                    <a:pt x="121" y="112"/>
                  </a:cubicBezTo>
                  <a:cubicBezTo>
                    <a:pt x="232" y="232"/>
                    <a:pt x="463" y="232"/>
                    <a:pt x="463" y="343"/>
                  </a:cubicBezTo>
                  <a:lnTo>
                    <a:pt x="695" y="464"/>
                  </a:lnTo>
                  <a:lnTo>
                    <a:pt x="926" y="695"/>
                  </a:lnTo>
                  <a:lnTo>
                    <a:pt x="1158" y="927"/>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4235112" y="1965614"/>
              <a:ext cx="26627" cy="19451"/>
            </a:xfrm>
            <a:custGeom>
              <a:rect b="b" l="l" r="r" t="t"/>
              <a:pathLst>
                <a:path extrusionOk="0" h="927" w="1269">
                  <a:moveTo>
                    <a:pt x="1158" y="815"/>
                  </a:moveTo>
                  <a:cubicBezTo>
                    <a:pt x="1158" y="926"/>
                    <a:pt x="1158" y="926"/>
                    <a:pt x="1269" y="926"/>
                  </a:cubicBezTo>
                  <a:lnTo>
                    <a:pt x="1269" y="815"/>
                  </a:lnTo>
                  <a:lnTo>
                    <a:pt x="1158" y="695"/>
                  </a:lnTo>
                  <a:cubicBezTo>
                    <a:pt x="1037" y="584"/>
                    <a:pt x="926" y="584"/>
                    <a:pt x="926" y="463"/>
                  </a:cubicBezTo>
                  <a:lnTo>
                    <a:pt x="695" y="352"/>
                  </a:lnTo>
                  <a:cubicBezTo>
                    <a:pt x="695" y="232"/>
                    <a:pt x="574" y="232"/>
                    <a:pt x="463" y="121"/>
                  </a:cubicBezTo>
                  <a:cubicBezTo>
                    <a:pt x="343" y="121"/>
                    <a:pt x="111" y="0"/>
                    <a:pt x="0" y="121"/>
                  </a:cubicBezTo>
                  <a:lnTo>
                    <a:pt x="111" y="232"/>
                  </a:lnTo>
                  <a:lnTo>
                    <a:pt x="232" y="232"/>
                  </a:lnTo>
                  <a:cubicBezTo>
                    <a:pt x="463" y="352"/>
                    <a:pt x="695" y="463"/>
                    <a:pt x="806" y="584"/>
                  </a:cubicBezTo>
                  <a:cubicBezTo>
                    <a:pt x="926" y="695"/>
                    <a:pt x="926" y="695"/>
                    <a:pt x="1037" y="695"/>
                  </a:cubicBezTo>
                  <a:cubicBezTo>
                    <a:pt x="1037" y="815"/>
                    <a:pt x="1158" y="815"/>
                    <a:pt x="1158"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4422024" y="2116206"/>
              <a:ext cx="24298" cy="21969"/>
            </a:xfrm>
            <a:custGeom>
              <a:rect b="b" l="l" r="r" t="t"/>
              <a:pathLst>
                <a:path extrusionOk="0" h="1047" w="1158">
                  <a:moveTo>
                    <a:pt x="1047" y="815"/>
                  </a:moveTo>
                  <a:cubicBezTo>
                    <a:pt x="926" y="583"/>
                    <a:pt x="815" y="463"/>
                    <a:pt x="695" y="352"/>
                  </a:cubicBezTo>
                  <a:lnTo>
                    <a:pt x="352" y="120"/>
                  </a:lnTo>
                  <a:cubicBezTo>
                    <a:pt x="352" y="120"/>
                    <a:pt x="121" y="0"/>
                    <a:pt x="0" y="0"/>
                  </a:cubicBezTo>
                  <a:lnTo>
                    <a:pt x="121" y="120"/>
                  </a:lnTo>
                  <a:lnTo>
                    <a:pt x="584" y="463"/>
                  </a:lnTo>
                  <a:lnTo>
                    <a:pt x="1047" y="926"/>
                  </a:lnTo>
                  <a:cubicBezTo>
                    <a:pt x="1158" y="1046"/>
                    <a:pt x="1158" y="926"/>
                    <a:pt x="1047"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4434257" y="1955900"/>
              <a:ext cx="24319" cy="21969"/>
            </a:xfrm>
            <a:custGeom>
              <a:rect b="b" l="l" r="r" t="t"/>
              <a:pathLst>
                <a:path extrusionOk="0" h="1047" w="1159">
                  <a:moveTo>
                    <a:pt x="1158" y="0"/>
                  </a:moveTo>
                  <a:lnTo>
                    <a:pt x="1038" y="0"/>
                  </a:lnTo>
                  <a:cubicBezTo>
                    <a:pt x="1038" y="121"/>
                    <a:pt x="464" y="352"/>
                    <a:pt x="232" y="584"/>
                  </a:cubicBezTo>
                  <a:cubicBezTo>
                    <a:pt x="1" y="815"/>
                    <a:pt x="1" y="1047"/>
                    <a:pt x="232" y="815"/>
                  </a:cubicBezTo>
                  <a:cubicBezTo>
                    <a:pt x="232" y="695"/>
                    <a:pt x="464" y="584"/>
                    <a:pt x="464" y="584"/>
                  </a:cubicBezTo>
                  <a:cubicBezTo>
                    <a:pt x="695" y="463"/>
                    <a:pt x="927" y="352"/>
                    <a:pt x="1038" y="232"/>
                  </a:cubicBezTo>
                  <a:cubicBezTo>
                    <a:pt x="1158" y="232"/>
                    <a:pt x="1158" y="121"/>
                    <a:pt x="115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4453686" y="1999606"/>
              <a:ext cx="29166" cy="4889"/>
            </a:xfrm>
            <a:custGeom>
              <a:rect b="b" l="l" r="r" t="t"/>
              <a:pathLst>
                <a:path extrusionOk="0" h="233" w="1390">
                  <a:moveTo>
                    <a:pt x="112" y="232"/>
                  </a:moveTo>
                  <a:lnTo>
                    <a:pt x="343" y="232"/>
                  </a:lnTo>
                  <a:lnTo>
                    <a:pt x="464" y="232"/>
                  </a:lnTo>
                  <a:cubicBezTo>
                    <a:pt x="575" y="232"/>
                    <a:pt x="1269" y="121"/>
                    <a:pt x="1390" y="121"/>
                  </a:cubicBezTo>
                  <a:cubicBezTo>
                    <a:pt x="1390" y="1"/>
                    <a:pt x="1390" y="1"/>
                    <a:pt x="1269" y="1"/>
                  </a:cubicBezTo>
                  <a:lnTo>
                    <a:pt x="927" y="1"/>
                  </a:lnTo>
                  <a:lnTo>
                    <a:pt x="232" y="121"/>
                  </a:lnTo>
                  <a:cubicBezTo>
                    <a:pt x="232" y="121"/>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4259389" y="1912172"/>
              <a:ext cx="29166" cy="14604"/>
            </a:xfrm>
            <a:custGeom>
              <a:rect b="b" l="l" r="r" t="t"/>
              <a:pathLst>
                <a:path extrusionOk="0" h="696" w="1390">
                  <a:moveTo>
                    <a:pt x="112" y="232"/>
                  </a:moveTo>
                  <a:cubicBezTo>
                    <a:pt x="232" y="232"/>
                    <a:pt x="232" y="121"/>
                    <a:pt x="575" y="121"/>
                  </a:cubicBezTo>
                  <a:cubicBezTo>
                    <a:pt x="806" y="121"/>
                    <a:pt x="927" y="353"/>
                    <a:pt x="1038" y="464"/>
                  </a:cubicBezTo>
                  <a:cubicBezTo>
                    <a:pt x="1158" y="695"/>
                    <a:pt x="1390" y="695"/>
                    <a:pt x="1038" y="353"/>
                  </a:cubicBezTo>
                  <a:cubicBezTo>
                    <a:pt x="927" y="232"/>
                    <a:pt x="806" y="1"/>
                    <a:pt x="575" y="1"/>
                  </a:cubicBezTo>
                  <a:cubicBezTo>
                    <a:pt x="464" y="1"/>
                    <a:pt x="343" y="1"/>
                    <a:pt x="112" y="121"/>
                  </a:cubicBezTo>
                  <a:cubicBezTo>
                    <a:pt x="1" y="232"/>
                    <a:pt x="112" y="232"/>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4392879" y="2028751"/>
              <a:ext cx="26837" cy="7407"/>
            </a:xfrm>
            <a:custGeom>
              <a:rect b="b" l="l" r="r" t="t"/>
              <a:pathLst>
                <a:path extrusionOk="0" h="353" w="1279">
                  <a:moveTo>
                    <a:pt x="232" y="232"/>
                  </a:moveTo>
                  <a:cubicBezTo>
                    <a:pt x="352" y="232"/>
                    <a:pt x="695" y="121"/>
                    <a:pt x="926" y="121"/>
                  </a:cubicBezTo>
                  <a:cubicBezTo>
                    <a:pt x="1158" y="121"/>
                    <a:pt x="1158" y="353"/>
                    <a:pt x="1278" y="232"/>
                  </a:cubicBezTo>
                  <a:cubicBezTo>
                    <a:pt x="1278" y="232"/>
                    <a:pt x="1158" y="121"/>
                    <a:pt x="1047" y="121"/>
                  </a:cubicBezTo>
                  <a:cubicBezTo>
                    <a:pt x="926" y="1"/>
                    <a:pt x="584" y="1"/>
                    <a:pt x="352" y="121"/>
                  </a:cubicBezTo>
                  <a:lnTo>
                    <a:pt x="232" y="121"/>
                  </a:lnTo>
                  <a:cubicBezTo>
                    <a:pt x="121" y="121"/>
                    <a:pt x="121" y="12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4465730" y="2043334"/>
              <a:ext cx="24319" cy="12254"/>
            </a:xfrm>
            <a:custGeom>
              <a:rect b="b" l="l" r="r" t="t"/>
              <a:pathLst>
                <a:path extrusionOk="0" h="584" w="1159">
                  <a:moveTo>
                    <a:pt x="1047" y="352"/>
                  </a:moveTo>
                  <a:cubicBezTo>
                    <a:pt x="927" y="352"/>
                    <a:pt x="1" y="0"/>
                    <a:pt x="1" y="232"/>
                  </a:cubicBezTo>
                  <a:lnTo>
                    <a:pt x="121" y="232"/>
                  </a:lnTo>
                  <a:cubicBezTo>
                    <a:pt x="232" y="232"/>
                    <a:pt x="464" y="352"/>
                    <a:pt x="584" y="352"/>
                  </a:cubicBezTo>
                  <a:cubicBezTo>
                    <a:pt x="695" y="352"/>
                    <a:pt x="1158" y="584"/>
                    <a:pt x="1158" y="463"/>
                  </a:cubicBezTo>
                  <a:cubicBezTo>
                    <a:pt x="1158" y="352"/>
                    <a:pt x="1158" y="352"/>
                    <a:pt x="1047"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4227726" y="1977847"/>
              <a:ext cx="24298" cy="12065"/>
            </a:xfrm>
            <a:custGeom>
              <a:rect b="b" l="l" r="r" t="t"/>
              <a:pathLst>
                <a:path extrusionOk="0" h="575" w="1158">
                  <a:moveTo>
                    <a:pt x="1158" y="575"/>
                  </a:moveTo>
                  <a:lnTo>
                    <a:pt x="1158" y="464"/>
                  </a:lnTo>
                  <a:lnTo>
                    <a:pt x="926" y="343"/>
                  </a:lnTo>
                  <a:cubicBezTo>
                    <a:pt x="463" y="232"/>
                    <a:pt x="352" y="1"/>
                    <a:pt x="232" y="1"/>
                  </a:cubicBezTo>
                  <a:cubicBezTo>
                    <a:pt x="121" y="1"/>
                    <a:pt x="0" y="112"/>
                    <a:pt x="0" y="112"/>
                  </a:cubicBezTo>
                  <a:cubicBezTo>
                    <a:pt x="0" y="232"/>
                    <a:pt x="232" y="112"/>
                    <a:pt x="232" y="112"/>
                  </a:cubicBezTo>
                  <a:cubicBezTo>
                    <a:pt x="352" y="112"/>
                    <a:pt x="352" y="232"/>
                    <a:pt x="463" y="232"/>
                  </a:cubicBezTo>
                  <a:cubicBezTo>
                    <a:pt x="584" y="464"/>
                    <a:pt x="815" y="464"/>
                    <a:pt x="1047" y="464"/>
                  </a:cubicBezTo>
                  <a:cubicBezTo>
                    <a:pt x="1047" y="464"/>
                    <a:pt x="1047" y="575"/>
                    <a:pt x="1158"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4222858" y="2031290"/>
              <a:ext cx="12275" cy="2350"/>
            </a:xfrm>
            <a:custGeom>
              <a:rect b="b" l="l" r="r" t="t"/>
              <a:pathLst>
                <a:path extrusionOk="0" h="112" w="585">
                  <a:moveTo>
                    <a:pt x="584" y="111"/>
                  </a:moveTo>
                  <a:cubicBezTo>
                    <a:pt x="353" y="111"/>
                    <a:pt x="232" y="0"/>
                    <a:pt x="1" y="0"/>
                  </a:cubicBezTo>
                  <a:cubicBezTo>
                    <a:pt x="121" y="0"/>
                    <a:pt x="121" y="111"/>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4225397" y="1999606"/>
              <a:ext cx="21780" cy="7407"/>
            </a:xfrm>
            <a:custGeom>
              <a:rect b="b" l="l" r="r" t="t"/>
              <a:pathLst>
                <a:path extrusionOk="0" h="353" w="1038">
                  <a:moveTo>
                    <a:pt x="0" y="121"/>
                  </a:moveTo>
                  <a:lnTo>
                    <a:pt x="111" y="121"/>
                  </a:lnTo>
                  <a:cubicBezTo>
                    <a:pt x="463" y="121"/>
                    <a:pt x="926" y="353"/>
                    <a:pt x="1037" y="353"/>
                  </a:cubicBezTo>
                  <a:lnTo>
                    <a:pt x="1037" y="232"/>
                  </a:lnTo>
                  <a:cubicBezTo>
                    <a:pt x="1037" y="121"/>
                    <a:pt x="574" y="121"/>
                    <a:pt x="574" y="1"/>
                  </a:cubicBezTo>
                  <a:lnTo>
                    <a:pt x="232" y="1"/>
                  </a:lnTo>
                  <a:cubicBezTo>
                    <a:pt x="111" y="1"/>
                    <a:pt x="0" y="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4368581" y="1997277"/>
              <a:ext cx="19451" cy="14604"/>
            </a:xfrm>
            <a:custGeom>
              <a:rect b="b" l="l" r="r" t="t"/>
              <a:pathLst>
                <a:path extrusionOk="0" h="696" w="927">
                  <a:moveTo>
                    <a:pt x="816" y="1"/>
                  </a:moveTo>
                  <a:cubicBezTo>
                    <a:pt x="927" y="1"/>
                    <a:pt x="816" y="1"/>
                    <a:pt x="816" y="1"/>
                  </a:cubicBezTo>
                  <a:lnTo>
                    <a:pt x="464" y="232"/>
                  </a:lnTo>
                  <a:cubicBezTo>
                    <a:pt x="464" y="343"/>
                    <a:pt x="353" y="343"/>
                    <a:pt x="232" y="464"/>
                  </a:cubicBezTo>
                  <a:cubicBezTo>
                    <a:pt x="121" y="464"/>
                    <a:pt x="1" y="575"/>
                    <a:pt x="1" y="575"/>
                  </a:cubicBezTo>
                  <a:cubicBezTo>
                    <a:pt x="1" y="695"/>
                    <a:pt x="232" y="695"/>
                    <a:pt x="464" y="464"/>
                  </a:cubicBezTo>
                  <a:cubicBezTo>
                    <a:pt x="584" y="343"/>
                    <a:pt x="816" y="112"/>
                    <a:pt x="8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4426871" y="2130768"/>
              <a:ext cx="12275" cy="17122"/>
            </a:xfrm>
            <a:custGeom>
              <a:rect b="b" l="l" r="r" t="t"/>
              <a:pathLst>
                <a:path extrusionOk="0" h="816" w="585">
                  <a:moveTo>
                    <a:pt x="232" y="121"/>
                  </a:moveTo>
                  <a:cubicBezTo>
                    <a:pt x="121" y="1"/>
                    <a:pt x="121" y="1"/>
                    <a:pt x="1" y="1"/>
                  </a:cubicBezTo>
                  <a:cubicBezTo>
                    <a:pt x="1" y="1"/>
                    <a:pt x="121" y="121"/>
                    <a:pt x="121" y="232"/>
                  </a:cubicBezTo>
                  <a:cubicBezTo>
                    <a:pt x="232" y="232"/>
                    <a:pt x="232" y="232"/>
                    <a:pt x="353" y="352"/>
                  </a:cubicBezTo>
                  <a:cubicBezTo>
                    <a:pt x="464" y="464"/>
                    <a:pt x="464" y="815"/>
                    <a:pt x="584" y="815"/>
                  </a:cubicBezTo>
                  <a:cubicBezTo>
                    <a:pt x="584" y="695"/>
                    <a:pt x="584" y="352"/>
                    <a:pt x="464" y="352"/>
                  </a:cubicBezTo>
                  <a:cubicBezTo>
                    <a:pt x="353" y="232"/>
                    <a:pt x="353" y="121"/>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4414827" y="1929273"/>
              <a:ext cx="14604" cy="16933"/>
            </a:xfrm>
            <a:custGeom>
              <a:rect b="b" l="l" r="r" t="t"/>
              <a:pathLst>
                <a:path extrusionOk="0" h="807" w="696">
                  <a:moveTo>
                    <a:pt x="1" y="806"/>
                  </a:moveTo>
                  <a:cubicBezTo>
                    <a:pt x="112" y="806"/>
                    <a:pt x="112" y="695"/>
                    <a:pt x="232" y="695"/>
                  </a:cubicBezTo>
                  <a:cubicBezTo>
                    <a:pt x="343" y="575"/>
                    <a:pt x="343" y="343"/>
                    <a:pt x="464" y="232"/>
                  </a:cubicBezTo>
                  <a:cubicBezTo>
                    <a:pt x="464" y="232"/>
                    <a:pt x="695" y="112"/>
                    <a:pt x="575" y="112"/>
                  </a:cubicBezTo>
                  <a:cubicBezTo>
                    <a:pt x="575" y="1"/>
                    <a:pt x="343" y="232"/>
                    <a:pt x="343" y="232"/>
                  </a:cubicBezTo>
                  <a:lnTo>
                    <a:pt x="1" y="695"/>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4264256" y="1934141"/>
              <a:ext cx="14583" cy="16912"/>
            </a:xfrm>
            <a:custGeom>
              <a:rect b="b" l="l" r="r" t="t"/>
              <a:pathLst>
                <a:path extrusionOk="0" h="806" w="695">
                  <a:moveTo>
                    <a:pt x="574" y="806"/>
                  </a:moveTo>
                  <a:cubicBezTo>
                    <a:pt x="695" y="695"/>
                    <a:pt x="463" y="463"/>
                    <a:pt x="463" y="343"/>
                  </a:cubicBezTo>
                  <a:lnTo>
                    <a:pt x="232" y="111"/>
                  </a:lnTo>
                  <a:lnTo>
                    <a:pt x="111" y="0"/>
                  </a:lnTo>
                  <a:cubicBezTo>
                    <a:pt x="0" y="111"/>
                    <a:pt x="232" y="343"/>
                    <a:pt x="343" y="463"/>
                  </a:cubicBezTo>
                  <a:lnTo>
                    <a:pt x="343" y="574"/>
                  </a:lnTo>
                  <a:cubicBezTo>
                    <a:pt x="463" y="574"/>
                    <a:pt x="574" y="806"/>
                    <a:pt x="574"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4383164" y="2113856"/>
              <a:ext cx="7407" cy="12065"/>
            </a:xfrm>
            <a:custGeom>
              <a:rect b="b" l="l" r="r" t="t"/>
              <a:pathLst>
                <a:path extrusionOk="0" h="575" w="353">
                  <a:moveTo>
                    <a:pt x="121" y="1"/>
                  </a:moveTo>
                  <a:lnTo>
                    <a:pt x="0" y="1"/>
                  </a:lnTo>
                  <a:cubicBezTo>
                    <a:pt x="121" y="112"/>
                    <a:pt x="232" y="344"/>
                    <a:pt x="232" y="464"/>
                  </a:cubicBezTo>
                  <a:lnTo>
                    <a:pt x="352" y="575"/>
                  </a:lnTo>
                  <a:cubicBezTo>
                    <a:pt x="352" y="464"/>
                    <a:pt x="232" y="344"/>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4453686" y="1926755"/>
              <a:ext cx="9736" cy="9736"/>
            </a:xfrm>
            <a:custGeom>
              <a:rect b="b" l="l" r="r" t="t"/>
              <a:pathLst>
                <a:path extrusionOk="0" h="464" w="464">
                  <a:moveTo>
                    <a:pt x="112" y="0"/>
                  </a:moveTo>
                  <a:cubicBezTo>
                    <a:pt x="1" y="0"/>
                    <a:pt x="1" y="232"/>
                    <a:pt x="112" y="232"/>
                  </a:cubicBezTo>
                  <a:cubicBezTo>
                    <a:pt x="112" y="352"/>
                    <a:pt x="232" y="463"/>
                    <a:pt x="343" y="463"/>
                  </a:cubicBezTo>
                  <a:cubicBezTo>
                    <a:pt x="464" y="352"/>
                    <a:pt x="343" y="232"/>
                    <a:pt x="343" y="121"/>
                  </a:cubicBezTo>
                  <a:cubicBezTo>
                    <a:pt x="343" y="121"/>
                    <a:pt x="232" y="0"/>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4242288" y="1955900"/>
              <a:ext cx="14604" cy="9736"/>
            </a:xfrm>
            <a:custGeom>
              <a:rect b="b" l="l" r="r" t="t"/>
              <a:pathLst>
                <a:path extrusionOk="0" h="464" w="696">
                  <a:moveTo>
                    <a:pt x="584" y="232"/>
                  </a:moveTo>
                  <a:lnTo>
                    <a:pt x="353" y="232"/>
                  </a:lnTo>
                  <a:cubicBezTo>
                    <a:pt x="232" y="232"/>
                    <a:pt x="232" y="232"/>
                    <a:pt x="121" y="121"/>
                  </a:cubicBezTo>
                  <a:cubicBezTo>
                    <a:pt x="121" y="121"/>
                    <a:pt x="121" y="0"/>
                    <a:pt x="1" y="0"/>
                  </a:cubicBezTo>
                  <a:cubicBezTo>
                    <a:pt x="1" y="121"/>
                    <a:pt x="1" y="232"/>
                    <a:pt x="121" y="232"/>
                  </a:cubicBezTo>
                  <a:cubicBezTo>
                    <a:pt x="232" y="352"/>
                    <a:pt x="353" y="352"/>
                    <a:pt x="464" y="352"/>
                  </a:cubicBezTo>
                  <a:cubicBezTo>
                    <a:pt x="464" y="463"/>
                    <a:pt x="695" y="463"/>
                    <a:pt x="695" y="463"/>
                  </a:cubicBezTo>
                  <a:cubicBezTo>
                    <a:pt x="695" y="352"/>
                    <a:pt x="584" y="352"/>
                    <a:pt x="58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4468269" y="2009321"/>
              <a:ext cx="16912" cy="4889"/>
            </a:xfrm>
            <a:custGeom>
              <a:rect b="b" l="l" r="r" t="t"/>
              <a:pathLst>
                <a:path extrusionOk="0" h="233" w="806">
                  <a:moveTo>
                    <a:pt x="232" y="232"/>
                  </a:moveTo>
                  <a:cubicBezTo>
                    <a:pt x="232" y="232"/>
                    <a:pt x="574" y="121"/>
                    <a:pt x="695" y="121"/>
                  </a:cubicBezTo>
                  <a:cubicBezTo>
                    <a:pt x="806" y="121"/>
                    <a:pt x="806" y="1"/>
                    <a:pt x="695" y="1"/>
                  </a:cubicBezTo>
                  <a:cubicBezTo>
                    <a:pt x="574" y="1"/>
                    <a:pt x="463" y="121"/>
                    <a:pt x="232" y="121"/>
                  </a:cubicBezTo>
                  <a:lnTo>
                    <a:pt x="111" y="121"/>
                  </a:lnTo>
                  <a:cubicBezTo>
                    <a:pt x="0" y="232"/>
                    <a:pt x="0" y="232"/>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4356537" y="1897610"/>
              <a:ext cx="4889" cy="17122"/>
            </a:xfrm>
            <a:custGeom>
              <a:rect b="b" l="l" r="r" t="t"/>
              <a:pathLst>
                <a:path extrusionOk="0" h="816" w="233">
                  <a:moveTo>
                    <a:pt x="1" y="695"/>
                  </a:moveTo>
                  <a:cubicBezTo>
                    <a:pt x="1" y="815"/>
                    <a:pt x="112" y="815"/>
                    <a:pt x="112" y="815"/>
                  </a:cubicBezTo>
                  <a:cubicBezTo>
                    <a:pt x="232" y="695"/>
                    <a:pt x="232" y="695"/>
                    <a:pt x="232" y="584"/>
                  </a:cubicBezTo>
                  <a:lnTo>
                    <a:pt x="232" y="352"/>
                  </a:lnTo>
                  <a:lnTo>
                    <a:pt x="232" y="232"/>
                  </a:lnTo>
                  <a:cubicBezTo>
                    <a:pt x="232" y="121"/>
                    <a:pt x="232" y="0"/>
                    <a:pt x="112" y="352"/>
                  </a:cubicBezTo>
                  <a:cubicBezTo>
                    <a:pt x="112" y="352"/>
                    <a:pt x="1" y="584"/>
                    <a:pt x="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4346823" y="2031290"/>
              <a:ext cx="7218" cy="7197"/>
            </a:xfrm>
            <a:custGeom>
              <a:rect b="b" l="l" r="r" t="t"/>
              <a:pathLst>
                <a:path extrusionOk="0" h="343" w="344">
                  <a:moveTo>
                    <a:pt x="1" y="232"/>
                  </a:moveTo>
                  <a:cubicBezTo>
                    <a:pt x="1" y="232"/>
                    <a:pt x="232" y="343"/>
                    <a:pt x="343" y="343"/>
                  </a:cubicBezTo>
                  <a:lnTo>
                    <a:pt x="343" y="111"/>
                  </a:lnTo>
                  <a:cubicBezTo>
                    <a:pt x="232" y="0"/>
                    <a:pt x="1" y="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4366252" y="1885566"/>
              <a:ext cx="9736" cy="7197"/>
            </a:xfrm>
            <a:custGeom>
              <a:rect b="b" l="l" r="r" t="t"/>
              <a:pathLst>
                <a:path extrusionOk="0" h="343" w="464">
                  <a:moveTo>
                    <a:pt x="112" y="0"/>
                  </a:moveTo>
                  <a:cubicBezTo>
                    <a:pt x="112" y="0"/>
                    <a:pt x="1" y="232"/>
                    <a:pt x="112" y="232"/>
                  </a:cubicBezTo>
                  <a:cubicBezTo>
                    <a:pt x="112" y="343"/>
                    <a:pt x="232" y="343"/>
                    <a:pt x="343" y="343"/>
                  </a:cubicBezTo>
                  <a:cubicBezTo>
                    <a:pt x="343" y="343"/>
                    <a:pt x="464" y="111"/>
                    <a:pt x="343" y="111"/>
                  </a:cubicBezTo>
                  <a:cubicBezTo>
                    <a:pt x="343" y="0"/>
                    <a:pt x="232" y="0"/>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4220529" y="2009321"/>
              <a:ext cx="14604" cy="4889"/>
            </a:xfrm>
            <a:custGeom>
              <a:rect b="b" l="l" r="r" t="t"/>
              <a:pathLst>
                <a:path extrusionOk="0" h="233" w="696">
                  <a:moveTo>
                    <a:pt x="1" y="1"/>
                  </a:moveTo>
                  <a:lnTo>
                    <a:pt x="1" y="121"/>
                  </a:lnTo>
                  <a:cubicBezTo>
                    <a:pt x="1" y="121"/>
                    <a:pt x="232" y="121"/>
                    <a:pt x="343" y="232"/>
                  </a:cubicBezTo>
                  <a:lnTo>
                    <a:pt x="464" y="232"/>
                  </a:lnTo>
                  <a:lnTo>
                    <a:pt x="575" y="232"/>
                  </a:lnTo>
                  <a:cubicBezTo>
                    <a:pt x="695" y="121"/>
                    <a:pt x="112"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4502261" y="2043334"/>
              <a:ext cx="7218" cy="9736"/>
            </a:xfrm>
            <a:custGeom>
              <a:rect b="b" l="l" r="r" t="t"/>
              <a:pathLst>
                <a:path extrusionOk="0" h="464" w="344">
                  <a:moveTo>
                    <a:pt x="343" y="232"/>
                  </a:moveTo>
                  <a:lnTo>
                    <a:pt x="343" y="232"/>
                  </a:lnTo>
                  <a:lnTo>
                    <a:pt x="343" y="121"/>
                  </a:lnTo>
                  <a:cubicBezTo>
                    <a:pt x="232" y="0"/>
                    <a:pt x="1" y="121"/>
                    <a:pt x="112" y="232"/>
                  </a:cubicBezTo>
                  <a:cubicBezTo>
                    <a:pt x="112" y="352"/>
                    <a:pt x="112" y="463"/>
                    <a:pt x="232" y="463"/>
                  </a:cubicBezTo>
                  <a:cubicBezTo>
                    <a:pt x="343" y="463"/>
                    <a:pt x="343" y="352"/>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4205967" y="1977847"/>
              <a:ext cx="7197" cy="7218"/>
            </a:xfrm>
            <a:custGeom>
              <a:rect b="b" l="l" r="r" t="t"/>
              <a:pathLst>
                <a:path extrusionOk="0" h="344" w="343">
                  <a:moveTo>
                    <a:pt x="232" y="343"/>
                  </a:moveTo>
                  <a:cubicBezTo>
                    <a:pt x="343" y="343"/>
                    <a:pt x="343" y="232"/>
                    <a:pt x="343" y="232"/>
                  </a:cubicBezTo>
                  <a:cubicBezTo>
                    <a:pt x="343" y="112"/>
                    <a:pt x="343" y="1"/>
                    <a:pt x="111" y="1"/>
                  </a:cubicBezTo>
                  <a:cubicBezTo>
                    <a:pt x="111" y="1"/>
                    <a:pt x="0" y="112"/>
                    <a:pt x="0" y="232"/>
                  </a:cubicBezTo>
                  <a:cubicBezTo>
                    <a:pt x="0" y="343"/>
                    <a:pt x="111" y="343"/>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4356537" y="2057895"/>
              <a:ext cx="7218" cy="9736"/>
            </a:xfrm>
            <a:custGeom>
              <a:rect b="b" l="l" r="r" t="t"/>
              <a:pathLst>
                <a:path extrusionOk="0" h="464" w="344">
                  <a:moveTo>
                    <a:pt x="232" y="464"/>
                  </a:moveTo>
                  <a:cubicBezTo>
                    <a:pt x="343" y="464"/>
                    <a:pt x="343" y="353"/>
                    <a:pt x="343" y="232"/>
                  </a:cubicBezTo>
                  <a:cubicBezTo>
                    <a:pt x="343" y="1"/>
                    <a:pt x="1" y="1"/>
                    <a:pt x="1" y="232"/>
                  </a:cubicBezTo>
                  <a:cubicBezTo>
                    <a:pt x="1" y="353"/>
                    <a:pt x="112" y="464"/>
                    <a:pt x="232"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4254542" y="1938988"/>
              <a:ext cx="12065" cy="12065"/>
            </a:xfrm>
            <a:custGeom>
              <a:rect b="b" l="l" r="r" t="t"/>
              <a:pathLst>
                <a:path extrusionOk="0" h="575" w="575">
                  <a:moveTo>
                    <a:pt x="111" y="1"/>
                  </a:moveTo>
                  <a:cubicBezTo>
                    <a:pt x="0" y="112"/>
                    <a:pt x="111" y="232"/>
                    <a:pt x="232" y="232"/>
                  </a:cubicBezTo>
                  <a:cubicBezTo>
                    <a:pt x="343" y="343"/>
                    <a:pt x="463" y="575"/>
                    <a:pt x="574" y="464"/>
                  </a:cubicBezTo>
                  <a:cubicBezTo>
                    <a:pt x="574" y="343"/>
                    <a:pt x="463" y="343"/>
                    <a:pt x="343" y="232"/>
                  </a:cubicBezTo>
                  <a:lnTo>
                    <a:pt x="232"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4371120" y="2079864"/>
              <a:ext cx="12065" cy="9736"/>
            </a:xfrm>
            <a:custGeom>
              <a:rect b="b" l="l" r="r" t="t"/>
              <a:pathLst>
                <a:path extrusionOk="0" h="464" w="575">
                  <a:moveTo>
                    <a:pt x="0" y="111"/>
                  </a:moveTo>
                  <a:cubicBezTo>
                    <a:pt x="111" y="232"/>
                    <a:pt x="574" y="463"/>
                    <a:pt x="574" y="232"/>
                  </a:cubicBezTo>
                  <a:cubicBezTo>
                    <a:pt x="574" y="232"/>
                    <a:pt x="463" y="111"/>
                    <a:pt x="343" y="111"/>
                  </a:cubicBezTo>
                  <a:cubicBezTo>
                    <a:pt x="232" y="111"/>
                    <a:pt x="0" y="0"/>
                    <a:pt x="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4407441" y="2174495"/>
              <a:ext cx="7407" cy="9736"/>
            </a:xfrm>
            <a:custGeom>
              <a:rect b="b" l="l" r="r" t="t"/>
              <a:pathLst>
                <a:path extrusionOk="0" h="464" w="353">
                  <a:moveTo>
                    <a:pt x="1" y="232"/>
                  </a:moveTo>
                  <a:lnTo>
                    <a:pt x="1" y="352"/>
                  </a:lnTo>
                  <a:cubicBezTo>
                    <a:pt x="121" y="463"/>
                    <a:pt x="353" y="352"/>
                    <a:pt x="353" y="232"/>
                  </a:cubicBezTo>
                  <a:cubicBezTo>
                    <a:pt x="232" y="0"/>
                    <a:pt x="1" y="12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4463401" y="2118724"/>
              <a:ext cx="7218" cy="7197"/>
            </a:xfrm>
            <a:custGeom>
              <a:rect b="b" l="l" r="r" t="t"/>
              <a:pathLst>
                <a:path extrusionOk="0" h="343" w="344">
                  <a:moveTo>
                    <a:pt x="1" y="232"/>
                  </a:moveTo>
                  <a:cubicBezTo>
                    <a:pt x="1" y="232"/>
                    <a:pt x="112" y="343"/>
                    <a:pt x="232" y="343"/>
                  </a:cubicBezTo>
                  <a:lnTo>
                    <a:pt x="232" y="343"/>
                  </a:lnTo>
                  <a:cubicBezTo>
                    <a:pt x="343" y="232"/>
                    <a:pt x="343" y="232"/>
                    <a:pt x="232" y="112"/>
                  </a:cubicBezTo>
                  <a:lnTo>
                    <a:pt x="232" y="0"/>
                  </a:lnTo>
                  <a:cubicBezTo>
                    <a:pt x="112" y="0"/>
                    <a:pt x="1" y="112"/>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4225397" y="1987562"/>
              <a:ext cx="12065" cy="7218"/>
            </a:xfrm>
            <a:custGeom>
              <a:rect b="b" l="l" r="r" t="t"/>
              <a:pathLst>
                <a:path extrusionOk="0" h="344" w="575">
                  <a:moveTo>
                    <a:pt x="0" y="112"/>
                  </a:moveTo>
                  <a:cubicBezTo>
                    <a:pt x="0" y="232"/>
                    <a:pt x="111" y="232"/>
                    <a:pt x="111" y="232"/>
                  </a:cubicBezTo>
                  <a:cubicBezTo>
                    <a:pt x="343" y="232"/>
                    <a:pt x="343" y="343"/>
                    <a:pt x="463" y="343"/>
                  </a:cubicBezTo>
                  <a:cubicBezTo>
                    <a:pt x="574" y="343"/>
                    <a:pt x="574" y="232"/>
                    <a:pt x="574" y="232"/>
                  </a:cubicBezTo>
                  <a:lnTo>
                    <a:pt x="463" y="232"/>
                  </a:lnTo>
                  <a:lnTo>
                    <a:pt x="343" y="112"/>
                  </a:lnTo>
                  <a:cubicBezTo>
                    <a:pt x="232" y="1"/>
                    <a:pt x="111" y="112"/>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4378296" y="2038466"/>
              <a:ext cx="12275" cy="7407"/>
            </a:xfrm>
            <a:custGeom>
              <a:rect b="b" l="l" r="r" t="t"/>
              <a:pathLst>
                <a:path extrusionOk="0" h="353" w="585">
                  <a:moveTo>
                    <a:pt x="584" y="232"/>
                  </a:moveTo>
                  <a:cubicBezTo>
                    <a:pt x="584" y="121"/>
                    <a:pt x="353" y="121"/>
                    <a:pt x="232" y="121"/>
                  </a:cubicBezTo>
                  <a:cubicBezTo>
                    <a:pt x="121" y="1"/>
                    <a:pt x="121" y="1"/>
                    <a:pt x="121" y="121"/>
                  </a:cubicBezTo>
                  <a:cubicBezTo>
                    <a:pt x="1" y="121"/>
                    <a:pt x="121" y="232"/>
                    <a:pt x="121" y="232"/>
                  </a:cubicBezTo>
                  <a:lnTo>
                    <a:pt x="353" y="232"/>
                  </a:lnTo>
                  <a:cubicBezTo>
                    <a:pt x="464" y="232"/>
                    <a:pt x="584" y="353"/>
                    <a:pt x="58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4349152" y="2050719"/>
              <a:ext cx="4889" cy="7197"/>
            </a:xfrm>
            <a:custGeom>
              <a:rect b="b" l="l" r="r" t="t"/>
              <a:pathLst>
                <a:path extrusionOk="0" h="343" w="233">
                  <a:moveTo>
                    <a:pt x="121" y="0"/>
                  </a:moveTo>
                  <a:cubicBezTo>
                    <a:pt x="1" y="0"/>
                    <a:pt x="1" y="0"/>
                    <a:pt x="1" y="111"/>
                  </a:cubicBezTo>
                  <a:lnTo>
                    <a:pt x="1" y="232"/>
                  </a:lnTo>
                  <a:cubicBezTo>
                    <a:pt x="1" y="232"/>
                    <a:pt x="121" y="232"/>
                    <a:pt x="121" y="343"/>
                  </a:cubicBezTo>
                  <a:lnTo>
                    <a:pt x="121" y="232"/>
                  </a:lnTo>
                  <a:cubicBezTo>
                    <a:pt x="232" y="232"/>
                    <a:pt x="23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4324875" y="2016707"/>
              <a:ext cx="7407" cy="7218"/>
            </a:xfrm>
            <a:custGeom>
              <a:rect b="b" l="l" r="r" t="t"/>
              <a:pathLst>
                <a:path extrusionOk="0" h="344" w="353">
                  <a:moveTo>
                    <a:pt x="121" y="1"/>
                  </a:moveTo>
                  <a:cubicBezTo>
                    <a:pt x="0" y="1"/>
                    <a:pt x="0" y="1"/>
                    <a:pt x="0" y="112"/>
                  </a:cubicBezTo>
                  <a:cubicBezTo>
                    <a:pt x="0" y="112"/>
                    <a:pt x="0" y="232"/>
                    <a:pt x="121" y="232"/>
                  </a:cubicBezTo>
                  <a:cubicBezTo>
                    <a:pt x="121" y="343"/>
                    <a:pt x="232" y="343"/>
                    <a:pt x="352" y="343"/>
                  </a:cubicBezTo>
                  <a:lnTo>
                    <a:pt x="232" y="232"/>
                  </a:lnTo>
                  <a:cubicBezTo>
                    <a:pt x="121" y="112"/>
                    <a:pt x="121"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4426871" y="2065281"/>
              <a:ext cx="9736" cy="7218"/>
            </a:xfrm>
            <a:custGeom>
              <a:rect b="b" l="l" r="r" t="t"/>
              <a:pathLst>
                <a:path extrusionOk="0" h="344" w="464">
                  <a:moveTo>
                    <a:pt x="1" y="1"/>
                  </a:moveTo>
                  <a:cubicBezTo>
                    <a:pt x="1" y="112"/>
                    <a:pt x="464" y="343"/>
                    <a:pt x="353" y="232"/>
                  </a:cubicBezTo>
                  <a:cubicBezTo>
                    <a:pt x="353" y="112"/>
                    <a:pt x="232" y="1"/>
                    <a:pt x="232" y="1"/>
                  </a:cubicBezTo>
                  <a:lnTo>
                    <a:pt x="1"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4390550" y="1999606"/>
              <a:ext cx="7197" cy="9736"/>
            </a:xfrm>
            <a:custGeom>
              <a:rect b="b" l="l" r="r" t="t"/>
              <a:pathLst>
                <a:path extrusionOk="0" h="464" w="343">
                  <a:moveTo>
                    <a:pt x="343" y="232"/>
                  </a:moveTo>
                  <a:cubicBezTo>
                    <a:pt x="343" y="1"/>
                    <a:pt x="0" y="232"/>
                    <a:pt x="0" y="464"/>
                  </a:cubicBezTo>
                  <a:lnTo>
                    <a:pt x="111" y="464"/>
                  </a:lnTo>
                  <a:lnTo>
                    <a:pt x="111" y="353"/>
                  </a:lnTo>
                  <a:cubicBezTo>
                    <a:pt x="232" y="353"/>
                    <a:pt x="343" y="232"/>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4375967" y="1955900"/>
              <a:ext cx="7218" cy="12254"/>
            </a:xfrm>
            <a:custGeom>
              <a:rect b="b" l="l" r="r" t="t"/>
              <a:pathLst>
                <a:path extrusionOk="0" h="584" w="344">
                  <a:moveTo>
                    <a:pt x="1" y="463"/>
                  </a:moveTo>
                  <a:cubicBezTo>
                    <a:pt x="112" y="584"/>
                    <a:pt x="112" y="584"/>
                    <a:pt x="112" y="463"/>
                  </a:cubicBezTo>
                  <a:lnTo>
                    <a:pt x="232" y="352"/>
                  </a:lnTo>
                  <a:cubicBezTo>
                    <a:pt x="232" y="352"/>
                    <a:pt x="343" y="232"/>
                    <a:pt x="343" y="121"/>
                  </a:cubicBezTo>
                  <a:cubicBezTo>
                    <a:pt x="343" y="0"/>
                    <a:pt x="112" y="232"/>
                    <a:pt x="112" y="232"/>
                  </a:cubicBezTo>
                  <a:cubicBezTo>
                    <a:pt x="1" y="352"/>
                    <a:pt x="1" y="352"/>
                    <a:pt x="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4327393" y="2009321"/>
              <a:ext cx="7218" cy="9736"/>
            </a:xfrm>
            <a:custGeom>
              <a:rect b="b" l="l" r="r" t="t"/>
              <a:pathLst>
                <a:path extrusionOk="0" h="464" w="344">
                  <a:moveTo>
                    <a:pt x="112" y="232"/>
                  </a:moveTo>
                  <a:cubicBezTo>
                    <a:pt x="112" y="353"/>
                    <a:pt x="112" y="353"/>
                    <a:pt x="232" y="353"/>
                  </a:cubicBezTo>
                  <a:cubicBezTo>
                    <a:pt x="343" y="464"/>
                    <a:pt x="343" y="353"/>
                    <a:pt x="343" y="353"/>
                  </a:cubicBezTo>
                  <a:cubicBezTo>
                    <a:pt x="343" y="232"/>
                    <a:pt x="232" y="232"/>
                    <a:pt x="232" y="232"/>
                  </a:cubicBezTo>
                  <a:lnTo>
                    <a:pt x="112" y="121"/>
                  </a:lnTo>
                  <a:lnTo>
                    <a:pt x="112" y="1"/>
                  </a:lnTo>
                  <a:cubicBezTo>
                    <a:pt x="1" y="1"/>
                    <a:pt x="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4390550" y="1909843"/>
              <a:ext cx="4868" cy="9736"/>
            </a:xfrm>
            <a:custGeom>
              <a:rect b="b" l="l" r="r" t="t"/>
              <a:pathLst>
                <a:path extrusionOk="0" h="464" w="232">
                  <a:moveTo>
                    <a:pt x="0" y="343"/>
                  </a:moveTo>
                  <a:lnTo>
                    <a:pt x="0" y="464"/>
                  </a:lnTo>
                  <a:cubicBezTo>
                    <a:pt x="111" y="464"/>
                    <a:pt x="111" y="343"/>
                    <a:pt x="111" y="343"/>
                  </a:cubicBezTo>
                  <a:cubicBezTo>
                    <a:pt x="111" y="232"/>
                    <a:pt x="232" y="112"/>
                    <a:pt x="232" y="112"/>
                  </a:cubicBezTo>
                  <a:cubicBezTo>
                    <a:pt x="232" y="1"/>
                    <a:pt x="111"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4322546" y="1951032"/>
              <a:ext cx="9736" cy="7407"/>
            </a:xfrm>
            <a:custGeom>
              <a:rect b="b" l="l" r="r" t="t"/>
              <a:pathLst>
                <a:path extrusionOk="0" h="353" w="464">
                  <a:moveTo>
                    <a:pt x="111" y="353"/>
                  </a:moveTo>
                  <a:cubicBezTo>
                    <a:pt x="232" y="353"/>
                    <a:pt x="463" y="121"/>
                    <a:pt x="463" y="121"/>
                  </a:cubicBezTo>
                  <a:cubicBezTo>
                    <a:pt x="463" y="1"/>
                    <a:pt x="463" y="1"/>
                    <a:pt x="232" y="121"/>
                  </a:cubicBezTo>
                  <a:cubicBezTo>
                    <a:pt x="111" y="121"/>
                    <a:pt x="0" y="232"/>
                    <a:pt x="11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4366252" y="1902457"/>
              <a:ext cx="4889" cy="12275"/>
            </a:xfrm>
            <a:custGeom>
              <a:rect b="b" l="l" r="r" t="t"/>
              <a:pathLst>
                <a:path extrusionOk="0" h="585" w="233">
                  <a:moveTo>
                    <a:pt x="232" y="121"/>
                  </a:moveTo>
                  <a:cubicBezTo>
                    <a:pt x="232" y="121"/>
                    <a:pt x="232" y="1"/>
                    <a:pt x="112" y="1"/>
                  </a:cubicBezTo>
                  <a:cubicBezTo>
                    <a:pt x="112" y="121"/>
                    <a:pt x="1" y="121"/>
                    <a:pt x="1" y="232"/>
                  </a:cubicBezTo>
                  <a:cubicBezTo>
                    <a:pt x="1" y="464"/>
                    <a:pt x="112" y="584"/>
                    <a:pt x="112" y="353"/>
                  </a:cubicBezTo>
                  <a:cubicBezTo>
                    <a:pt x="112" y="353"/>
                    <a:pt x="232"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4354020" y="1921887"/>
              <a:ext cx="4868" cy="9736"/>
            </a:xfrm>
            <a:custGeom>
              <a:rect b="b" l="l" r="r" t="t"/>
              <a:pathLst>
                <a:path extrusionOk="0" h="464" w="232">
                  <a:moveTo>
                    <a:pt x="0" y="232"/>
                  </a:moveTo>
                  <a:lnTo>
                    <a:pt x="0" y="464"/>
                  </a:lnTo>
                  <a:lnTo>
                    <a:pt x="121" y="353"/>
                  </a:lnTo>
                  <a:lnTo>
                    <a:pt x="121" y="232"/>
                  </a:lnTo>
                  <a:cubicBezTo>
                    <a:pt x="121" y="121"/>
                    <a:pt x="232" y="1"/>
                    <a:pt x="121" y="1"/>
                  </a:cubicBezTo>
                  <a:lnTo>
                    <a:pt x="0"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4366252" y="2023904"/>
              <a:ext cx="7218" cy="7407"/>
            </a:xfrm>
            <a:custGeom>
              <a:rect b="b" l="l" r="r" t="t"/>
              <a:pathLst>
                <a:path extrusionOk="0" h="353" w="344">
                  <a:moveTo>
                    <a:pt x="232" y="352"/>
                  </a:moveTo>
                  <a:cubicBezTo>
                    <a:pt x="343" y="352"/>
                    <a:pt x="343" y="0"/>
                    <a:pt x="232" y="0"/>
                  </a:cubicBezTo>
                  <a:cubicBezTo>
                    <a:pt x="1" y="121"/>
                    <a:pt x="1" y="352"/>
                    <a:pt x="23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4456016" y="1963285"/>
              <a:ext cx="7407" cy="7197"/>
            </a:xfrm>
            <a:custGeom>
              <a:rect b="b" l="l" r="r" t="t"/>
              <a:pathLst>
                <a:path extrusionOk="0" h="343" w="353">
                  <a:moveTo>
                    <a:pt x="1" y="343"/>
                  </a:moveTo>
                  <a:cubicBezTo>
                    <a:pt x="121" y="343"/>
                    <a:pt x="232" y="232"/>
                    <a:pt x="353" y="111"/>
                  </a:cubicBezTo>
                  <a:cubicBezTo>
                    <a:pt x="353" y="111"/>
                    <a:pt x="353" y="0"/>
                    <a:pt x="232" y="0"/>
                  </a:cubicBezTo>
                  <a:cubicBezTo>
                    <a:pt x="232" y="0"/>
                    <a:pt x="1" y="11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4424542" y="2143000"/>
              <a:ext cx="4889" cy="9736"/>
            </a:xfrm>
            <a:custGeom>
              <a:rect b="b" l="l" r="r" t="t"/>
              <a:pathLst>
                <a:path extrusionOk="0" h="464" w="233">
                  <a:moveTo>
                    <a:pt x="1" y="112"/>
                  </a:moveTo>
                  <a:cubicBezTo>
                    <a:pt x="1" y="232"/>
                    <a:pt x="112" y="344"/>
                    <a:pt x="112" y="464"/>
                  </a:cubicBezTo>
                  <a:lnTo>
                    <a:pt x="232" y="344"/>
                  </a:lnTo>
                  <a:lnTo>
                    <a:pt x="112" y="112"/>
                  </a:lnTo>
                  <a:cubicBezTo>
                    <a:pt x="112" y="112"/>
                    <a:pt x="112"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4293401" y="1965614"/>
              <a:ext cx="7197" cy="9736"/>
            </a:xfrm>
            <a:custGeom>
              <a:rect b="b" l="l" r="r" t="t"/>
              <a:pathLst>
                <a:path extrusionOk="0" h="464" w="343">
                  <a:moveTo>
                    <a:pt x="0" y="121"/>
                  </a:moveTo>
                  <a:cubicBezTo>
                    <a:pt x="0" y="232"/>
                    <a:pt x="111" y="232"/>
                    <a:pt x="111" y="352"/>
                  </a:cubicBezTo>
                  <a:cubicBezTo>
                    <a:pt x="111" y="352"/>
                    <a:pt x="343" y="463"/>
                    <a:pt x="343" y="352"/>
                  </a:cubicBezTo>
                  <a:cubicBezTo>
                    <a:pt x="343" y="232"/>
                    <a:pt x="0"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4490028" y="1975329"/>
              <a:ext cx="7407" cy="7407"/>
            </a:xfrm>
            <a:custGeom>
              <a:rect b="b" l="l" r="r" t="t"/>
              <a:pathLst>
                <a:path extrusionOk="0" h="353" w="353">
                  <a:moveTo>
                    <a:pt x="0" y="232"/>
                  </a:moveTo>
                  <a:cubicBezTo>
                    <a:pt x="121" y="352"/>
                    <a:pt x="121" y="232"/>
                    <a:pt x="232" y="121"/>
                  </a:cubicBezTo>
                  <a:cubicBezTo>
                    <a:pt x="232" y="121"/>
                    <a:pt x="352" y="0"/>
                    <a:pt x="232" y="0"/>
                  </a:cubicBezTo>
                  <a:cubicBezTo>
                    <a:pt x="121" y="0"/>
                    <a:pt x="121" y="0"/>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4499743" y="2011860"/>
              <a:ext cx="4868" cy="7197"/>
            </a:xfrm>
            <a:custGeom>
              <a:rect b="b" l="l" r="r" t="t"/>
              <a:pathLst>
                <a:path extrusionOk="0" h="343" w="232">
                  <a:moveTo>
                    <a:pt x="232" y="0"/>
                  </a:moveTo>
                  <a:lnTo>
                    <a:pt x="232" y="0"/>
                  </a:lnTo>
                  <a:cubicBezTo>
                    <a:pt x="121" y="0"/>
                    <a:pt x="0" y="111"/>
                    <a:pt x="0" y="232"/>
                  </a:cubicBezTo>
                  <a:cubicBezTo>
                    <a:pt x="0" y="232"/>
                    <a:pt x="0" y="343"/>
                    <a:pt x="121" y="232"/>
                  </a:cubicBezTo>
                  <a:cubicBezTo>
                    <a:pt x="121" y="232"/>
                    <a:pt x="232" y="111"/>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4480313" y="1941317"/>
              <a:ext cx="7407" cy="9736"/>
            </a:xfrm>
            <a:custGeom>
              <a:rect b="b" l="l" r="r" t="t"/>
              <a:pathLst>
                <a:path extrusionOk="0" h="464" w="353">
                  <a:moveTo>
                    <a:pt x="121" y="121"/>
                  </a:moveTo>
                  <a:lnTo>
                    <a:pt x="121" y="121"/>
                  </a:lnTo>
                  <a:cubicBezTo>
                    <a:pt x="121" y="232"/>
                    <a:pt x="121" y="232"/>
                    <a:pt x="0" y="232"/>
                  </a:cubicBezTo>
                  <a:lnTo>
                    <a:pt x="0" y="353"/>
                  </a:lnTo>
                  <a:cubicBezTo>
                    <a:pt x="121" y="464"/>
                    <a:pt x="121" y="353"/>
                    <a:pt x="232" y="232"/>
                  </a:cubicBezTo>
                  <a:cubicBezTo>
                    <a:pt x="352" y="121"/>
                    <a:pt x="232" y="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4322546" y="1946185"/>
              <a:ext cx="7197" cy="7407"/>
            </a:xfrm>
            <a:custGeom>
              <a:rect b="b" l="l" r="r" t="t"/>
              <a:pathLst>
                <a:path extrusionOk="0" h="353" w="343">
                  <a:moveTo>
                    <a:pt x="232" y="0"/>
                  </a:moveTo>
                  <a:cubicBezTo>
                    <a:pt x="232" y="0"/>
                    <a:pt x="111" y="0"/>
                    <a:pt x="111" y="121"/>
                  </a:cubicBezTo>
                  <a:cubicBezTo>
                    <a:pt x="0" y="232"/>
                    <a:pt x="111" y="352"/>
                    <a:pt x="111" y="232"/>
                  </a:cubicBezTo>
                  <a:lnTo>
                    <a:pt x="232" y="121"/>
                  </a:lnTo>
                  <a:lnTo>
                    <a:pt x="343" y="121"/>
                  </a:lnTo>
                  <a:cubicBezTo>
                    <a:pt x="343" y="121"/>
                    <a:pt x="343"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4492546" y="1980176"/>
              <a:ext cx="7218" cy="9736"/>
            </a:xfrm>
            <a:custGeom>
              <a:rect b="b" l="l" r="r" t="t"/>
              <a:pathLst>
                <a:path extrusionOk="0" h="464" w="344">
                  <a:moveTo>
                    <a:pt x="343" y="232"/>
                  </a:moveTo>
                  <a:cubicBezTo>
                    <a:pt x="343" y="121"/>
                    <a:pt x="232" y="1"/>
                    <a:pt x="232" y="121"/>
                  </a:cubicBezTo>
                  <a:cubicBezTo>
                    <a:pt x="112" y="121"/>
                    <a:pt x="232" y="121"/>
                    <a:pt x="232" y="121"/>
                  </a:cubicBezTo>
                  <a:cubicBezTo>
                    <a:pt x="112" y="121"/>
                    <a:pt x="112" y="232"/>
                    <a:pt x="112" y="232"/>
                  </a:cubicBezTo>
                  <a:cubicBezTo>
                    <a:pt x="1" y="464"/>
                    <a:pt x="232" y="464"/>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4480313" y="2057895"/>
              <a:ext cx="7407" cy="4889"/>
            </a:xfrm>
            <a:custGeom>
              <a:rect b="b" l="l" r="r" t="t"/>
              <a:pathLst>
                <a:path extrusionOk="0" h="233" w="353">
                  <a:moveTo>
                    <a:pt x="352" y="232"/>
                  </a:moveTo>
                  <a:lnTo>
                    <a:pt x="352" y="121"/>
                  </a:lnTo>
                  <a:lnTo>
                    <a:pt x="232" y="1"/>
                  </a:lnTo>
                  <a:lnTo>
                    <a:pt x="0" y="1"/>
                  </a:lnTo>
                  <a:lnTo>
                    <a:pt x="0" y="121"/>
                  </a:lnTo>
                  <a:lnTo>
                    <a:pt x="12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4412309" y="1924426"/>
              <a:ext cx="7407" cy="7197"/>
            </a:xfrm>
            <a:custGeom>
              <a:rect b="b" l="l" r="r" t="t"/>
              <a:pathLst>
                <a:path extrusionOk="0" h="343" w="353">
                  <a:moveTo>
                    <a:pt x="121" y="343"/>
                  </a:moveTo>
                  <a:cubicBezTo>
                    <a:pt x="121" y="343"/>
                    <a:pt x="121" y="232"/>
                    <a:pt x="232" y="232"/>
                  </a:cubicBezTo>
                  <a:cubicBezTo>
                    <a:pt x="232" y="111"/>
                    <a:pt x="352" y="0"/>
                    <a:pt x="232" y="0"/>
                  </a:cubicBezTo>
                  <a:cubicBezTo>
                    <a:pt x="232" y="0"/>
                    <a:pt x="0" y="111"/>
                    <a:pt x="0" y="232"/>
                  </a:cubicBezTo>
                  <a:cubicBezTo>
                    <a:pt x="0" y="343"/>
                    <a:pt x="0" y="232"/>
                    <a:pt x="12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4456016" y="2145350"/>
              <a:ext cx="7407" cy="4868"/>
            </a:xfrm>
            <a:custGeom>
              <a:rect b="b" l="l" r="r" t="t"/>
              <a:pathLst>
                <a:path extrusionOk="0" h="232" w="353">
                  <a:moveTo>
                    <a:pt x="121" y="0"/>
                  </a:moveTo>
                  <a:lnTo>
                    <a:pt x="1" y="0"/>
                  </a:lnTo>
                  <a:lnTo>
                    <a:pt x="1" y="120"/>
                  </a:lnTo>
                  <a:lnTo>
                    <a:pt x="121" y="120"/>
                  </a:lnTo>
                  <a:cubicBezTo>
                    <a:pt x="121" y="120"/>
                    <a:pt x="232" y="232"/>
                    <a:pt x="232" y="120"/>
                  </a:cubicBezTo>
                  <a:cubicBezTo>
                    <a:pt x="353" y="120"/>
                    <a:pt x="232" y="120"/>
                    <a:pt x="232" y="120"/>
                  </a:cubicBezTo>
                  <a:cubicBezTo>
                    <a:pt x="232" y="0"/>
                    <a:pt x="23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4278818" y="1904996"/>
              <a:ext cx="4889" cy="7197"/>
            </a:xfrm>
            <a:custGeom>
              <a:rect b="b" l="l" r="r" t="t"/>
              <a:pathLst>
                <a:path extrusionOk="0" h="343" w="233">
                  <a:moveTo>
                    <a:pt x="1" y="232"/>
                  </a:moveTo>
                  <a:cubicBezTo>
                    <a:pt x="1" y="232"/>
                    <a:pt x="112" y="343"/>
                    <a:pt x="232" y="343"/>
                  </a:cubicBezTo>
                  <a:lnTo>
                    <a:pt x="232" y="232"/>
                  </a:lnTo>
                  <a:cubicBezTo>
                    <a:pt x="232" y="232"/>
                    <a:pt x="1" y="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4470598" y="1989891"/>
              <a:ext cx="7407" cy="4889"/>
            </a:xfrm>
            <a:custGeom>
              <a:rect b="b" l="l" r="r" t="t"/>
              <a:pathLst>
                <a:path extrusionOk="0" h="233" w="353">
                  <a:moveTo>
                    <a:pt x="0" y="232"/>
                  </a:moveTo>
                  <a:cubicBezTo>
                    <a:pt x="232" y="232"/>
                    <a:pt x="352" y="121"/>
                    <a:pt x="352" y="121"/>
                  </a:cubicBezTo>
                  <a:cubicBezTo>
                    <a:pt x="232" y="1"/>
                    <a:pt x="121" y="121"/>
                    <a:pt x="121" y="121"/>
                  </a:cubicBezTo>
                  <a:cubicBezTo>
                    <a:pt x="0" y="121"/>
                    <a:pt x="0" y="12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4286015" y="1955900"/>
              <a:ext cx="7407" cy="7407"/>
            </a:xfrm>
            <a:custGeom>
              <a:rect b="b" l="l" r="r" t="t"/>
              <a:pathLst>
                <a:path extrusionOk="0" h="353" w="353">
                  <a:moveTo>
                    <a:pt x="121" y="0"/>
                  </a:moveTo>
                  <a:cubicBezTo>
                    <a:pt x="121" y="121"/>
                    <a:pt x="0" y="121"/>
                    <a:pt x="121" y="121"/>
                  </a:cubicBezTo>
                  <a:lnTo>
                    <a:pt x="121" y="232"/>
                  </a:lnTo>
                  <a:cubicBezTo>
                    <a:pt x="232" y="352"/>
                    <a:pt x="352"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4499743" y="2002145"/>
              <a:ext cx="4868" cy="7197"/>
            </a:xfrm>
            <a:custGeom>
              <a:rect b="b" l="l" r="r" t="t"/>
              <a:pathLst>
                <a:path extrusionOk="0" h="343" w="232">
                  <a:moveTo>
                    <a:pt x="232" y="111"/>
                  </a:moveTo>
                  <a:cubicBezTo>
                    <a:pt x="232" y="0"/>
                    <a:pt x="121" y="0"/>
                    <a:pt x="121" y="0"/>
                  </a:cubicBezTo>
                  <a:lnTo>
                    <a:pt x="0" y="111"/>
                  </a:lnTo>
                  <a:cubicBezTo>
                    <a:pt x="0" y="232"/>
                    <a:pt x="121" y="343"/>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373449" y="1919558"/>
              <a:ext cx="4868" cy="7218"/>
            </a:xfrm>
            <a:custGeom>
              <a:rect b="b" l="l" r="r" t="t"/>
              <a:pathLst>
                <a:path extrusionOk="0" h="344" w="232">
                  <a:moveTo>
                    <a:pt x="121" y="343"/>
                  </a:moveTo>
                  <a:lnTo>
                    <a:pt x="121" y="343"/>
                  </a:lnTo>
                  <a:cubicBezTo>
                    <a:pt x="121" y="232"/>
                    <a:pt x="121" y="232"/>
                    <a:pt x="232" y="232"/>
                  </a:cubicBezTo>
                  <a:cubicBezTo>
                    <a:pt x="232" y="1"/>
                    <a:pt x="121" y="1"/>
                    <a:pt x="121" y="1"/>
                  </a:cubicBezTo>
                  <a:cubicBezTo>
                    <a:pt x="0" y="112"/>
                    <a:pt x="0" y="232"/>
                    <a:pt x="12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487699" y="1965614"/>
              <a:ext cx="4868" cy="7407"/>
            </a:xfrm>
            <a:custGeom>
              <a:rect b="b" l="l" r="r" t="t"/>
              <a:pathLst>
                <a:path extrusionOk="0" h="353" w="232">
                  <a:moveTo>
                    <a:pt x="232" y="232"/>
                  </a:moveTo>
                  <a:cubicBezTo>
                    <a:pt x="232" y="0"/>
                    <a:pt x="111" y="0"/>
                    <a:pt x="0" y="232"/>
                  </a:cubicBezTo>
                  <a:lnTo>
                    <a:pt x="0" y="352"/>
                  </a:lnTo>
                  <a:cubicBezTo>
                    <a:pt x="111" y="352"/>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4487699" y="1958417"/>
              <a:ext cx="4868" cy="4889"/>
            </a:xfrm>
            <a:custGeom>
              <a:rect b="b" l="l" r="r" t="t"/>
              <a:pathLst>
                <a:path extrusionOk="0" h="233" w="232">
                  <a:moveTo>
                    <a:pt x="0" y="232"/>
                  </a:moveTo>
                  <a:lnTo>
                    <a:pt x="111" y="232"/>
                  </a:lnTo>
                  <a:cubicBezTo>
                    <a:pt x="111" y="112"/>
                    <a:pt x="232" y="112"/>
                    <a:pt x="111" y="1"/>
                  </a:cubicBezTo>
                  <a:lnTo>
                    <a:pt x="0" y="1"/>
                  </a:lnTo>
                  <a:lnTo>
                    <a:pt x="0"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4497414" y="1994759"/>
              <a:ext cx="4868" cy="4868"/>
            </a:xfrm>
            <a:custGeom>
              <a:rect b="b" l="l" r="r" t="t"/>
              <a:pathLst>
                <a:path extrusionOk="0" h="232" w="232">
                  <a:moveTo>
                    <a:pt x="232" y="121"/>
                  </a:moveTo>
                  <a:cubicBezTo>
                    <a:pt x="232" y="0"/>
                    <a:pt x="111" y="0"/>
                    <a:pt x="0" y="121"/>
                  </a:cubicBezTo>
                  <a:cubicBezTo>
                    <a:pt x="0" y="232"/>
                    <a:pt x="111" y="232"/>
                    <a:pt x="111" y="232"/>
                  </a:cubicBezTo>
                  <a:cubicBezTo>
                    <a:pt x="111" y="232"/>
                    <a:pt x="232"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4351691" y="2021575"/>
              <a:ext cx="7197" cy="4868"/>
            </a:xfrm>
            <a:custGeom>
              <a:rect b="b" l="l" r="r" t="t"/>
              <a:pathLst>
                <a:path extrusionOk="0" h="232" w="343">
                  <a:moveTo>
                    <a:pt x="111" y="232"/>
                  </a:moveTo>
                  <a:cubicBezTo>
                    <a:pt x="232" y="232"/>
                    <a:pt x="343" y="232"/>
                    <a:pt x="343" y="111"/>
                  </a:cubicBezTo>
                  <a:cubicBezTo>
                    <a:pt x="343" y="0"/>
                    <a:pt x="0" y="111"/>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4356537" y="2041005"/>
              <a:ext cx="4889" cy="4868"/>
            </a:xfrm>
            <a:custGeom>
              <a:rect b="b" l="l" r="r" t="t"/>
              <a:pathLst>
                <a:path extrusionOk="0" h="232" w="233">
                  <a:moveTo>
                    <a:pt x="232" y="111"/>
                  </a:moveTo>
                  <a:lnTo>
                    <a:pt x="232" y="0"/>
                  </a:lnTo>
                  <a:cubicBezTo>
                    <a:pt x="232" y="0"/>
                    <a:pt x="1" y="0"/>
                    <a:pt x="1" y="111"/>
                  </a:cubicBezTo>
                  <a:cubicBezTo>
                    <a:pt x="1" y="232"/>
                    <a:pt x="232" y="111"/>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4358867" y="2043334"/>
              <a:ext cx="4889" cy="4868"/>
            </a:xfrm>
            <a:custGeom>
              <a:rect b="b" l="l" r="r" t="t"/>
              <a:pathLst>
                <a:path extrusionOk="0" h="232" w="233">
                  <a:moveTo>
                    <a:pt x="232" y="232"/>
                  </a:moveTo>
                  <a:cubicBezTo>
                    <a:pt x="232" y="121"/>
                    <a:pt x="121" y="0"/>
                    <a:pt x="1" y="121"/>
                  </a:cubicBezTo>
                  <a:lnTo>
                    <a:pt x="1" y="232"/>
                  </a:lnTo>
                  <a:lnTo>
                    <a:pt x="12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4366252" y="2060434"/>
              <a:ext cx="4889" cy="4868"/>
            </a:xfrm>
            <a:custGeom>
              <a:rect b="b" l="l" r="r" t="t"/>
              <a:pathLst>
                <a:path extrusionOk="0" h="232" w="233">
                  <a:moveTo>
                    <a:pt x="112" y="232"/>
                  </a:moveTo>
                  <a:lnTo>
                    <a:pt x="232" y="111"/>
                  </a:lnTo>
                  <a:cubicBezTo>
                    <a:pt x="232" y="111"/>
                    <a:pt x="232" y="0"/>
                    <a:pt x="112" y="0"/>
                  </a:cubicBezTo>
                  <a:cubicBezTo>
                    <a:pt x="112" y="0"/>
                    <a:pt x="1" y="11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4485160" y="1948703"/>
              <a:ext cx="2560" cy="4889"/>
            </a:xfrm>
            <a:custGeom>
              <a:rect b="b" l="l" r="r" t="t"/>
              <a:pathLst>
                <a:path extrusionOk="0" h="233" w="122">
                  <a:moveTo>
                    <a:pt x="1" y="1"/>
                  </a:moveTo>
                  <a:lnTo>
                    <a:pt x="1" y="232"/>
                  </a:lnTo>
                  <a:cubicBezTo>
                    <a:pt x="1" y="232"/>
                    <a:pt x="121" y="232"/>
                    <a:pt x="121" y="112"/>
                  </a:cubicBezTo>
                  <a:lnTo>
                    <a:pt x="121" y="112"/>
                  </a:lnTo>
                  <a:cubicBezTo>
                    <a:pt x="121" y="1"/>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4385682" y="2016707"/>
              <a:ext cx="2350" cy="4889"/>
            </a:xfrm>
            <a:custGeom>
              <a:rect b="b" l="l" r="r" t="t"/>
              <a:pathLst>
                <a:path extrusionOk="0" h="233" w="112">
                  <a:moveTo>
                    <a:pt x="112" y="232"/>
                  </a:moveTo>
                  <a:cubicBezTo>
                    <a:pt x="112" y="1"/>
                    <a:pt x="1" y="1"/>
                    <a:pt x="1" y="112"/>
                  </a:cubicBezTo>
                  <a:lnTo>
                    <a:pt x="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4375967" y="1909843"/>
              <a:ext cx="4889" cy="4889"/>
            </a:xfrm>
            <a:custGeom>
              <a:rect b="b" l="l" r="r" t="t"/>
              <a:pathLst>
                <a:path extrusionOk="0" h="233" w="233">
                  <a:moveTo>
                    <a:pt x="1" y="112"/>
                  </a:moveTo>
                  <a:lnTo>
                    <a:pt x="1" y="112"/>
                  </a:lnTo>
                  <a:cubicBezTo>
                    <a:pt x="1" y="232"/>
                    <a:pt x="232" y="232"/>
                    <a:pt x="232" y="1"/>
                  </a:cubicBezTo>
                  <a:lnTo>
                    <a:pt x="112" y="1"/>
                  </a:lnTo>
                  <a:cubicBezTo>
                    <a:pt x="1" y="1"/>
                    <a:pt x="1"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4327393" y="1958417"/>
              <a:ext cx="4889" cy="4889"/>
            </a:xfrm>
            <a:custGeom>
              <a:rect b="b" l="l" r="r" t="t"/>
              <a:pathLst>
                <a:path extrusionOk="0" h="233" w="233">
                  <a:moveTo>
                    <a:pt x="112" y="1"/>
                  </a:moveTo>
                  <a:lnTo>
                    <a:pt x="1" y="112"/>
                  </a:lnTo>
                  <a:cubicBezTo>
                    <a:pt x="1" y="232"/>
                    <a:pt x="232" y="112"/>
                    <a:pt x="232" y="112"/>
                  </a:cubicBezTo>
                  <a:cubicBezTo>
                    <a:pt x="232" y="1"/>
                    <a:pt x="23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4388011" y="1987562"/>
              <a:ext cx="4889" cy="7218"/>
            </a:xfrm>
            <a:custGeom>
              <a:rect b="b" l="l" r="r" t="t"/>
              <a:pathLst>
                <a:path extrusionOk="0" h="344" w="233">
                  <a:moveTo>
                    <a:pt x="232" y="232"/>
                  </a:moveTo>
                  <a:cubicBezTo>
                    <a:pt x="232" y="112"/>
                    <a:pt x="121" y="1"/>
                    <a:pt x="1" y="232"/>
                  </a:cubicBezTo>
                  <a:cubicBezTo>
                    <a:pt x="1" y="232"/>
                    <a:pt x="1" y="343"/>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4402594" y="1943856"/>
              <a:ext cx="4868" cy="7197"/>
            </a:xfrm>
            <a:custGeom>
              <a:rect b="b" l="l" r="r" t="t"/>
              <a:pathLst>
                <a:path extrusionOk="0" h="343" w="232">
                  <a:moveTo>
                    <a:pt x="121" y="0"/>
                  </a:moveTo>
                  <a:cubicBezTo>
                    <a:pt x="0" y="111"/>
                    <a:pt x="0" y="343"/>
                    <a:pt x="121" y="232"/>
                  </a:cubicBezTo>
                  <a:cubicBezTo>
                    <a:pt x="232" y="111"/>
                    <a:pt x="121"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4329722" y="1965614"/>
              <a:ext cx="4889" cy="4868"/>
            </a:xfrm>
            <a:custGeom>
              <a:rect b="b" l="l" r="r" t="t"/>
              <a:pathLst>
                <a:path extrusionOk="0" h="232" w="233">
                  <a:moveTo>
                    <a:pt x="232" y="0"/>
                  </a:moveTo>
                  <a:lnTo>
                    <a:pt x="121" y="0"/>
                  </a:lnTo>
                  <a:cubicBezTo>
                    <a:pt x="1" y="121"/>
                    <a:pt x="121"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300577" y="1892742"/>
              <a:ext cx="7407" cy="4889"/>
            </a:xfrm>
            <a:custGeom>
              <a:rect b="b" l="l" r="r" t="t"/>
              <a:pathLst>
                <a:path extrusionOk="0" h="233" w="353">
                  <a:moveTo>
                    <a:pt x="121" y="232"/>
                  </a:moveTo>
                  <a:cubicBezTo>
                    <a:pt x="232" y="232"/>
                    <a:pt x="353" y="121"/>
                    <a:pt x="121" y="1"/>
                  </a:cubicBezTo>
                  <a:cubicBezTo>
                    <a:pt x="121" y="1"/>
                    <a:pt x="1" y="12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4293401" y="1897610"/>
              <a:ext cx="4868" cy="4868"/>
            </a:xfrm>
            <a:custGeom>
              <a:rect b="b" l="l" r="r" t="t"/>
              <a:pathLst>
                <a:path extrusionOk="0" h="232" w="232">
                  <a:moveTo>
                    <a:pt x="232" y="232"/>
                  </a:moveTo>
                  <a:lnTo>
                    <a:pt x="232" y="232"/>
                  </a:lnTo>
                  <a:cubicBezTo>
                    <a:pt x="232" y="121"/>
                    <a:pt x="111" y="0"/>
                    <a:pt x="111" y="121"/>
                  </a:cubicBezTo>
                  <a:cubicBezTo>
                    <a:pt x="0" y="121"/>
                    <a:pt x="111"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286015" y="1904996"/>
              <a:ext cx="4868" cy="4868"/>
            </a:xfrm>
            <a:custGeom>
              <a:rect b="b" l="l" r="r" t="t"/>
              <a:pathLst>
                <a:path extrusionOk="0" h="232" w="232">
                  <a:moveTo>
                    <a:pt x="121" y="0"/>
                  </a:moveTo>
                  <a:cubicBezTo>
                    <a:pt x="0" y="111"/>
                    <a:pt x="0" y="232"/>
                    <a:pt x="121" y="232"/>
                  </a:cubicBezTo>
                  <a:cubicBezTo>
                    <a:pt x="232" y="232"/>
                    <a:pt x="232" y="111"/>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269103" y="1951032"/>
              <a:ext cx="4889" cy="4889"/>
            </a:xfrm>
            <a:custGeom>
              <a:rect b="b" l="l" r="r" t="t"/>
              <a:pathLst>
                <a:path extrusionOk="0" h="233" w="233">
                  <a:moveTo>
                    <a:pt x="232" y="121"/>
                  </a:moveTo>
                  <a:cubicBezTo>
                    <a:pt x="112" y="1"/>
                    <a:pt x="1" y="1"/>
                    <a:pt x="1" y="121"/>
                  </a:cubicBezTo>
                  <a:cubicBezTo>
                    <a:pt x="1" y="232"/>
                    <a:pt x="232"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4475445" y="2121053"/>
              <a:ext cx="4889" cy="4868"/>
            </a:xfrm>
            <a:custGeom>
              <a:rect b="b" l="l" r="r" t="t"/>
              <a:pathLst>
                <a:path extrusionOk="0" h="232" w="233">
                  <a:moveTo>
                    <a:pt x="1" y="121"/>
                  </a:moveTo>
                  <a:cubicBezTo>
                    <a:pt x="1" y="121"/>
                    <a:pt x="232" y="232"/>
                    <a:pt x="232" y="121"/>
                  </a:cubicBezTo>
                  <a:cubicBezTo>
                    <a:pt x="232" y="1"/>
                    <a:pt x="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4358867" y="2026422"/>
              <a:ext cx="4889" cy="4889"/>
            </a:xfrm>
            <a:custGeom>
              <a:rect b="b" l="l" r="r" t="t"/>
              <a:pathLst>
                <a:path extrusionOk="0" h="233" w="233">
                  <a:moveTo>
                    <a:pt x="1" y="112"/>
                  </a:moveTo>
                  <a:cubicBezTo>
                    <a:pt x="1" y="232"/>
                    <a:pt x="232" y="232"/>
                    <a:pt x="232" y="112"/>
                  </a:cubicBezTo>
                  <a:lnTo>
                    <a:pt x="232" y="112"/>
                  </a:lnTo>
                  <a:cubicBezTo>
                    <a:pt x="232" y="1"/>
                    <a:pt x="1"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4465730" y="2128439"/>
              <a:ext cx="7407" cy="4868"/>
            </a:xfrm>
            <a:custGeom>
              <a:rect b="b" l="l" r="r" t="t"/>
              <a:pathLst>
                <a:path extrusionOk="0" h="232" w="353">
                  <a:moveTo>
                    <a:pt x="232" y="112"/>
                  </a:moveTo>
                  <a:cubicBezTo>
                    <a:pt x="353" y="112"/>
                    <a:pt x="353" y="0"/>
                    <a:pt x="121" y="0"/>
                  </a:cubicBezTo>
                  <a:cubicBezTo>
                    <a:pt x="1" y="112"/>
                    <a:pt x="232"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4451169" y="2152715"/>
              <a:ext cx="7407" cy="4889"/>
            </a:xfrm>
            <a:custGeom>
              <a:rect b="b" l="l" r="r" t="t"/>
              <a:pathLst>
                <a:path extrusionOk="0" h="233" w="353">
                  <a:moveTo>
                    <a:pt x="121" y="1"/>
                  </a:moveTo>
                  <a:cubicBezTo>
                    <a:pt x="121" y="1"/>
                    <a:pt x="0" y="112"/>
                    <a:pt x="121" y="112"/>
                  </a:cubicBezTo>
                  <a:cubicBezTo>
                    <a:pt x="232" y="232"/>
                    <a:pt x="352"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4380835" y="2019036"/>
              <a:ext cx="4868" cy="4889"/>
            </a:xfrm>
            <a:custGeom>
              <a:rect b="b" l="l" r="r" t="t"/>
              <a:pathLst>
                <a:path extrusionOk="0" h="233" w="232">
                  <a:moveTo>
                    <a:pt x="0" y="1"/>
                  </a:moveTo>
                  <a:lnTo>
                    <a:pt x="0" y="121"/>
                  </a:lnTo>
                  <a:cubicBezTo>
                    <a:pt x="0" y="232"/>
                    <a:pt x="232" y="232"/>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4378296" y="2062763"/>
              <a:ext cx="4889" cy="4868"/>
            </a:xfrm>
            <a:custGeom>
              <a:rect b="b" l="l" r="r" t="t"/>
              <a:pathLst>
                <a:path extrusionOk="0" h="232" w="233">
                  <a:moveTo>
                    <a:pt x="121" y="232"/>
                  </a:moveTo>
                  <a:lnTo>
                    <a:pt x="232" y="121"/>
                  </a:lnTo>
                  <a:cubicBezTo>
                    <a:pt x="232" y="121"/>
                    <a:pt x="121" y="0"/>
                    <a:pt x="121" y="121"/>
                  </a:cubicBezTo>
                  <a:cubicBezTo>
                    <a:pt x="1" y="121"/>
                    <a:pt x="1" y="121"/>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4417156" y="2123571"/>
              <a:ext cx="4889" cy="2350"/>
            </a:xfrm>
            <a:custGeom>
              <a:rect b="b" l="l" r="r" t="t"/>
              <a:pathLst>
                <a:path extrusionOk="0" h="112" w="233">
                  <a:moveTo>
                    <a:pt x="121" y="1"/>
                  </a:moveTo>
                  <a:cubicBezTo>
                    <a:pt x="1" y="1"/>
                    <a:pt x="121" y="112"/>
                    <a:pt x="232" y="112"/>
                  </a:cubicBezTo>
                  <a:cubicBezTo>
                    <a:pt x="232" y="112"/>
                    <a:pt x="232"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4307963" y="1892742"/>
              <a:ext cx="2350" cy="4889"/>
            </a:xfrm>
            <a:custGeom>
              <a:rect b="b" l="l" r="r" t="t"/>
              <a:pathLst>
                <a:path extrusionOk="0" h="233" w="112">
                  <a:moveTo>
                    <a:pt x="112" y="121"/>
                  </a:moveTo>
                  <a:lnTo>
                    <a:pt x="112" y="1"/>
                  </a:lnTo>
                  <a:lnTo>
                    <a:pt x="1" y="1"/>
                  </a:lnTo>
                  <a:cubicBezTo>
                    <a:pt x="1" y="121"/>
                    <a:pt x="112" y="232"/>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4497414" y="1987562"/>
              <a:ext cx="4868" cy="4889"/>
            </a:xfrm>
            <a:custGeom>
              <a:rect b="b" l="l" r="r" t="t"/>
              <a:pathLst>
                <a:path extrusionOk="0" h="233" w="232">
                  <a:moveTo>
                    <a:pt x="232" y="112"/>
                  </a:moveTo>
                  <a:cubicBezTo>
                    <a:pt x="111" y="112"/>
                    <a:pt x="111" y="1"/>
                    <a:pt x="0" y="112"/>
                  </a:cubicBezTo>
                  <a:cubicBezTo>
                    <a:pt x="0" y="232"/>
                    <a:pt x="111"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4456016" y="2011860"/>
              <a:ext cx="4889" cy="4868"/>
            </a:xfrm>
            <a:custGeom>
              <a:rect b="b" l="l" r="r" t="t"/>
              <a:pathLst>
                <a:path extrusionOk="0" h="232" w="233">
                  <a:moveTo>
                    <a:pt x="232" y="111"/>
                  </a:moveTo>
                  <a:cubicBezTo>
                    <a:pt x="1" y="0"/>
                    <a:pt x="121" y="232"/>
                    <a:pt x="121" y="232"/>
                  </a:cubicBezTo>
                  <a:lnTo>
                    <a:pt x="23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4395397" y="2072478"/>
              <a:ext cx="2350" cy="4868"/>
            </a:xfrm>
            <a:custGeom>
              <a:rect b="b" l="l" r="r" t="t"/>
              <a:pathLst>
                <a:path extrusionOk="0" h="232" w="112">
                  <a:moveTo>
                    <a:pt x="112" y="121"/>
                  </a:moveTo>
                  <a:cubicBezTo>
                    <a:pt x="1" y="0"/>
                    <a:pt x="1" y="121"/>
                    <a:pt x="1" y="232"/>
                  </a:cubicBezTo>
                  <a:cubicBezTo>
                    <a:pt x="112" y="232"/>
                    <a:pt x="112" y="232"/>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4460883" y="2138154"/>
              <a:ext cx="4868" cy="4868"/>
            </a:xfrm>
            <a:custGeom>
              <a:rect b="b" l="l" r="r" t="t"/>
              <a:pathLst>
                <a:path extrusionOk="0" h="232" w="232">
                  <a:moveTo>
                    <a:pt x="0" y="112"/>
                  </a:moveTo>
                  <a:cubicBezTo>
                    <a:pt x="0" y="232"/>
                    <a:pt x="121" y="232"/>
                    <a:pt x="121" y="232"/>
                  </a:cubicBezTo>
                  <a:cubicBezTo>
                    <a:pt x="232" y="232"/>
                    <a:pt x="232" y="0"/>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4439125" y="2070149"/>
              <a:ext cx="2350" cy="4868"/>
            </a:xfrm>
            <a:custGeom>
              <a:rect b="b" l="l" r="r" t="t"/>
              <a:pathLst>
                <a:path extrusionOk="0" h="232" w="112">
                  <a:moveTo>
                    <a:pt x="111" y="111"/>
                  </a:moveTo>
                  <a:cubicBezTo>
                    <a:pt x="111" y="0"/>
                    <a:pt x="0" y="111"/>
                    <a:pt x="0" y="232"/>
                  </a:cubicBezTo>
                  <a:lnTo>
                    <a:pt x="11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4412309" y="2079864"/>
              <a:ext cx="4868" cy="4868"/>
            </a:xfrm>
            <a:custGeom>
              <a:rect b="b" l="l" r="r" t="t"/>
              <a:pathLst>
                <a:path extrusionOk="0" h="232" w="232">
                  <a:moveTo>
                    <a:pt x="121" y="232"/>
                  </a:moveTo>
                  <a:lnTo>
                    <a:pt x="121" y="111"/>
                  </a:lnTo>
                  <a:cubicBezTo>
                    <a:pt x="232" y="111"/>
                    <a:pt x="232" y="111"/>
                    <a:pt x="121" y="111"/>
                  </a:cubicBezTo>
                  <a:cubicBezTo>
                    <a:pt x="121" y="0"/>
                    <a:pt x="0" y="0"/>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4334590" y="1973000"/>
              <a:ext cx="2539" cy="2350"/>
            </a:xfrm>
            <a:custGeom>
              <a:rect b="b" l="l" r="r" t="t"/>
              <a:pathLst>
                <a:path extrusionOk="0" h="112" w="121">
                  <a:moveTo>
                    <a:pt x="0" y="0"/>
                  </a:moveTo>
                  <a:lnTo>
                    <a:pt x="0" y="111"/>
                  </a:lnTo>
                  <a:cubicBezTo>
                    <a:pt x="121" y="111"/>
                    <a:pt x="121" y="111"/>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4482831" y="2116206"/>
              <a:ext cx="2350" cy="4868"/>
            </a:xfrm>
            <a:custGeom>
              <a:rect b="b" l="l" r="r" t="t"/>
              <a:pathLst>
                <a:path extrusionOk="0" h="232" w="112">
                  <a:moveTo>
                    <a:pt x="1" y="120"/>
                  </a:moveTo>
                  <a:lnTo>
                    <a:pt x="1" y="232"/>
                  </a:lnTo>
                  <a:cubicBezTo>
                    <a:pt x="112" y="232"/>
                    <a:pt x="112" y="232"/>
                    <a:pt x="112" y="120"/>
                  </a:cubicBezTo>
                  <a:cubicBezTo>
                    <a:pt x="112" y="120"/>
                    <a:pt x="112" y="0"/>
                    <a:pt x="1"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4337108" y="1977847"/>
              <a:ext cx="2350" cy="2350"/>
            </a:xfrm>
            <a:custGeom>
              <a:rect b="b" l="l" r="r" t="t"/>
              <a:pathLst>
                <a:path extrusionOk="0" h="112" w="112">
                  <a:moveTo>
                    <a:pt x="1" y="112"/>
                  </a:moveTo>
                  <a:lnTo>
                    <a:pt x="1" y="112"/>
                  </a:lnTo>
                  <a:lnTo>
                    <a:pt x="112" y="112"/>
                  </a:lnTo>
                  <a:cubicBezTo>
                    <a:pt x="112" y="1"/>
                    <a:pt x="1" y="1"/>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3387356" y="2315351"/>
              <a:ext cx="279424" cy="352296"/>
            </a:xfrm>
            <a:custGeom>
              <a:rect b="b" l="l" r="r" t="t"/>
              <a:pathLst>
                <a:path extrusionOk="0" h="16790" w="13317">
                  <a:moveTo>
                    <a:pt x="5094" y="7177"/>
                  </a:moveTo>
                  <a:cubicBezTo>
                    <a:pt x="4983" y="7177"/>
                    <a:pt x="4751" y="6714"/>
                    <a:pt x="4399" y="6603"/>
                  </a:cubicBezTo>
                  <a:cubicBezTo>
                    <a:pt x="4288" y="6603"/>
                    <a:pt x="4288" y="6603"/>
                    <a:pt x="4288" y="6714"/>
                  </a:cubicBezTo>
                  <a:lnTo>
                    <a:pt x="4168" y="6714"/>
                  </a:lnTo>
                  <a:lnTo>
                    <a:pt x="4168" y="6946"/>
                  </a:lnTo>
                  <a:cubicBezTo>
                    <a:pt x="4168" y="7066"/>
                    <a:pt x="4288" y="7177"/>
                    <a:pt x="4399" y="7177"/>
                  </a:cubicBezTo>
                  <a:cubicBezTo>
                    <a:pt x="4520" y="7298"/>
                    <a:pt x="4751" y="7298"/>
                    <a:pt x="4983" y="7298"/>
                  </a:cubicBezTo>
                  <a:cubicBezTo>
                    <a:pt x="4983" y="7298"/>
                    <a:pt x="5094" y="7298"/>
                    <a:pt x="5094" y="7177"/>
                  </a:cubicBezTo>
                  <a:lnTo>
                    <a:pt x="5094" y="7177"/>
                  </a:lnTo>
                  <a:close/>
                  <a:moveTo>
                    <a:pt x="5557" y="12622"/>
                  </a:moveTo>
                  <a:lnTo>
                    <a:pt x="7177" y="11002"/>
                  </a:lnTo>
                  <a:cubicBezTo>
                    <a:pt x="7640" y="10539"/>
                    <a:pt x="8104" y="10187"/>
                    <a:pt x="8335" y="10187"/>
                  </a:cubicBezTo>
                  <a:lnTo>
                    <a:pt x="8455" y="10187"/>
                  </a:lnTo>
                  <a:cubicBezTo>
                    <a:pt x="8567" y="10307"/>
                    <a:pt x="8687" y="10307"/>
                    <a:pt x="8798" y="10419"/>
                  </a:cubicBezTo>
                  <a:lnTo>
                    <a:pt x="8798" y="10770"/>
                  </a:lnTo>
                  <a:lnTo>
                    <a:pt x="8798" y="11113"/>
                  </a:lnTo>
                  <a:cubicBezTo>
                    <a:pt x="8687" y="11345"/>
                    <a:pt x="8567" y="11696"/>
                    <a:pt x="8567" y="11928"/>
                  </a:cubicBezTo>
                  <a:cubicBezTo>
                    <a:pt x="8567" y="12159"/>
                    <a:pt x="8567" y="12271"/>
                    <a:pt x="8687" y="12391"/>
                  </a:cubicBezTo>
                  <a:cubicBezTo>
                    <a:pt x="8798" y="12502"/>
                    <a:pt x="8918" y="12502"/>
                    <a:pt x="9150" y="12502"/>
                  </a:cubicBezTo>
                  <a:cubicBezTo>
                    <a:pt x="9381" y="12502"/>
                    <a:pt x="9724" y="12391"/>
                    <a:pt x="9844" y="12271"/>
                  </a:cubicBezTo>
                  <a:lnTo>
                    <a:pt x="9956" y="12271"/>
                  </a:lnTo>
                  <a:cubicBezTo>
                    <a:pt x="9956" y="12159"/>
                    <a:pt x="10076" y="12039"/>
                    <a:pt x="10076" y="11928"/>
                  </a:cubicBezTo>
                  <a:cubicBezTo>
                    <a:pt x="9956" y="11808"/>
                    <a:pt x="9956" y="11696"/>
                    <a:pt x="9844" y="11465"/>
                  </a:cubicBezTo>
                  <a:cubicBezTo>
                    <a:pt x="9844" y="11345"/>
                    <a:pt x="9724" y="11233"/>
                    <a:pt x="9613" y="11233"/>
                  </a:cubicBezTo>
                  <a:cubicBezTo>
                    <a:pt x="9613" y="11113"/>
                    <a:pt x="9493" y="11113"/>
                    <a:pt x="9493" y="11002"/>
                  </a:cubicBezTo>
                  <a:cubicBezTo>
                    <a:pt x="9381" y="10770"/>
                    <a:pt x="9381" y="10650"/>
                    <a:pt x="9381" y="10419"/>
                  </a:cubicBezTo>
                  <a:cubicBezTo>
                    <a:pt x="9381" y="10307"/>
                    <a:pt x="9493" y="10187"/>
                    <a:pt x="9493" y="10076"/>
                  </a:cubicBezTo>
                  <a:lnTo>
                    <a:pt x="9613" y="10076"/>
                  </a:lnTo>
                  <a:cubicBezTo>
                    <a:pt x="9724" y="9956"/>
                    <a:pt x="10187" y="10187"/>
                    <a:pt x="10770" y="10419"/>
                  </a:cubicBezTo>
                  <a:cubicBezTo>
                    <a:pt x="11002" y="10539"/>
                    <a:pt x="11233" y="10770"/>
                    <a:pt x="11465" y="10882"/>
                  </a:cubicBezTo>
                  <a:cubicBezTo>
                    <a:pt x="11345" y="11002"/>
                    <a:pt x="11345" y="11113"/>
                    <a:pt x="11233" y="11113"/>
                  </a:cubicBezTo>
                  <a:lnTo>
                    <a:pt x="10539" y="10770"/>
                  </a:lnTo>
                  <a:cubicBezTo>
                    <a:pt x="10076" y="10539"/>
                    <a:pt x="9724" y="10307"/>
                    <a:pt x="9724" y="10307"/>
                  </a:cubicBezTo>
                  <a:lnTo>
                    <a:pt x="9724" y="10419"/>
                  </a:lnTo>
                  <a:lnTo>
                    <a:pt x="9724" y="10539"/>
                  </a:lnTo>
                  <a:cubicBezTo>
                    <a:pt x="9724" y="10539"/>
                    <a:pt x="9724" y="10650"/>
                    <a:pt x="9844" y="10770"/>
                  </a:cubicBezTo>
                  <a:lnTo>
                    <a:pt x="9844" y="10882"/>
                  </a:lnTo>
                  <a:cubicBezTo>
                    <a:pt x="9956" y="11002"/>
                    <a:pt x="10076" y="11233"/>
                    <a:pt x="10187" y="11345"/>
                  </a:cubicBezTo>
                  <a:cubicBezTo>
                    <a:pt x="10307" y="11465"/>
                    <a:pt x="10419" y="11696"/>
                    <a:pt x="10419" y="11928"/>
                  </a:cubicBezTo>
                  <a:cubicBezTo>
                    <a:pt x="10419" y="12159"/>
                    <a:pt x="10307" y="12391"/>
                    <a:pt x="10187" y="12502"/>
                  </a:cubicBezTo>
                  <a:lnTo>
                    <a:pt x="10076" y="12622"/>
                  </a:lnTo>
                  <a:cubicBezTo>
                    <a:pt x="9844" y="12734"/>
                    <a:pt x="9493" y="12854"/>
                    <a:pt x="9150" y="12854"/>
                  </a:cubicBezTo>
                  <a:cubicBezTo>
                    <a:pt x="8918" y="12854"/>
                    <a:pt x="8567" y="12854"/>
                    <a:pt x="8455" y="12622"/>
                  </a:cubicBezTo>
                  <a:cubicBezTo>
                    <a:pt x="8224" y="12502"/>
                    <a:pt x="8224" y="12271"/>
                    <a:pt x="8224" y="11928"/>
                  </a:cubicBezTo>
                  <a:cubicBezTo>
                    <a:pt x="8224" y="11576"/>
                    <a:pt x="8335" y="11233"/>
                    <a:pt x="8455" y="11002"/>
                  </a:cubicBezTo>
                  <a:lnTo>
                    <a:pt x="8455" y="10770"/>
                  </a:lnTo>
                  <a:lnTo>
                    <a:pt x="8455" y="10650"/>
                  </a:lnTo>
                  <a:lnTo>
                    <a:pt x="8335" y="10539"/>
                  </a:lnTo>
                  <a:lnTo>
                    <a:pt x="8224" y="10539"/>
                  </a:lnTo>
                  <a:lnTo>
                    <a:pt x="7409" y="11345"/>
                  </a:lnTo>
                  <a:lnTo>
                    <a:pt x="5909" y="12854"/>
                  </a:lnTo>
                  <a:cubicBezTo>
                    <a:pt x="5788" y="12965"/>
                    <a:pt x="5677" y="13085"/>
                    <a:pt x="5557" y="13085"/>
                  </a:cubicBezTo>
                  <a:cubicBezTo>
                    <a:pt x="5446" y="13317"/>
                    <a:pt x="5214" y="13548"/>
                    <a:pt x="5214" y="13660"/>
                  </a:cubicBezTo>
                  <a:cubicBezTo>
                    <a:pt x="5094" y="13780"/>
                    <a:pt x="5325" y="14011"/>
                    <a:pt x="5909" y="14243"/>
                  </a:cubicBezTo>
                  <a:cubicBezTo>
                    <a:pt x="6946" y="14706"/>
                    <a:pt x="8104" y="14817"/>
                    <a:pt x="9261" y="14706"/>
                  </a:cubicBezTo>
                  <a:lnTo>
                    <a:pt x="9493" y="14706"/>
                  </a:lnTo>
                  <a:cubicBezTo>
                    <a:pt x="9493" y="14817"/>
                    <a:pt x="9381" y="14938"/>
                    <a:pt x="9381" y="15049"/>
                  </a:cubicBezTo>
                  <a:lnTo>
                    <a:pt x="9261" y="15049"/>
                  </a:lnTo>
                  <a:cubicBezTo>
                    <a:pt x="8104" y="15169"/>
                    <a:pt x="6835" y="15049"/>
                    <a:pt x="5788" y="14586"/>
                  </a:cubicBezTo>
                  <a:cubicBezTo>
                    <a:pt x="4862" y="14243"/>
                    <a:pt x="4631" y="13891"/>
                    <a:pt x="4862" y="13548"/>
                  </a:cubicBezTo>
                  <a:cubicBezTo>
                    <a:pt x="4862" y="13317"/>
                    <a:pt x="5094" y="13085"/>
                    <a:pt x="5325" y="12854"/>
                  </a:cubicBezTo>
                  <a:cubicBezTo>
                    <a:pt x="5446" y="12734"/>
                    <a:pt x="5557" y="12734"/>
                    <a:pt x="5557" y="12622"/>
                  </a:cubicBezTo>
                  <a:close/>
                  <a:moveTo>
                    <a:pt x="9724" y="2084"/>
                  </a:moveTo>
                  <a:cubicBezTo>
                    <a:pt x="9613" y="2084"/>
                    <a:pt x="9493" y="2084"/>
                    <a:pt x="9381" y="1973"/>
                  </a:cubicBezTo>
                  <a:cubicBezTo>
                    <a:pt x="9030" y="1973"/>
                    <a:pt x="8798" y="1973"/>
                    <a:pt x="8687" y="2084"/>
                  </a:cubicBezTo>
                  <a:cubicBezTo>
                    <a:pt x="8567" y="2084"/>
                    <a:pt x="8455" y="2316"/>
                    <a:pt x="8455" y="2547"/>
                  </a:cubicBezTo>
                  <a:cubicBezTo>
                    <a:pt x="8335" y="3473"/>
                    <a:pt x="8455" y="3936"/>
                    <a:pt x="8567" y="4631"/>
                  </a:cubicBezTo>
                  <a:cubicBezTo>
                    <a:pt x="8687" y="5094"/>
                    <a:pt x="8798" y="5557"/>
                    <a:pt x="8798" y="6140"/>
                  </a:cubicBezTo>
                  <a:cubicBezTo>
                    <a:pt x="8798" y="6483"/>
                    <a:pt x="8918" y="6714"/>
                    <a:pt x="9030" y="6946"/>
                  </a:cubicBezTo>
                  <a:cubicBezTo>
                    <a:pt x="9030" y="6946"/>
                    <a:pt x="9150" y="6946"/>
                    <a:pt x="9261" y="7066"/>
                  </a:cubicBezTo>
                  <a:lnTo>
                    <a:pt x="9261" y="7066"/>
                  </a:lnTo>
                  <a:cubicBezTo>
                    <a:pt x="9261" y="7177"/>
                    <a:pt x="9261" y="7298"/>
                    <a:pt x="9381" y="7409"/>
                  </a:cubicBezTo>
                  <a:cubicBezTo>
                    <a:pt x="9030" y="7409"/>
                    <a:pt x="8918" y="7298"/>
                    <a:pt x="8687" y="7177"/>
                  </a:cubicBezTo>
                  <a:cubicBezTo>
                    <a:pt x="8567" y="6946"/>
                    <a:pt x="8455" y="6603"/>
                    <a:pt x="8455" y="6140"/>
                  </a:cubicBezTo>
                  <a:cubicBezTo>
                    <a:pt x="8335" y="5557"/>
                    <a:pt x="8335" y="5094"/>
                    <a:pt x="8224" y="4751"/>
                  </a:cubicBezTo>
                  <a:cubicBezTo>
                    <a:pt x="8104" y="4057"/>
                    <a:pt x="7992" y="3473"/>
                    <a:pt x="8104" y="2436"/>
                  </a:cubicBezTo>
                  <a:cubicBezTo>
                    <a:pt x="8104" y="2084"/>
                    <a:pt x="8224" y="1853"/>
                    <a:pt x="8455" y="1742"/>
                  </a:cubicBezTo>
                  <a:cubicBezTo>
                    <a:pt x="8687" y="1621"/>
                    <a:pt x="8918" y="1510"/>
                    <a:pt x="9381" y="1621"/>
                  </a:cubicBezTo>
                  <a:cubicBezTo>
                    <a:pt x="9493" y="1621"/>
                    <a:pt x="9613" y="1742"/>
                    <a:pt x="9844" y="1742"/>
                  </a:cubicBezTo>
                  <a:cubicBezTo>
                    <a:pt x="9724" y="1853"/>
                    <a:pt x="9724" y="1973"/>
                    <a:pt x="9724" y="2084"/>
                  </a:cubicBezTo>
                  <a:close/>
                  <a:moveTo>
                    <a:pt x="11233" y="7298"/>
                  </a:moveTo>
                  <a:lnTo>
                    <a:pt x="10882" y="7640"/>
                  </a:lnTo>
                  <a:lnTo>
                    <a:pt x="10882" y="7761"/>
                  </a:lnTo>
                  <a:cubicBezTo>
                    <a:pt x="10882" y="7872"/>
                    <a:pt x="10650" y="7992"/>
                    <a:pt x="10419" y="7992"/>
                  </a:cubicBezTo>
                  <a:cubicBezTo>
                    <a:pt x="10187" y="8103"/>
                    <a:pt x="9844" y="8103"/>
                    <a:pt x="9613" y="8455"/>
                  </a:cubicBezTo>
                  <a:lnTo>
                    <a:pt x="9493" y="8566"/>
                  </a:lnTo>
                  <a:cubicBezTo>
                    <a:pt x="9493" y="8687"/>
                    <a:pt x="9493" y="8918"/>
                    <a:pt x="9613" y="9029"/>
                  </a:cubicBezTo>
                  <a:cubicBezTo>
                    <a:pt x="9724" y="9261"/>
                    <a:pt x="9844" y="9381"/>
                    <a:pt x="10076" y="9492"/>
                  </a:cubicBezTo>
                  <a:cubicBezTo>
                    <a:pt x="10419" y="9844"/>
                    <a:pt x="11113" y="10076"/>
                    <a:pt x="11808" y="10419"/>
                  </a:cubicBezTo>
                  <a:cubicBezTo>
                    <a:pt x="11808" y="10307"/>
                    <a:pt x="11928" y="10187"/>
                    <a:pt x="11928" y="10076"/>
                  </a:cubicBezTo>
                  <a:cubicBezTo>
                    <a:pt x="11345" y="9844"/>
                    <a:pt x="10650" y="9492"/>
                    <a:pt x="10307" y="9150"/>
                  </a:cubicBezTo>
                  <a:cubicBezTo>
                    <a:pt x="10076" y="9029"/>
                    <a:pt x="9956" y="8918"/>
                    <a:pt x="9956" y="8918"/>
                  </a:cubicBezTo>
                  <a:cubicBezTo>
                    <a:pt x="9844" y="8798"/>
                    <a:pt x="9844" y="8687"/>
                    <a:pt x="9844" y="8687"/>
                  </a:cubicBezTo>
                  <a:lnTo>
                    <a:pt x="9844" y="8687"/>
                  </a:lnTo>
                  <a:cubicBezTo>
                    <a:pt x="10076" y="8455"/>
                    <a:pt x="10307" y="8455"/>
                    <a:pt x="10539" y="8335"/>
                  </a:cubicBezTo>
                  <a:cubicBezTo>
                    <a:pt x="10770" y="8335"/>
                    <a:pt x="11113" y="8224"/>
                    <a:pt x="11233" y="7872"/>
                  </a:cubicBezTo>
                  <a:cubicBezTo>
                    <a:pt x="11345" y="7761"/>
                    <a:pt x="11345" y="7529"/>
                    <a:pt x="11233" y="7409"/>
                  </a:cubicBezTo>
                  <a:close/>
                  <a:moveTo>
                    <a:pt x="4751" y="3362"/>
                  </a:moveTo>
                  <a:cubicBezTo>
                    <a:pt x="5214" y="3242"/>
                    <a:pt x="5677" y="3825"/>
                    <a:pt x="6372" y="4751"/>
                  </a:cubicBezTo>
                  <a:cubicBezTo>
                    <a:pt x="6483" y="4862"/>
                    <a:pt x="6483" y="4983"/>
                    <a:pt x="6603" y="5094"/>
                  </a:cubicBezTo>
                  <a:cubicBezTo>
                    <a:pt x="7066" y="5677"/>
                    <a:pt x="7529" y="6372"/>
                    <a:pt x="7761" y="6835"/>
                  </a:cubicBezTo>
                  <a:cubicBezTo>
                    <a:pt x="7761" y="7066"/>
                    <a:pt x="7872" y="7177"/>
                    <a:pt x="7872" y="7298"/>
                  </a:cubicBezTo>
                  <a:cubicBezTo>
                    <a:pt x="7872" y="7409"/>
                    <a:pt x="7872" y="7409"/>
                    <a:pt x="7761" y="7529"/>
                  </a:cubicBezTo>
                  <a:lnTo>
                    <a:pt x="7761" y="7529"/>
                  </a:lnTo>
                  <a:lnTo>
                    <a:pt x="7761" y="7529"/>
                  </a:lnTo>
                  <a:cubicBezTo>
                    <a:pt x="7529" y="7640"/>
                    <a:pt x="7298" y="7529"/>
                    <a:pt x="7066" y="7409"/>
                  </a:cubicBezTo>
                  <a:cubicBezTo>
                    <a:pt x="6835" y="7298"/>
                    <a:pt x="6483" y="7177"/>
                    <a:pt x="6251" y="7409"/>
                  </a:cubicBezTo>
                  <a:cubicBezTo>
                    <a:pt x="6020" y="7529"/>
                    <a:pt x="6020" y="7761"/>
                    <a:pt x="5909" y="7872"/>
                  </a:cubicBezTo>
                  <a:lnTo>
                    <a:pt x="5909" y="7872"/>
                  </a:lnTo>
                  <a:cubicBezTo>
                    <a:pt x="5909" y="7992"/>
                    <a:pt x="5909" y="8103"/>
                    <a:pt x="6020" y="8224"/>
                  </a:cubicBezTo>
                  <a:cubicBezTo>
                    <a:pt x="6020" y="8335"/>
                    <a:pt x="6140" y="8455"/>
                    <a:pt x="6140" y="8566"/>
                  </a:cubicBezTo>
                  <a:cubicBezTo>
                    <a:pt x="6372" y="8798"/>
                    <a:pt x="6714" y="9029"/>
                    <a:pt x="7066" y="9150"/>
                  </a:cubicBezTo>
                  <a:cubicBezTo>
                    <a:pt x="7298" y="9150"/>
                    <a:pt x="7409" y="9150"/>
                    <a:pt x="7529" y="9261"/>
                  </a:cubicBezTo>
                  <a:cubicBezTo>
                    <a:pt x="7640" y="9261"/>
                    <a:pt x="7640" y="9381"/>
                    <a:pt x="7640" y="9381"/>
                  </a:cubicBezTo>
                  <a:lnTo>
                    <a:pt x="7640" y="9492"/>
                  </a:lnTo>
                  <a:lnTo>
                    <a:pt x="7640" y="9724"/>
                  </a:lnTo>
                  <a:cubicBezTo>
                    <a:pt x="7529" y="9724"/>
                    <a:pt x="6946" y="10076"/>
                    <a:pt x="6372" y="10307"/>
                  </a:cubicBezTo>
                  <a:cubicBezTo>
                    <a:pt x="5909" y="10539"/>
                    <a:pt x="5446" y="10650"/>
                    <a:pt x="5094" y="10882"/>
                  </a:cubicBezTo>
                  <a:cubicBezTo>
                    <a:pt x="4751" y="11113"/>
                    <a:pt x="4399" y="11233"/>
                    <a:pt x="4168" y="11345"/>
                  </a:cubicBezTo>
                  <a:cubicBezTo>
                    <a:pt x="3825" y="11576"/>
                    <a:pt x="3594" y="11696"/>
                    <a:pt x="3473" y="11808"/>
                  </a:cubicBezTo>
                  <a:cubicBezTo>
                    <a:pt x="3362" y="11696"/>
                    <a:pt x="3242" y="11576"/>
                    <a:pt x="3131" y="11345"/>
                  </a:cubicBezTo>
                  <a:cubicBezTo>
                    <a:pt x="2899" y="11002"/>
                    <a:pt x="2668" y="10539"/>
                    <a:pt x="2547" y="9956"/>
                  </a:cubicBezTo>
                  <a:cubicBezTo>
                    <a:pt x="2436" y="9381"/>
                    <a:pt x="2316" y="8566"/>
                    <a:pt x="2436" y="7640"/>
                  </a:cubicBezTo>
                  <a:cubicBezTo>
                    <a:pt x="2779" y="4862"/>
                    <a:pt x="4520" y="3473"/>
                    <a:pt x="4751" y="3362"/>
                  </a:cubicBezTo>
                  <a:close/>
                  <a:moveTo>
                    <a:pt x="2084" y="7529"/>
                  </a:moveTo>
                  <a:cubicBezTo>
                    <a:pt x="2436" y="4520"/>
                    <a:pt x="4520" y="3010"/>
                    <a:pt x="4520" y="3010"/>
                  </a:cubicBezTo>
                  <a:lnTo>
                    <a:pt x="4520" y="3010"/>
                  </a:lnTo>
                  <a:cubicBezTo>
                    <a:pt x="5325" y="2668"/>
                    <a:pt x="5909" y="3473"/>
                    <a:pt x="6714" y="4520"/>
                  </a:cubicBezTo>
                  <a:cubicBezTo>
                    <a:pt x="6835" y="4631"/>
                    <a:pt x="6835" y="4751"/>
                    <a:pt x="6946" y="4862"/>
                  </a:cubicBezTo>
                  <a:cubicBezTo>
                    <a:pt x="7409" y="5446"/>
                    <a:pt x="7872" y="6140"/>
                    <a:pt x="8104" y="6714"/>
                  </a:cubicBezTo>
                  <a:cubicBezTo>
                    <a:pt x="8104" y="6946"/>
                    <a:pt x="8224" y="7177"/>
                    <a:pt x="8224" y="7298"/>
                  </a:cubicBezTo>
                  <a:cubicBezTo>
                    <a:pt x="8224" y="7529"/>
                    <a:pt x="8104" y="7640"/>
                    <a:pt x="7992" y="7761"/>
                  </a:cubicBezTo>
                  <a:cubicBezTo>
                    <a:pt x="7992" y="7761"/>
                    <a:pt x="7992" y="7872"/>
                    <a:pt x="7872" y="7872"/>
                  </a:cubicBezTo>
                  <a:lnTo>
                    <a:pt x="7872" y="7872"/>
                  </a:lnTo>
                  <a:cubicBezTo>
                    <a:pt x="7529" y="7992"/>
                    <a:pt x="7298" y="7872"/>
                    <a:pt x="6946" y="7761"/>
                  </a:cubicBezTo>
                  <a:cubicBezTo>
                    <a:pt x="6714" y="7761"/>
                    <a:pt x="6603" y="7640"/>
                    <a:pt x="6483" y="7761"/>
                  </a:cubicBezTo>
                  <a:cubicBezTo>
                    <a:pt x="6372" y="7761"/>
                    <a:pt x="6372" y="7872"/>
                    <a:pt x="6372" y="7872"/>
                  </a:cubicBezTo>
                  <a:lnTo>
                    <a:pt x="6372" y="7992"/>
                  </a:lnTo>
                  <a:lnTo>
                    <a:pt x="6372" y="8103"/>
                  </a:lnTo>
                  <a:cubicBezTo>
                    <a:pt x="6372" y="8224"/>
                    <a:pt x="6372" y="8335"/>
                    <a:pt x="6483" y="8335"/>
                  </a:cubicBezTo>
                  <a:cubicBezTo>
                    <a:pt x="6603" y="8566"/>
                    <a:pt x="6835" y="8687"/>
                    <a:pt x="7177" y="8798"/>
                  </a:cubicBezTo>
                  <a:cubicBezTo>
                    <a:pt x="7409" y="8798"/>
                    <a:pt x="7640" y="8918"/>
                    <a:pt x="7761" y="8918"/>
                  </a:cubicBezTo>
                  <a:cubicBezTo>
                    <a:pt x="7872" y="9029"/>
                    <a:pt x="7992" y="9150"/>
                    <a:pt x="7992" y="9261"/>
                  </a:cubicBezTo>
                  <a:lnTo>
                    <a:pt x="7992" y="9613"/>
                  </a:lnTo>
                  <a:cubicBezTo>
                    <a:pt x="7992" y="9724"/>
                    <a:pt x="7992" y="9844"/>
                    <a:pt x="7872" y="9844"/>
                  </a:cubicBezTo>
                  <a:cubicBezTo>
                    <a:pt x="7761" y="10076"/>
                    <a:pt x="7177" y="10307"/>
                    <a:pt x="6483" y="10650"/>
                  </a:cubicBezTo>
                  <a:cubicBezTo>
                    <a:pt x="6020" y="10882"/>
                    <a:pt x="5557" y="11002"/>
                    <a:pt x="5214" y="11233"/>
                  </a:cubicBezTo>
                  <a:cubicBezTo>
                    <a:pt x="4862" y="11345"/>
                    <a:pt x="4631" y="11576"/>
                    <a:pt x="4399" y="11696"/>
                  </a:cubicBezTo>
                  <a:cubicBezTo>
                    <a:pt x="4057" y="11928"/>
                    <a:pt x="3705" y="12039"/>
                    <a:pt x="3594" y="12159"/>
                  </a:cubicBezTo>
                  <a:lnTo>
                    <a:pt x="3473" y="12159"/>
                  </a:lnTo>
                  <a:cubicBezTo>
                    <a:pt x="3242" y="12159"/>
                    <a:pt x="3010" y="11928"/>
                    <a:pt x="2779" y="11576"/>
                  </a:cubicBezTo>
                  <a:cubicBezTo>
                    <a:pt x="2547" y="11233"/>
                    <a:pt x="2316" y="10650"/>
                    <a:pt x="2205" y="10076"/>
                  </a:cubicBezTo>
                  <a:cubicBezTo>
                    <a:pt x="1973" y="9381"/>
                    <a:pt x="1973" y="8566"/>
                    <a:pt x="2084" y="7529"/>
                  </a:cubicBezTo>
                  <a:close/>
                  <a:moveTo>
                    <a:pt x="9150" y="16669"/>
                  </a:moveTo>
                  <a:cubicBezTo>
                    <a:pt x="7409" y="16790"/>
                    <a:pt x="5677" y="16327"/>
                    <a:pt x="4168" y="15401"/>
                  </a:cubicBezTo>
                  <a:cubicBezTo>
                    <a:pt x="2436" y="14243"/>
                    <a:pt x="1047" y="12502"/>
                    <a:pt x="584" y="10187"/>
                  </a:cubicBezTo>
                  <a:cubicBezTo>
                    <a:pt x="1" y="7992"/>
                    <a:pt x="464" y="5788"/>
                    <a:pt x="1621" y="3936"/>
                  </a:cubicBezTo>
                  <a:cubicBezTo>
                    <a:pt x="2779" y="2084"/>
                    <a:pt x="4520" y="816"/>
                    <a:pt x="6835" y="232"/>
                  </a:cubicBezTo>
                  <a:cubicBezTo>
                    <a:pt x="7992" y="1"/>
                    <a:pt x="9150" y="1"/>
                    <a:pt x="10187" y="232"/>
                  </a:cubicBezTo>
                  <a:cubicBezTo>
                    <a:pt x="10187" y="353"/>
                    <a:pt x="10076" y="584"/>
                    <a:pt x="10076" y="695"/>
                  </a:cubicBezTo>
                  <a:cubicBezTo>
                    <a:pt x="9030" y="584"/>
                    <a:pt x="7992" y="584"/>
                    <a:pt x="6946" y="816"/>
                  </a:cubicBezTo>
                  <a:cubicBezTo>
                    <a:pt x="4862" y="1279"/>
                    <a:pt x="3131" y="2547"/>
                    <a:pt x="2084" y="4288"/>
                  </a:cubicBezTo>
                  <a:cubicBezTo>
                    <a:pt x="1047" y="5909"/>
                    <a:pt x="584" y="7992"/>
                    <a:pt x="1047" y="10076"/>
                  </a:cubicBezTo>
                  <a:cubicBezTo>
                    <a:pt x="1510" y="12159"/>
                    <a:pt x="2779" y="13891"/>
                    <a:pt x="4520" y="14938"/>
                  </a:cubicBezTo>
                  <a:cubicBezTo>
                    <a:pt x="5909" y="15864"/>
                    <a:pt x="7529" y="16206"/>
                    <a:pt x="9261" y="16095"/>
                  </a:cubicBezTo>
                  <a:cubicBezTo>
                    <a:pt x="9150" y="16327"/>
                    <a:pt x="9150" y="16558"/>
                    <a:pt x="9150" y="16669"/>
                  </a:cubicBezTo>
                  <a:close/>
                  <a:moveTo>
                    <a:pt x="13085" y="6251"/>
                  </a:moveTo>
                  <a:lnTo>
                    <a:pt x="13085" y="6251"/>
                  </a:lnTo>
                  <a:cubicBezTo>
                    <a:pt x="13197" y="6251"/>
                    <a:pt x="13197" y="6372"/>
                    <a:pt x="13317" y="6483"/>
                  </a:cubicBezTo>
                  <a:lnTo>
                    <a:pt x="13085" y="6483"/>
                  </a:lnTo>
                  <a:lnTo>
                    <a:pt x="12965" y="6483"/>
                  </a:lnTo>
                  <a:lnTo>
                    <a:pt x="12854" y="6483"/>
                  </a:lnTo>
                  <a:lnTo>
                    <a:pt x="12854" y="6251"/>
                  </a:lnTo>
                  <a:lnTo>
                    <a:pt x="12854" y="6251"/>
                  </a:lnTo>
                  <a:lnTo>
                    <a:pt x="12854" y="6140"/>
                  </a:lnTo>
                  <a:cubicBezTo>
                    <a:pt x="12854" y="6020"/>
                    <a:pt x="12965" y="5909"/>
                    <a:pt x="12965" y="5909"/>
                  </a:cubicBezTo>
                  <a:lnTo>
                    <a:pt x="12965" y="5909"/>
                  </a:lnTo>
                  <a:cubicBezTo>
                    <a:pt x="13085" y="6020"/>
                    <a:pt x="13085" y="6140"/>
                    <a:pt x="13085" y="6140"/>
                  </a:cubicBezTo>
                  <a:lnTo>
                    <a:pt x="13085" y="6140"/>
                  </a:lnTo>
                  <a:close/>
                  <a:moveTo>
                    <a:pt x="9381" y="3594"/>
                  </a:moveTo>
                  <a:lnTo>
                    <a:pt x="9381" y="3362"/>
                  </a:lnTo>
                  <a:lnTo>
                    <a:pt x="9493" y="3362"/>
                  </a:lnTo>
                  <a:lnTo>
                    <a:pt x="9381" y="3362"/>
                  </a:lnTo>
                  <a:cubicBezTo>
                    <a:pt x="9261" y="3362"/>
                    <a:pt x="9150" y="3362"/>
                    <a:pt x="9150" y="3473"/>
                  </a:cubicBezTo>
                  <a:cubicBezTo>
                    <a:pt x="8918" y="3473"/>
                    <a:pt x="8798" y="3705"/>
                    <a:pt x="8798" y="3936"/>
                  </a:cubicBezTo>
                  <a:cubicBezTo>
                    <a:pt x="8798" y="4168"/>
                    <a:pt x="8918" y="4399"/>
                    <a:pt x="9030" y="4520"/>
                  </a:cubicBezTo>
                  <a:cubicBezTo>
                    <a:pt x="9030" y="4631"/>
                    <a:pt x="9150" y="4631"/>
                    <a:pt x="9150" y="4631"/>
                  </a:cubicBezTo>
                  <a:lnTo>
                    <a:pt x="9261" y="4751"/>
                  </a:lnTo>
                  <a:lnTo>
                    <a:pt x="9261" y="4399"/>
                  </a:lnTo>
                  <a:lnTo>
                    <a:pt x="9261" y="4399"/>
                  </a:lnTo>
                  <a:cubicBezTo>
                    <a:pt x="9150" y="4288"/>
                    <a:pt x="9150" y="4057"/>
                    <a:pt x="9150" y="3936"/>
                  </a:cubicBezTo>
                  <a:cubicBezTo>
                    <a:pt x="9150" y="3825"/>
                    <a:pt x="9150" y="3705"/>
                    <a:pt x="9261" y="3705"/>
                  </a:cubicBezTo>
                  <a:lnTo>
                    <a:pt x="9381" y="3594"/>
                  </a:lnTo>
                  <a:close/>
                  <a:moveTo>
                    <a:pt x="12271" y="8566"/>
                  </a:moveTo>
                  <a:cubicBezTo>
                    <a:pt x="12271" y="8566"/>
                    <a:pt x="12391" y="8798"/>
                    <a:pt x="12622" y="8918"/>
                  </a:cubicBezTo>
                  <a:cubicBezTo>
                    <a:pt x="12622" y="9029"/>
                    <a:pt x="12622" y="9029"/>
                    <a:pt x="12502" y="9150"/>
                  </a:cubicBezTo>
                  <a:cubicBezTo>
                    <a:pt x="12159" y="9029"/>
                    <a:pt x="12039" y="8687"/>
                    <a:pt x="12039" y="8687"/>
                  </a:cubicBezTo>
                  <a:cubicBezTo>
                    <a:pt x="11928" y="8566"/>
                    <a:pt x="11928" y="8566"/>
                    <a:pt x="11928" y="8455"/>
                  </a:cubicBezTo>
                  <a:cubicBezTo>
                    <a:pt x="11928" y="8455"/>
                    <a:pt x="11928" y="8335"/>
                    <a:pt x="12039" y="8335"/>
                  </a:cubicBezTo>
                  <a:cubicBezTo>
                    <a:pt x="12159" y="8335"/>
                    <a:pt x="12159" y="8224"/>
                    <a:pt x="12271" y="8224"/>
                  </a:cubicBezTo>
                  <a:cubicBezTo>
                    <a:pt x="12502" y="8224"/>
                    <a:pt x="12734" y="8224"/>
                    <a:pt x="12965" y="8335"/>
                  </a:cubicBezTo>
                  <a:lnTo>
                    <a:pt x="12965" y="8335"/>
                  </a:lnTo>
                  <a:cubicBezTo>
                    <a:pt x="12965" y="8455"/>
                    <a:pt x="12854" y="8566"/>
                    <a:pt x="12854" y="8566"/>
                  </a:cubicBezTo>
                  <a:lnTo>
                    <a:pt x="12271" y="8566"/>
                  </a:lnTo>
                  <a:close/>
                  <a:moveTo>
                    <a:pt x="11233" y="8918"/>
                  </a:moveTo>
                  <a:lnTo>
                    <a:pt x="11465" y="8918"/>
                  </a:lnTo>
                  <a:cubicBezTo>
                    <a:pt x="11576" y="8918"/>
                    <a:pt x="11576" y="9029"/>
                    <a:pt x="11576" y="9150"/>
                  </a:cubicBezTo>
                  <a:lnTo>
                    <a:pt x="11576" y="9150"/>
                  </a:lnTo>
                  <a:lnTo>
                    <a:pt x="11576" y="9150"/>
                  </a:lnTo>
                  <a:lnTo>
                    <a:pt x="11465" y="9150"/>
                  </a:lnTo>
                  <a:cubicBezTo>
                    <a:pt x="11345" y="9150"/>
                    <a:pt x="11233" y="8918"/>
                    <a:pt x="11233" y="8918"/>
                  </a:cubicBezTo>
                  <a:close/>
                  <a:moveTo>
                    <a:pt x="11465" y="9492"/>
                  </a:moveTo>
                  <a:cubicBezTo>
                    <a:pt x="11113" y="9381"/>
                    <a:pt x="10882" y="9029"/>
                    <a:pt x="10882" y="8918"/>
                  </a:cubicBezTo>
                  <a:lnTo>
                    <a:pt x="10882" y="8798"/>
                  </a:lnTo>
                  <a:cubicBezTo>
                    <a:pt x="10882" y="8687"/>
                    <a:pt x="10882" y="8687"/>
                    <a:pt x="11002" y="8687"/>
                  </a:cubicBezTo>
                  <a:cubicBezTo>
                    <a:pt x="11002" y="8566"/>
                    <a:pt x="11113" y="8566"/>
                    <a:pt x="11113" y="8566"/>
                  </a:cubicBezTo>
                  <a:cubicBezTo>
                    <a:pt x="11345" y="8566"/>
                    <a:pt x="11465" y="8566"/>
                    <a:pt x="11696" y="8687"/>
                  </a:cubicBezTo>
                  <a:cubicBezTo>
                    <a:pt x="11808" y="8798"/>
                    <a:pt x="11808" y="8918"/>
                    <a:pt x="11808" y="9029"/>
                  </a:cubicBezTo>
                  <a:cubicBezTo>
                    <a:pt x="11928" y="9150"/>
                    <a:pt x="11808" y="9150"/>
                    <a:pt x="11808" y="9261"/>
                  </a:cubicBezTo>
                  <a:cubicBezTo>
                    <a:pt x="11808" y="9261"/>
                    <a:pt x="11808" y="9381"/>
                    <a:pt x="11696" y="9381"/>
                  </a:cubicBezTo>
                  <a:cubicBezTo>
                    <a:pt x="11696" y="9492"/>
                    <a:pt x="11576" y="9492"/>
                    <a:pt x="11465" y="9492"/>
                  </a:cubicBezTo>
                  <a:close/>
                  <a:moveTo>
                    <a:pt x="9150" y="6603"/>
                  </a:moveTo>
                  <a:lnTo>
                    <a:pt x="9150" y="5677"/>
                  </a:lnTo>
                  <a:lnTo>
                    <a:pt x="9150" y="5788"/>
                  </a:lnTo>
                  <a:cubicBezTo>
                    <a:pt x="9030" y="5909"/>
                    <a:pt x="9030" y="6251"/>
                    <a:pt x="9150" y="6372"/>
                  </a:cubicBezTo>
                  <a:close/>
                  <a:moveTo>
                    <a:pt x="11928" y="6140"/>
                  </a:moveTo>
                  <a:lnTo>
                    <a:pt x="12039" y="6140"/>
                  </a:lnTo>
                  <a:lnTo>
                    <a:pt x="12039" y="6020"/>
                  </a:lnTo>
                  <a:cubicBezTo>
                    <a:pt x="12039" y="5909"/>
                    <a:pt x="12159" y="5788"/>
                    <a:pt x="12159" y="5788"/>
                  </a:cubicBezTo>
                  <a:cubicBezTo>
                    <a:pt x="12159" y="5788"/>
                    <a:pt x="12271" y="5788"/>
                    <a:pt x="12271" y="5909"/>
                  </a:cubicBezTo>
                  <a:lnTo>
                    <a:pt x="12271" y="6251"/>
                  </a:lnTo>
                  <a:cubicBezTo>
                    <a:pt x="12039" y="6483"/>
                    <a:pt x="11808" y="6603"/>
                    <a:pt x="11696" y="6603"/>
                  </a:cubicBezTo>
                  <a:cubicBezTo>
                    <a:pt x="11808" y="6483"/>
                    <a:pt x="11928" y="6251"/>
                    <a:pt x="11928" y="6140"/>
                  </a:cubicBezTo>
                  <a:close/>
                  <a:moveTo>
                    <a:pt x="11928" y="7529"/>
                  </a:moveTo>
                  <a:lnTo>
                    <a:pt x="11928" y="7529"/>
                  </a:lnTo>
                  <a:lnTo>
                    <a:pt x="11928" y="7529"/>
                  </a:lnTo>
                  <a:lnTo>
                    <a:pt x="11928" y="7409"/>
                  </a:lnTo>
                  <a:cubicBezTo>
                    <a:pt x="12039" y="7298"/>
                    <a:pt x="12271" y="7066"/>
                    <a:pt x="12391" y="7066"/>
                  </a:cubicBezTo>
                  <a:cubicBezTo>
                    <a:pt x="12502" y="6946"/>
                    <a:pt x="12622" y="7066"/>
                    <a:pt x="12734" y="7066"/>
                  </a:cubicBezTo>
                  <a:cubicBezTo>
                    <a:pt x="12734" y="7177"/>
                    <a:pt x="12854" y="7177"/>
                    <a:pt x="12854" y="7177"/>
                  </a:cubicBezTo>
                  <a:lnTo>
                    <a:pt x="12854" y="7298"/>
                  </a:lnTo>
                  <a:cubicBezTo>
                    <a:pt x="12854" y="7409"/>
                    <a:pt x="12854" y="7409"/>
                    <a:pt x="12734" y="7409"/>
                  </a:cubicBezTo>
                  <a:cubicBezTo>
                    <a:pt x="12391" y="7640"/>
                    <a:pt x="11928" y="7529"/>
                    <a:pt x="11928" y="7529"/>
                  </a:cubicBezTo>
                  <a:close/>
                  <a:moveTo>
                    <a:pt x="12965" y="7640"/>
                  </a:moveTo>
                  <a:cubicBezTo>
                    <a:pt x="12502" y="7992"/>
                    <a:pt x="11928" y="7761"/>
                    <a:pt x="11808" y="7761"/>
                  </a:cubicBezTo>
                  <a:cubicBezTo>
                    <a:pt x="11808" y="7761"/>
                    <a:pt x="11696" y="7761"/>
                    <a:pt x="11696" y="7640"/>
                  </a:cubicBezTo>
                  <a:cubicBezTo>
                    <a:pt x="11576" y="7640"/>
                    <a:pt x="11576" y="7529"/>
                    <a:pt x="11576" y="7409"/>
                  </a:cubicBezTo>
                  <a:cubicBezTo>
                    <a:pt x="11576" y="7409"/>
                    <a:pt x="11696" y="7298"/>
                    <a:pt x="11696" y="7177"/>
                  </a:cubicBezTo>
                  <a:cubicBezTo>
                    <a:pt x="11808" y="7066"/>
                    <a:pt x="12039" y="6835"/>
                    <a:pt x="12271" y="6714"/>
                  </a:cubicBezTo>
                  <a:cubicBezTo>
                    <a:pt x="12502" y="6714"/>
                    <a:pt x="12734" y="6714"/>
                    <a:pt x="12965" y="6946"/>
                  </a:cubicBezTo>
                  <a:lnTo>
                    <a:pt x="13085" y="7066"/>
                  </a:lnTo>
                  <a:cubicBezTo>
                    <a:pt x="13085" y="7177"/>
                    <a:pt x="13197" y="7298"/>
                    <a:pt x="13197" y="7298"/>
                  </a:cubicBezTo>
                  <a:cubicBezTo>
                    <a:pt x="13197" y="7409"/>
                    <a:pt x="13085" y="7640"/>
                    <a:pt x="12965" y="7640"/>
                  </a:cubicBezTo>
                  <a:close/>
                  <a:moveTo>
                    <a:pt x="11928" y="7529"/>
                  </a:moveTo>
                  <a:lnTo>
                    <a:pt x="11808" y="7529"/>
                  </a:lnTo>
                  <a:close/>
                  <a:moveTo>
                    <a:pt x="7529" y="13085"/>
                  </a:moveTo>
                  <a:cubicBezTo>
                    <a:pt x="7409" y="13085"/>
                    <a:pt x="7177" y="13085"/>
                    <a:pt x="6946" y="13428"/>
                  </a:cubicBezTo>
                  <a:cubicBezTo>
                    <a:pt x="6835" y="13428"/>
                    <a:pt x="6835" y="13548"/>
                    <a:pt x="6835" y="13548"/>
                  </a:cubicBezTo>
                  <a:lnTo>
                    <a:pt x="6835" y="13660"/>
                  </a:lnTo>
                  <a:lnTo>
                    <a:pt x="6946" y="13660"/>
                  </a:lnTo>
                  <a:lnTo>
                    <a:pt x="7177" y="13660"/>
                  </a:lnTo>
                  <a:cubicBezTo>
                    <a:pt x="7298" y="13428"/>
                    <a:pt x="7409" y="13317"/>
                    <a:pt x="7529" y="13085"/>
                  </a:cubicBezTo>
                  <a:close/>
                  <a:moveTo>
                    <a:pt x="6714" y="13197"/>
                  </a:moveTo>
                  <a:cubicBezTo>
                    <a:pt x="6603" y="13317"/>
                    <a:pt x="6483" y="13548"/>
                    <a:pt x="6603" y="13660"/>
                  </a:cubicBezTo>
                  <a:cubicBezTo>
                    <a:pt x="6603" y="13660"/>
                    <a:pt x="6603" y="13780"/>
                    <a:pt x="6714" y="13780"/>
                  </a:cubicBezTo>
                  <a:cubicBezTo>
                    <a:pt x="6714" y="13891"/>
                    <a:pt x="6835" y="13891"/>
                    <a:pt x="6835" y="13891"/>
                  </a:cubicBezTo>
                  <a:cubicBezTo>
                    <a:pt x="7066" y="14011"/>
                    <a:pt x="7177" y="14011"/>
                    <a:pt x="7409" y="13780"/>
                  </a:cubicBezTo>
                  <a:cubicBezTo>
                    <a:pt x="7529" y="13660"/>
                    <a:pt x="7761" y="13428"/>
                    <a:pt x="7761" y="13197"/>
                  </a:cubicBezTo>
                  <a:lnTo>
                    <a:pt x="7761" y="12965"/>
                  </a:lnTo>
                  <a:cubicBezTo>
                    <a:pt x="7761" y="12965"/>
                    <a:pt x="7761" y="12854"/>
                    <a:pt x="7640" y="12854"/>
                  </a:cubicBezTo>
                  <a:cubicBezTo>
                    <a:pt x="7640" y="12854"/>
                    <a:pt x="7529" y="12734"/>
                    <a:pt x="7529" y="12854"/>
                  </a:cubicBezTo>
                  <a:cubicBezTo>
                    <a:pt x="7409" y="12854"/>
                    <a:pt x="6946" y="12854"/>
                    <a:pt x="6714" y="13197"/>
                  </a:cubicBezTo>
                  <a:close/>
                  <a:moveTo>
                    <a:pt x="5557" y="6483"/>
                  </a:moveTo>
                  <a:cubicBezTo>
                    <a:pt x="5557" y="6372"/>
                    <a:pt x="5677" y="6020"/>
                    <a:pt x="5446" y="5788"/>
                  </a:cubicBezTo>
                  <a:cubicBezTo>
                    <a:pt x="5446" y="5677"/>
                    <a:pt x="5325" y="5677"/>
                    <a:pt x="5325" y="5677"/>
                  </a:cubicBezTo>
                  <a:lnTo>
                    <a:pt x="5214" y="5677"/>
                  </a:lnTo>
                  <a:lnTo>
                    <a:pt x="5214" y="5677"/>
                  </a:lnTo>
                  <a:cubicBezTo>
                    <a:pt x="5094" y="5788"/>
                    <a:pt x="5094" y="5909"/>
                    <a:pt x="5214" y="5909"/>
                  </a:cubicBezTo>
                  <a:cubicBezTo>
                    <a:pt x="5214" y="6140"/>
                    <a:pt x="5446" y="6372"/>
                    <a:pt x="5557" y="6372"/>
                  </a:cubicBezTo>
                  <a:close/>
                  <a:moveTo>
                    <a:pt x="5677" y="5677"/>
                  </a:moveTo>
                  <a:cubicBezTo>
                    <a:pt x="5909" y="6020"/>
                    <a:pt x="5788" y="6483"/>
                    <a:pt x="5788" y="6483"/>
                  </a:cubicBezTo>
                  <a:lnTo>
                    <a:pt x="5788" y="6714"/>
                  </a:lnTo>
                  <a:lnTo>
                    <a:pt x="5788" y="6714"/>
                  </a:lnTo>
                  <a:lnTo>
                    <a:pt x="5557" y="6714"/>
                  </a:lnTo>
                  <a:cubicBezTo>
                    <a:pt x="5446" y="6714"/>
                    <a:pt x="5446" y="6714"/>
                    <a:pt x="5325" y="6603"/>
                  </a:cubicBezTo>
                  <a:cubicBezTo>
                    <a:pt x="5214" y="6483"/>
                    <a:pt x="4983" y="6251"/>
                    <a:pt x="4862" y="6020"/>
                  </a:cubicBezTo>
                  <a:cubicBezTo>
                    <a:pt x="4862" y="5909"/>
                    <a:pt x="4862" y="5677"/>
                    <a:pt x="4983" y="5557"/>
                  </a:cubicBezTo>
                  <a:lnTo>
                    <a:pt x="5094" y="5446"/>
                  </a:lnTo>
                  <a:cubicBezTo>
                    <a:pt x="5214" y="5446"/>
                    <a:pt x="5214" y="5325"/>
                    <a:pt x="5325" y="5325"/>
                  </a:cubicBezTo>
                  <a:cubicBezTo>
                    <a:pt x="5446" y="5325"/>
                    <a:pt x="5557" y="5446"/>
                    <a:pt x="5677" y="5677"/>
                  </a:cubicBezTo>
                  <a:close/>
                  <a:moveTo>
                    <a:pt x="7640" y="11928"/>
                  </a:moveTo>
                  <a:lnTo>
                    <a:pt x="7177" y="12159"/>
                  </a:lnTo>
                  <a:lnTo>
                    <a:pt x="7177" y="12159"/>
                  </a:lnTo>
                  <a:lnTo>
                    <a:pt x="7177" y="12271"/>
                  </a:lnTo>
                  <a:lnTo>
                    <a:pt x="7298" y="12271"/>
                  </a:lnTo>
                  <a:lnTo>
                    <a:pt x="7409" y="12271"/>
                  </a:lnTo>
                  <a:cubicBezTo>
                    <a:pt x="7529" y="12159"/>
                    <a:pt x="7640" y="12039"/>
                    <a:pt x="7640" y="11928"/>
                  </a:cubicBezTo>
                  <a:close/>
                  <a:moveTo>
                    <a:pt x="7066" y="11928"/>
                  </a:moveTo>
                  <a:cubicBezTo>
                    <a:pt x="6946" y="12039"/>
                    <a:pt x="6946" y="12159"/>
                    <a:pt x="6946" y="12271"/>
                  </a:cubicBezTo>
                  <a:cubicBezTo>
                    <a:pt x="6946" y="12271"/>
                    <a:pt x="6946" y="12391"/>
                    <a:pt x="7066" y="12391"/>
                  </a:cubicBezTo>
                  <a:cubicBezTo>
                    <a:pt x="7066" y="12502"/>
                    <a:pt x="7177" y="12502"/>
                    <a:pt x="7177" y="12502"/>
                  </a:cubicBezTo>
                  <a:cubicBezTo>
                    <a:pt x="7298" y="12622"/>
                    <a:pt x="7529" y="12622"/>
                    <a:pt x="7640" y="12502"/>
                  </a:cubicBezTo>
                  <a:cubicBezTo>
                    <a:pt x="7761" y="12391"/>
                    <a:pt x="7872" y="12159"/>
                    <a:pt x="7992" y="12039"/>
                  </a:cubicBezTo>
                  <a:lnTo>
                    <a:pt x="7992" y="11928"/>
                  </a:lnTo>
                  <a:cubicBezTo>
                    <a:pt x="7992" y="11808"/>
                    <a:pt x="7872" y="11808"/>
                    <a:pt x="7872" y="11696"/>
                  </a:cubicBezTo>
                  <a:lnTo>
                    <a:pt x="7640" y="11696"/>
                  </a:lnTo>
                  <a:cubicBezTo>
                    <a:pt x="7640" y="11696"/>
                    <a:pt x="7298" y="11696"/>
                    <a:pt x="7066" y="11928"/>
                  </a:cubicBezTo>
                  <a:close/>
                  <a:moveTo>
                    <a:pt x="6835" y="6835"/>
                  </a:moveTo>
                  <a:cubicBezTo>
                    <a:pt x="6835" y="6835"/>
                    <a:pt x="6946" y="6483"/>
                    <a:pt x="6835" y="6140"/>
                  </a:cubicBezTo>
                  <a:lnTo>
                    <a:pt x="6714" y="6140"/>
                  </a:lnTo>
                  <a:lnTo>
                    <a:pt x="6714" y="6140"/>
                  </a:lnTo>
                  <a:cubicBezTo>
                    <a:pt x="6714" y="6140"/>
                    <a:pt x="6603" y="6140"/>
                    <a:pt x="6603" y="6251"/>
                  </a:cubicBezTo>
                  <a:cubicBezTo>
                    <a:pt x="6483" y="6251"/>
                    <a:pt x="6483" y="6372"/>
                    <a:pt x="6483" y="6483"/>
                  </a:cubicBezTo>
                  <a:cubicBezTo>
                    <a:pt x="6603" y="6603"/>
                    <a:pt x="6714" y="6835"/>
                    <a:pt x="6835" y="6835"/>
                  </a:cubicBezTo>
                  <a:lnTo>
                    <a:pt x="6835" y="6946"/>
                  </a:lnTo>
                  <a:close/>
                  <a:moveTo>
                    <a:pt x="7066" y="6020"/>
                  </a:moveTo>
                  <a:cubicBezTo>
                    <a:pt x="7066" y="5909"/>
                    <a:pt x="6946" y="5788"/>
                    <a:pt x="6835" y="5788"/>
                  </a:cubicBezTo>
                  <a:cubicBezTo>
                    <a:pt x="6714" y="5788"/>
                    <a:pt x="6603" y="5909"/>
                    <a:pt x="6603" y="5909"/>
                  </a:cubicBezTo>
                  <a:cubicBezTo>
                    <a:pt x="6483" y="5909"/>
                    <a:pt x="6483" y="5909"/>
                    <a:pt x="6372" y="6020"/>
                  </a:cubicBezTo>
                  <a:cubicBezTo>
                    <a:pt x="6251" y="6140"/>
                    <a:pt x="6251" y="6372"/>
                    <a:pt x="6251" y="6603"/>
                  </a:cubicBezTo>
                  <a:cubicBezTo>
                    <a:pt x="6372" y="6714"/>
                    <a:pt x="6483" y="6946"/>
                    <a:pt x="6603" y="7066"/>
                  </a:cubicBezTo>
                  <a:cubicBezTo>
                    <a:pt x="6714" y="7177"/>
                    <a:pt x="6714" y="7177"/>
                    <a:pt x="6835" y="7177"/>
                  </a:cubicBezTo>
                  <a:lnTo>
                    <a:pt x="7066" y="7177"/>
                  </a:lnTo>
                  <a:lnTo>
                    <a:pt x="7066" y="6946"/>
                  </a:lnTo>
                  <a:cubicBezTo>
                    <a:pt x="7177" y="6835"/>
                    <a:pt x="7298" y="6483"/>
                    <a:pt x="7066" y="6020"/>
                  </a:cubicBezTo>
                  <a:close/>
                  <a:moveTo>
                    <a:pt x="10650" y="11465"/>
                  </a:moveTo>
                  <a:lnTo>
                    <a:pt x="10650" y="11465"/>
                  </a:lnTo>
                  <a:lnTo>
                    <a:pt x="10770" y="11465"/>
                  </a:lnTo>
                  <a:lnTo>
                    <a:pt x="10770" y="11465"/>
                  </a:lnTo>
                  <a:lnTo>
                    <a:pt x="11002" y="11465"/>
                  </a:lnTo>
                  <a:cubicBezTo>
                    <a:pt x="11002" y="11465"/>
                    <a:pt x="11113" y="11345"/>
                    <a:pt x="11113" y="11233"/>
                  </a:cubicBezTo>
                  <a:cubicBezTo>
                    <a:pt x="11002" y="11233"/>
                    <a:pt x="10882" y="11113"/>
                    <a:pt x="10770" y="11113"/>
                  </a:cubicBezTo>
                  <a:lnTo>
                    <a:pt x="10539" y="11113"/>
                  </a:lnTo>
                  <a:lnTo>
                    <a:pt x="10419" y="11233"/>
                  </a:lnTo>
                  <a:lnTo>
                    <a:pt x="10419" y="11465"/>
                  </a:lnTo>
                  <a:cubicBezTo>
                    <a:pt x="10419" y="11576"/>
                    <a:pt x="10419" y="11808"/>
                    <a:pt x="10650" y="12039"/>
                  </a:cubicBezTo>
                  <a:cubicBezTo>
                    <a:pt x="10650" y="11928"/>
                    <a:pt x="10770" y="11928"/>
                    <a:pt x="10770" y="11808"/>
                  </a:cubicBezTo>
                  <a:cubicBezTo>
                    <a:pt x="10650" y="11576"/>
                    <a:pt x="10650" y="11465"/>
                    <a:pt x="10650" y="11465"/>
                  </a:cubicBezTo>
                  <a:close/>
                  <a:moveTo>
                    <a:pt x="6372" y="9381"/>
                  </a:moveTo>
                  <a:cubicBezTo>
                    <a:pt x="6372" y="9381"/>
                    <a:pt x="6020" y="9261"/>
                    <a:pt x="5788" y="9492"/>
                  </a:cubicBezTo>
                  <a:lnTo>
                    <a:pt x="5677" y="9492"/>
                  </a:lnTo>
                  <a:lnTo>
                    <a:pt x="5677" y="9613"/>
                  </a:lnTo>
                  <a:lnTo>
                    <a:pt x="5788" y="9724"/>
                  </a:lnTo>
                  <a:cubicBezTo>
                    <a:pt x="5788" y="9724"/>
                    <a:pt x="5909" y="9844"/>
                    <a:pt x="6020" y="9724"/>
                  </a:cubicBezTo>
                  <a:cubicBezTo>
                    <a:pt x="6140" y="9724"/>
                    <a:pt x="6372" y="9613"/>
                    <a:pt x="6372" y="9492"/>
                  </a:cubicBezTo>
                  <a:cubicBezTo>
                    <a:pt x="6483" y="9492"/>
                    <a:pt x="6483" y="9381"/>
                    <a:pt x="6483" y="9381"/>
                  </a:cubicBezTo>
                  <a:close/>
                  <a:moveTo>
                    <a:pt x="5557" y="9261"/>
                  </a:moveTo>
                  <a:cubicBezTo>
                    <a:pt x="5446" y="9261"/>
                    <a:pt x="5446" y="9381"/>
                    <a:pt x="5446" y="9492"/>
                  </a:cubicBezTo>
                  <a:lnTo>
                    <a:pt x="5446" y="9724"/>
                  </a:lnTo>
                  <a:cubicBezTo>
                    <a:pt x="5446" y="9844"/>
                    <a:pt x="5557" y="9844"/>
                    <a:pt x="5557" y="9956"/>
                  </a:cubicBezTo>
                  <a:cubicBezTo>
                    <a:pt x="5788" y="10076"/>
                    <a:pt x="5909" y="10076"/>
                    <a:pt x="6140" y="10076"/>
                  </a:cubicBezTo>
                  <a:cubicBezTo>
                    <a:pt x="6372" y="9956"/>
                    <a:pt x="6483" y="9724"/>
                    <a:pt x="6603" y="9613"/>
                  </a:cubicBezTo>
                  <a:cubicBezTo>
                    <a:pt x="6714" y="9613"/>
                    <a:pt x="6714" y="9492"/>
                    <a:pt x="6714" y="9381"/>
                  </a:cubicBezTo>
                  <a:lnTo>
                    <a:pt x="6714" y="9261"/>
                  </a:lnTo>
                  <a:cubicBezTo>
                    <a:pt x="6603" y="9150"/>
                    <a:pt x="6603" y="9150"/>
                    <a:pt x="6483" y="9150"/>
                  </a:cubicBezTo>
                  <a:cubicBezTo>
                    <a:pt x="6372" y="9150"/>
                    <a:pt x="5909" y="9029"/>
                    <a:pt x="5557" y="9261"/>
                  </a:cubicBezTo>
                  <a:close/>
                  <a:moveTo>
                    <a:pt x="4751" y="9724"/>
                  </a:moveTo>
                  <a:cubicBezTo>
                    <a:pt x="4751" y="9724"/>
                    <a:pt x="4288" y="9492"/>
                    <a:pt x="3936" y="9724"/>
                  </a:cubicBezTo>
                  <a:lnTo>
                    <a:pt x="3825" y="9844"/>
                  </a:lnTo>
                  <a:lnTo>
                    <a:pt x="3825" y="9956"/>
                  </a:lnTo>
                  <a:cubicBezTo>
                    <a:pt x="3825" y="10076"/>
                    <a:pt x="3936" y="10076"/>
                    <a:pt x="3936" y="10076"/>
                  </a:cubicBezTo>
                  <a:cubicBezTo>
                    <a:pt x="4057" y="10187"/>
                    <a:pt x="4168" y="10187"/>
                    <a:pt x="4288" y="10187"/>
                  </a:cubicBezTo>
                  <a:cubicBezTo>
                    <a:pt x="4520" y="10076"/>
                    <a:pt x="4631" y="9956"/>
                    <a:pt x="4751" y="9844"/>
                  </a:cubicBezTo>
                  <a:lnTo>
                    <a:pt x="4751" y="9844"/>
                  </a:lnTo>
                  <a:lnTo>
                    <a:pt x="4751" y="9844"/>
                  </a:lnTo>
                  <a:cubicBezTo>
                    <a:pt x="4751" y="9724"/>
                    <a:pt x="4751" y="9724"/>
                    <a:pt x="4862" y="9724"/>
                  </a:cubicBezTo>
                  <a:lnTo>
                    <a:pt x="4751" y="9724"/>
                  </a:lnTo>
                  <a:lnTo>
                    <a:pt x="4751" y="9724"/>
                  </a:lnTo>
                  <a:close/>
                  <a:moveTo>
                    <a:pt x="3705" y="9492"/>
                  </a:moveTo>
                  <a:cubicBezTo>
                    <a:pt x="3594" y="9613"/>
                    <a:pt x="3594" y="9724"/>
                    <a:pt x="3594" y="9844"/>
                  </a:cubicBezTo>
                  <a:lnTo>
                    <a:pt x="3594" y="10187"/>
                  </a:lnTo>
                  <a:cubicBezTo>
                    <a:pt x="3594" y="10187"/>
                    <a:pt x="3705" y="10307"/>
                    <a:pt x="3825" y="10307"/>
                  </a:cubicBezTo>
                  <a:cubicBezTo>
                    <a:pt x="3936" y="10419"/>
                    <a:pt x="4168" y="10539"/>
                    <a:pt x="4399" y="10419"/>
                  </a:cubicBezTo>
                  <a:cubicBezTo>
                    <a:pt x="4631" y="10307"/>
                    <a:pt x="4862" y="10187"/>
                    <a:pt x="4983" y="9956"/>
                  </a:cubicBezTo>
                  <a:lnTo>
                    <a:pt x="4983" y="9956"/>
                  </a:lnTo>
                  <a:cubicBezTo>
                    <a:pt x="4983" y="9844"/>
                    <a:pt x="5094" y="9844"/>
                    <a:pt x="5094" y="9724"/>
                  </a:cubicBezTo>
                  <a:cubicBezTo>
                    <a:pt x="5094" y="9613"/>
                    <a:pt x="5094" y="9613"/>
                    <a:pt x="4983" y="9492"/>
                  </a:cubicBezTo>
                  <a:cubicBezTo>
                    <a:pt x="4983" y="9492"/>
                    <a:pt x="4862" y="9492"/>
                    <a:pt x="4862" y="9381"/>
                  </a:cubicBezTo>
                  <a:cubicBezTo>
                    <a:pt x="4751" y="9381"/>
                    <a:pt x="4168" y="9261"/>
                    <a:pt x="3705" y="9492"/>
                  </a:cubicBezTo>
                  <a:close/>
                  <a:moveTo>
                    <a:pt x="4862" y="9724"/>
                  </a:moveTo>
                  <a:lnTo>
                    <a:pt x="4862" y="9724"/>
                  </a:lnTo>
                  <a:close/>
                  <a:moveTo>
                    <a:pt x="9844" y="13197"/>
                  </a:moveTo>
                  <a:lnTo>
                    <a:pt x="9844" y="13197"/>
                  </a:lnTo>
                  <a:lnTo>
                    <a:pt x="9844" y="13197"/>
                  </a:lnTo>
                  <a:cubicBezTo>
                    <a:pt x="9844" y="13317"/>
                    <a:pt x="9956" y="13317"/>
                    <a:pt x="9956" y="13317"/>
                  </a:cubicBezTo>
                  <a:cubicBezTo>
                    <a:pt x="9956" y="13317"/>
                    <a:pt x="10076" y="13197"/>
                    <a:pt x="10076" y="13085"/>
                  </a:cubicBezTo>
                  <a:lnTo>
                    <a:pt x="9956" y="12965"/>
                  </a:lnTo>
                  <a:lnTo>
                    <a:pt x="9844" y="12965"/>
                  </a:lnTo>
                  <a:lnTo>
                    <a:pt x="9613" y="12965"/>
                  </a:lnTo>
                  <a:cubicBezTo>
                    <a:pt x="9613" y="13085"/>
                    <a:pt x="9493" y="13085"/>
                    <a:pt x="9493" y="13197"/>
                  </a:cubicBezTo>
                  <a:cubicBezTo>
                    <a:pt x="9493" y="13197"/>
                    <a:pt x="9381" y="13660"/>
                    <a:pt x="9613" y="14011"/>
                  </a:cubicBezTo>
                  <a:lnTo>
                    <a:pt x="9613" y="14123"/>
                  </a:lnTo>
                  <a:cubicBezTo>
                    <a:pt x="9724" y="14011"/>
                    <a:pt x="9724" y="13891"/>
                    <a:pt x="9844" y="13780"/>
                  </a:cubicBezTo>
                  <a:cubicBezTo>
                    <a:pt x="9724" y="13548"/>
                    <a:pt x="9724" y="13317"/>
                    <a:pt x="9844" y="13197"/>
                  </a:cubicBezTo>
                  <a:close/>
                  <a:moveTo>
                    <a:pt x="5214" y="8455"/>
                  </a:moveTo>
                  <a:cubicBezTo>
                    <a:pt x="5214" y="8455"/>
                    <a:pt x="4751" y="8103"/>
                    <a:pt x="4399" y="8224"/>
                  </a:cubicBezTo>
                  <a:lnTo>
                    <a:pt x="4288" y="8224"/>
                  </a:lnTo>
                  <a:lnTo>
                    <a:pt x="4288" y="8335"/>
                  </a:lnTo>
                  <a:lnTo>
                    <a:pt x="4288" y="8455"/>
                  </a:lnTo>
                  <a:cubicBezTo>
                    <a:pt x="4399" y="8566"/>
                    <a:pt x="4520" y="8687"/>
                    <a:pt x="4631" y="8687"/>
                  </a:cubicBezTo>
                  <a:cubicBezTo>
                    <a:pt x="4751" y="8687"/>
                    <a:pt x="4983" y="8566"/>
                    <a:pt x="5214" y="8455"/>
                  </a:cubicBezTo>
                  <a:lnTo>
                    <a:pt x="5214" y="8455"/>
                  </a:lnTo>
                  <a:lnTo>
                    <a:pt x="5214" y="8455"/>
                  </a:lnTo>
                  <a:close/>
                  <a:moveTo>
                    <a:pt x="4288" y="7872"/>
                  </a:moveTo>
                  <a:cubicBezTo>
                    <a:pt x="4168" y="7992"/>
                    <a:pt x="4057" y="7992"/>
                    <a:pt x="3936" y="8224"/>
                  </a:cubicBezTo>
                  <a:lnTo>
                    <a:pt x="3936" y="8455"/>
                  </a:lnTo>
                  <a:cubicBezTo>
                    <a:pt x="3936" y="8455"/>
                    <a:pt x="4057" y="8566"/>
                    <a:pt x="4057" y="8687"/>
                  </a:cubicBezTo>
                  <a:cubicBezTo>
                    <a:pt x="4168" y="8798"/>
                    <a:pt x="4399" y="9029"/>
                    <a:pt x="4631" y="8918"/>
                  </a:cubicBezTo>
                  <a:cubicBezTo>
                    <a:pt x="4862" y="8918"/>
                    <a:pt x="5094" y="8918"/>
                    <a:pt x="5325" y="8687"/>
                  </a:cubicBezTo>
                  <a:cubicBezTo>
                    <a:pt x="5446" y="8687"/>
                    <a:pt x="5446" y="8687"/>
                    <a:pt x="5446" y="8566"/>
                  </a:cubicBezTo>
                  <a:cubicBezTo>
                    <a:pt x="5557" y="8455"/>
                    <a:pt x="5557" y="8455"/>
                    <a:pt x="5557" y="8335"/>
                  </a:cubicBezTo>
                  <a:cubicBezTo>
                    <a:pt x="5446" y="8224"/>
                    <a:pt x="5446" y="8224"/>
                    <a:pt x="5325" y="8224"/>
                  </a:cubicBezTo>
                  <a:cubicBezTo>
                    <a:pt x="5325" y="8103"/>
                    <a:pt x="4862" y="7761"/>
                    <a:pt x="4288" y="7872"/>
                  </a:cubicBezTo>
                  <a:close/>
                  <a:moveTo>
                    <a:pt x="5214" y="8455"/>
                  </a:moveTo>
                  <a:lnTo>
                    <a:pt x="5214" y="8455"/>
                  </a:lnTo>
                  <a:close/>
                  <a:moveTo>
                    <a:pt x="8567" y="13197"/>
                  </a:moveTo>
                  <a:cubicBezTo>
                    <a:pt x="8567" y="13317"/>
                    <a:pt x="8224" y="13660"/>
                    <a:pt x="8224" y="14011"/>
                  </a:cubicBezTo>
                  <a:lnTo>
                    <a:pt x="8335" y="14123"/>
                  </a:lnTo>
                  <a:cubicBezTo>
                    <a:pt x="8335" y="14243"/>
                    <a:pt x="8455" y="14243"/>
                    <a:pt x="8455" y="14243"/>
                  </a:cubicBezTo>
                  <a:lnTo>
                    <a:pt x="8567" y="14123"/>
                  </a:lnTo>
                  <a:cubicBezTo>
                    <a:pt x="8687" y="14123"/>
                    <a:pt x="8798" y="14011"/>
                    <a:pt x="8798" y="13891"/>
                  </a:cubicBezTo>
                  <a:cubicBezTo>
                    <a:pt x="8798" y="13660"/>
                    <a:pt x="8798" y="13428"/>
                    <a:pt x="8687" y="13317"/>
                  </a:cubicBezTo>
                  <a:lnTo>
                    <a:pt x="8687" y="13317"/>
                  </a:lnTo>
                  <a:cubicBezTo>
                    <a:pt x="8687" y="13197"/>
                    <a:pt x="8687" y="13197"/>
                    <a:pt x="8567" y="13197"/>
                  </a:cubicBezTo>
                  <a:lnTo>
                    <a:pt x="8567" y="13197"/>
                  </a:lnTo>
                  <a:close/>
                  <a:moveTo>
                    <a:pt x="7992" y="14011"/>
                  </a:moveTo>
                  <a:cubicBezTo>
                    <a:pt x="7992" y="14243"/>
                    <a:pt x="8104" y="14354"/>
                    <a:pt x="8224" y="14475"/>
                  </a:cubicBezTo>
                  <a:lnTo>
                    <a:pt x="8455" y="14475"/>
                  </a:lnTo>
                  <a:cubicBezTo>
                    <a:pt x="8567" y="14475"/>
                    <a:pt x="8687" y="14475"/>
                    <a:pt x="8687" y="14354"/>
                  </a:cubicBezTo>
                  <a:cubicBezTo>
                    <a:pt x="8918" y="14354"/>
                    <a:pt x="9030" y="14123"/>
                    <a:pt x="9150" y="13891"/>
                  </a:cubicBezTo>
                  <a:cubicBezTo>
                    <a:pt x="9150" y="13660"/>
                    <a:pt x="9030" y="13317"/>
                    <a:pt x="8918" y="13197"/>
                  </a:cubicBezTo>
                  <a:lnTo>
                    <a:pt x="8918" y="13197"/>
                  </a:lnTo>
                  <a:lnTo>
                    <a:pt x="8918" y="13197"/>
                  </a:lnTo>
                  <a:cubicBezTo>
                    <a:pt x="8918" y="13085"/>
                    <a:pt x="8798" y="12965"/>
                    <a:pt x="8798" y="12965"/>
                  </a:cubicBezTo>
                  <a:cubicBezTo>
                    <a:pt x="8687" y="12965"/>
                    <a:pt x="8687" y="12854"/>
                    <a:pt x="8567" y="12965"/>
                  </a:cubicBezTo>
                  <a:lnTo>
                    <a:pt x="8567" y="12965"/>
                  </a:lnTo>
                  <a:cubicBezTo>
                    <a:pt x="8455" y="12965"/>
                    <a:pt x="8455" y="12965"/>
                    <a:pt x="8335" y="13085"/>
                  </a:cubicBezTo>
                  <a:cubicBezTo>
                    <a:pt x="8335" y="13085"/>
                    <a:pt x="7992" y="13548"/>
                    <a:pt x="7992" y="14011"/>
                  </a:cubicBezTo>
                  <a:close/>
                  <a:moveTo>
                    <a:pt x="8687" y="13197"/>
                  </a:moveTo>
                  <a:lnTo>
                    <a:pt x="8687" y="13197"/>
                  </a:lnTo>
                  <a:close/>
                  <a:moveTo>
                    <a:pt x="4520" y="6372"/>
                  </a:moveTo>
                  <a:cubicBezTo>
                    <a:pt x="4983" y="6483"/>
                    <a:pt x="5214" y="6946"/>
                    <a:pt x="5325" y="7066"/>
                  </a:cubicBezTo>
                  <a:lnTo>
                    <a:pt x="5325" y="7298"/>
                  </a:lnTo>
                  <a:cubicBezTo>
                    <a:pt x="5325" y="7298"/>
                    <a:pt x="5325" y="7409"/>
                    <a:pt x="5214" y="7409"/>
                  </a:cubicBezTo>
                  <a:cubicBezTo>
                    <a:pt x="5214" y="7529"/>
                    <a:pt x="5094" y="7529"/>
                    <a:pt x="4983" y="7529"/>
                  </a:cubicBezTo>
                  <a:cubicBezTo>
                    <a:pt x="4751" y="7640"/>
                    <a:pt x="4520" y="7529"/>
                    <a:pt x="4288" y="7409"/>
                  </a:cubicBezTo>
                  <a:cubicBezTo>
                    <a:pt x="4057" y="7409"/>
                    <a:pt x="3936" y="7177"/>
                    <a:pt x="3936" y="6946"/>
                  </a:cubicBezTo>
                  <a:lnTo>
                    <a:pt x="3936" y="6714"/>
                  </a:lnTo>
                  <a:cubicBezTo>
                    <a:pt x="3936" y="6603"/>
                    <a:pt x="3936" y="6483"/>
                    <a:pt x="4057" y="6483"/>
                  </a:cubicBezTo>
                  <a:cubicBezTo>
                    <a:pt x="4168" y="6372"/>
                    <a:pt x="4288" y="6372"/>
                    <a:pt x="4520" y="6372"/>
                  </a:cubicBezTo>
                  <a:close/>
                  <a:moveTo>
                    <a:pt x="5094" y="7298"/>
                  </a:move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3537947" y="2339648"/>
              <a:ext cx="41398" cy="51113"/>
            </a:xfrm>
            <a:custGeom>
              <a:rect b="b" l="l" r="r" t="t"/>
              <a:pathLst>
                <a:path extrusionOk="0" h="2436" w="1973">
                  <a:moveTo>
                    <a:pt x="1621" y="0"/>
                  </a:moveTo>
                  <a:lnTo>
                    <a:pt x="1390" y="0"/>
                  </a:lnTo>
                  <a:lnTo>
                    <a:pt x="1390" y="0"/>
                  </a:lnTo>
                  <a:lnTo>
                    <a:pt x="1278" y="0"/>
                  </a:lnTo>
                  <a:cubicBezTo>
                    <a:pt x="1158" y="0"/>
                    <a:pt x="1158" y="0"/>
                    <a:pt x="1047" y="121"/>
                  </a:cubicBezTo>
                  <a:cubicBezTo>
                    <a:pt x="927" y="121"/>
                    <a:pt x="927" y="121"/>
                    <a:pt x="815" y="232"/>
                  </a:cubicBezTo>
                  <a:lnTo>
                    <a:pt x="695" y="232"/>
                  </a:lnTo>
                  <a:cubicBezTo>
                    <a:pt x="695" y="352"/>
                    <a:pt x="584" y="463"/>
                    <a:pt x="463" y="463"/>
                  </a:cubicBezTo>
                  <a:cubicBezTo>
                    <a:pt x="463" y="584"/>
                    <a:pt x="463" y="584"/>
                    <a:pt x="352" y="695"/>
                  </a:cubicBezTo>
                  <a:cubicBezTo>
                    <a:pt x="232" y="926"/>
                    <a:pt x="121" y="1278"/>
                    <a:pt x="121" y="1621"/>
                  </a:cubicBezTo>
                  <a:cubicBezTo>
                    <a:pt x="0" y="1741"/>
                    <a:pt x="0" y="2315"/>
                    <a:pt x="232" y="2436"/>
                  </a:cubicBezTo>
                  <a:cubicBezTo>
                    <a:pt x="352" y="2315"/>
                    <a:pt x="232" y="2084"/>
                    <a:pt x="352" y="1973"/>
                  </a:cubicBezTo>
                  <a:cubicBezTo>
                    <a:pt x="352" y="1158"/>
                    <a:pt x="695" y="352"/>
                    <a:pt x="1510" y="232"/>
                  </a:cubicBezTo>
                  <a:cubicBezTo>
                    <a:pt x="1621" y="121"/>
                    <a:pt x="1621" y="121"/>
                    <a:pt x="1741" y="232"/>
                  </a:cubicBezTo>
                  <a:lnTo>
                    <a:pt x="1973" y="232"/>
                  </a:lnTo>
                  <a:cubicBezTo>
                    <a:pt x="1973" y="121"/>
                    <a:pt x="1741" y="0"/>
                    <a:pt x="16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3569610" y="2640810"/>
              <a:ext cx="12086" cy="4889"/>
            </a:xfrm>
            <a:custGeom>
              <a:rect b="b" l="l" r="r" t="t"/>
              <a:pathLst>
                <a:path extrusionOk="0" h="233" w="576">
                  <a:moveTo>
                    <a:pt x="112" y="232"/>
                  </a:moveTo>
                  <a:lnTo>
                    <a:pt x="344" y="232"/>
                  </a:lnTo>
                  <a:lnTo>
                    <a:pt x="344" y="232"/>
                  </a:lnTo>
                  <a:lnTo>
                    <a:pt x="344" y="232"/>
                  </a:lnTo>
                  <a:lnTo>
                    <a:pt x="575" y="232"/>
                  </a:lnTo>
                  <a:lnTo>
                    <a:pt x="575" y="1"/>
                  </a:lnTo>
                  <a:lnTo>
                    <a:pt x="344" y="1"/>
                  </a:lnTo>
                  <a:cubicBezTo>
                    <a:pt x="232" y="1"/>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3426215" y="2385894"/>
              <a:ext cx="29166" cy="41210"/>
            </a:xfrm>
            <a:custGeom>
              <a:rect b="b" l="l" r="r" t="t"/>
              <a:pathLst>
                <a:path extrusionOk="0" h="1964" w="1390">
                  <a:moveTo>
                    <a:pt x="1390" y="111"/>
                  </a:moveTo>
                  <a:lnTo>
                    <a:pt x="1390" y="0"/>
                  </a:lnTo>
                  <a:lnTo>
                    <a:pt x="1279" y="0"/>
                  </a:lnTo>
                  <a:cubicBezTo>
                    <a:pt x="1158" y="111"/>
                    <a:pt x="1158" y="232"/>
                    <a:pt x="1047" y="232"/>
                  </a:cubicBezTo>
                  <a:cubicBezTo>
                    <a:pt x="816" y="463"/>
                    <a:pt x="584" y="926"/>
                    <a:pt x="353" y="1158"/>
                  </a:cubicBezTo>
                  <a:lnTo>
                    <a:pt x="353" y="1269"/>
                  </a:lnTo>
                  <a:cubicBezTo>
                    <a:pt x="1" y="1963"/>
                    <a:pt x="232" y="1963"/>
                    <a:pt x="353" y="1732"/>
                  </a:cubicBezTo>
                  <a:cubicBezTo>
                    <a:pt x="353" y="1732"/>
                    <a:pt x="464" y="1621"/>
                    <a:pt x="464" y="1500"/>
                  </a:cubicBezTo>
                  <a:cubicBezTo>
                    <a:pt x="584" y="1500"/>
                    <a:pt x="584" y="1389"/>
                    <a:pt x="695" y="1269"/>
                  </a:cubicBezTo>
                  <a:lnTo>
                    <a:pt x="695" y="1269"/>
                  </a:lnTo>
                  <a:lnTo>
                    <a:pt x="927" y="926"/>
                  </a:lnTo>
                  <a:lnTo>
                    <a:pt x="927" y="806"/>
                  </a:lnTo>
                  <a:cubicBezTo>
                    <a:pt x="1047" y="806"/>
                    <a:pt x="1047" y="806"/>
                    <a:pt x="1047" y="695"/>
                  </a:cubicBezTo>
                  <a:lnTo>
                    <a:pt x="1279" y="343"/>
                  </a:lnTo>
                  <a:cubicBezTo>
                    <a:pt x="1390" y="343"/>
                    <a:pt x="1390" y="232"/>
                    <a:pt x="139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3479658" y="2563091"/>
              <a:ext cx="26837" cy="24319"/>
            </a:xfrm>
            <a:custGeom>
              <a:rect b="b" l="l" r="r" t="t"/>
              <a:pathLst>
                <a:path extrusionOk="0" h="1159" w="1279">
                  <a:moveTo>
                    <a:pt x="1278" y="121"/>
                  </a:moveTo>
                  <a:cubicBezTo>
                    <a:pt x="1278" y="1"/>
                    <a:pt x="1278" y="1"/>
                    <a:pt x="1158" y="1"/>
                  </a:cubicBezTo>
                  <a:cubicBezTo>
                    <a:pt x="1047" y="1"/>
                    <a:pt x="815" y="121"/>
                    <a:pt x="815" y="232"/>
                  </a:cubicBezTo>
                  <a:cubicBezTo>
                    <a:pt x="695" y="352"/>
                    <a:pt x="352" y="584"/>
                    <a:pt x="352" y="584"/>
                  </a:cubicBezTo>
                  <a:lnTo>
                    <a:pt x="352" y="584"/>
                  </a:lnTo>
                  <a:lnTo>
                    <a:pt x="121" y="815"/>
                  </a:lnTo>
                  <a:lnTo>
                    <a:pt x="0" y="927"/>
                  </a:lnTo>
                  <a:cubicBezTo>
                    <a:pt x="0" y="1047"/>
                    <a:pt x="0" y="1158"/>
                    <a:pt x="121" y="1047"/>
                  </a:cubicBezTo>
                  <a:cubicBezTo>
                    <a:pt x="232" y="1047"/>
                    <a:pt x="232" y="1047"/>
                    <a:pt x="352" y="927"/>
                  </a:cubicBezTo>
                  <a:lnTo>
                    <a:pt x="352" y="927"/>
                  </a:lnTo>
                  <a:cubicBezTo>
                    <a:pt x="695" y="695"/>
                    <a:pt x="926" y="464"/>
                    <a:pt x="1158" y="232"/>
                  </a:cubicBezTo>
                  <a:lnTo>
                    <a:pt x="1158" y="232"/>
                  </a:lnTo>
                  <a:cubicBezTo>
                    <a:pt x="1278" y="232"/>
                    <a:pt x="1278" y="232"/>
                    <a:pt x="1278"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3537947" y="2485372"/>
              <a:ext cx="29166" cy="12254"/>
            </a:xfrm>
            <a:custGeom>
              <a:rect b="b" l="l" r="r" t="t"/>
              <a:pathLst>
                <a:path extrusionOk="0" h="584" w="1390">
                  <a:moveTo>
                    <a:pt x="0" y="121"/>
                  </a:moveTo>
                  <a:cubicBezTo>
                    <a:pt x="0" y="232"/>
                    <a:pt x="232" y="232"/>
                    <a:pt x="232" y="352"/>
                  </a:cubicBezTo>
                  <a:lnTo>
                    <a:pt x="927" y="584"/>
                  </a:lnTo>
                  <a:lnTo>
                    <a:pt x="1158" y="584"/>
                  </a:lnTo>
                  <a:cubicBezTo>
                    <a:pt x="1278" y="584"/>
                    <a:pt x="1390" y="463"/>
                    <a:pt x="1158" y="352"/>
                  </a:cubicBezTo>
                  <a:lnTo>
                    <a:pt x="1047" y="352"/>
                  </a:lnTo>
                  <a:lnTo>
                    <a:pt x="352" y="0"/>
                  </a:lnTo>
                  <a:cubicBezTo>
                    <a:pt x="232" y="0"/>
                    <a:pt x="0"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3431083" y="2473328"/>
              <a:ext cx="38881" cy="7197"/>
            </a:xfrm>
            <a:custGeom>
              <a:rect b="b" l="l" r="r" t="t"/>
              <a:pathLst>
                <a:path extrusionOk="0" h="343" w="1853">
                  <a:moveTo>
                    <a:pt x="463" y="232"/>
                  </a:moveTo>
                  <a:lnTo>
                    <a:pt x="1278" y="232"/>
                  </a:lnTo>
                  <a:cubicBezTo>
                    <a:pt x="1389" y="343"/>
                    <a:pt x="1852" y="343"/>
                    <a:pt x="1852" y="232"/>
                  </a:cubicBezTo>
                  <a:lnTo>
                    <a:pt x="1741" y="232"/>
                  </a:lnTo>
                  <a:cubicBezTo>
                    <a:pt x="1389" y="111"/>
                    <a:pt x="1278" y="111"/>
                    <a:pt x="926" y="111"/>
                  </a:cubicBezTo>
                  <a:cubicBezTo>
                    <a:pt x="695" y="0"/>
                    <a:pt x="584" y="0"/>
                    <a:pt x="352" y="111"/>
                  </a:cubicBezTo>
                  <a:cubicBezTo>
                    <a:pt x="232" y="111"/>
                    <a:pt x="121" y="232"/>
                    <a:pt x="0" y="232"/>
                  </a:cubicBezTo>
                  <a:cubicBezTo>
                    <a:pt x="0" y="343"/>
                    <a:pt x="0" y="343"/>
                    <a:pt x="121" y="343"/>
                  </a:cubicBezTo>
                  <a:cubicBezTo>
                    <a:pt x="121" y="343"/>
                    <a:pt x="232" y="232"/>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3567092" y="2415039"/>
              <a:ext cx="7407" cy="34013"/>
            </a:xfrm>
            <a:custGeom>
              <a:rect b="b" l="l" r="r" t="t"/>
              <a:pathLst>
                <a:path extrusionOk="0" h="1621" w="353">
                  <a:moveTo>
                    <a:pt x="121" y="1621"/>
                  </a:moveTo>
                  <a:lnTo>
                    <a:pt x="232" y="1500"/>
                  </a:lnTo>
                  <a:lnTo>
                    <a:pt x="232" y="1269"/>
                  </a:lnTo>
                  <a:cubicBezTo>
                    <a:pt x="232" y="1158"/>
                    <a:pt x="352" y="1037"/>
                    <a:pt x="352" y="926"/>
                  </a:cubicBezTo>
                  <a:lnTo>
                    <a:pt x="352" y="463"/>
                  </a:lnTo>
                  <a:cubicBezTo>
                    <a:pt x="352" y="343"/>
                    <a:pt x="352" y="0"/>
                    <a:pt x="232" y="0"/>
                  </a:cubicBezTo>
                  <a:lnTo>
                    <a:pt x="232" y="232"/>
                  </a:lnTo>
                  <a:lnTo>
                    <a:pt x="232" y="463"/>
                  </a:lnTo>
                  <a:cubicBezTo>
                    <a:pt x="232" y="695"/>
                    <a:pt x="121" y="1037"/>
                    <a:pt x="121" y="1269"/>
                  </a:cubicBezTo>
                  <a:cubicBezTo>
                    <a:pt x="121" y="1389"/>
                    <a:pt x="1" y="1500"/>
                    <a:pt x="121" y="16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3462746" y="2400456"/>
              <a:ext cx="26648" cy="21780"/>
            </a:xfrm>
            <a:custGeom>
              <a:rect b="b" l="l" r="r" t="t"/>
              <a:pathLst>
                <a:path extrusionOk="0" h="1038" w="1270">
                  <a:moveTo>
                    <a:pt x="1269" y="927"/>
                  </a:moveTo>
                  <a:cubicBezTo>
                    <a:pt x="1269" y="806"/>
                    <a:pt x="927" y="464"/>
                    <a:pt x="806" y="343"/>
                  </a:cubicBezTo>
                  <a:cubicBezTo>
                    <a:pt x="575" y="232"/>
                    <a:pt x="464" y="112"/>
                    <a:pt x="232" y="112"/>
                  </a:cubicBezTo>
                  <a:cubicBezTo>
                    <a:pt x="232" y="112"/>
                    <a:pt x="1" y="1"/>
                    <a:pt x="1" y="112"/>
                  </a:cubicBezTo>
                  <a:lnTo>
                    <a:pt x="232" y="232"/>
                  </a:lnTo>
                  <a:cubicBezTo>
                    <a:pt x="343" y="232"/>
                    <a:pt x="464" y="343"/>
                    <a:pt x="575" y="464"/>
                  </a:cubicBezTo>
                  <a:lnTo>
                    <a:pt x="695" y="575"/>
                  </a:lnTo>
                  <a:cubicBezTo>
                    <a:pt x="806" y="575"/>
                    <a:pt x="927" y="695"/>
                    <a:pt x="1038" y="806"/>
                  </a:cubicBezTo>
                  <a:lnTo>
                    <a:pt x="1158" y="1038"/>
                  </a:lnTo>
                  <a:cubicBezTo>
                    <a:pt x="1269" y="1038"/>
                    <a:pt x="1269" y="1038"/>
                    <a:pt x="1269"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3453031" y="2419886"/>
              <a:ext cx="26648" cy="19451"/>
            </a:xfrm>
            <a:custGeom>
              <a:rect b="b" l="l" r="r" t="t"/>
              <a:pathLst>
                <a:path extrusionOk="0" h="927" w="1270">
                  <a:moveTo>
                    <a:pt x="1038" y="806"/>
                  </a:moveTo>
                  <a:cubicBezTo>
                    <a:pt x="1158" y="806"/>
                    <a:pt x="1158" y="806"/>
                    <a:pt x="1158" y="927"/>
                  </a:cubicBezTo>
                  <a:cubicBezTo>
                    <a:pt x="1269" y="927"/>
                    <a:pt x="1269" y="806"/>
                    <a:pt x="1269" y="806"/>
                  </a:cubicBezTo>
                  <a:lnTo>
                    <a:pt x="1158" y="695"/>
                  </a:lnTo>
                  <a:cubicBezTo>
                    <a:pt x="1038" y="575"/>
                    <a:pt x="927" y="464"/>
                    <a:pt x="806" y="464"/>
                  </a:cubicBezTo>
                  <a:lnTo>
                    <a:pt x="695" y="343"/>
                  </a:lnTo>
                  <a:cubicBezTo>
                    <a:pt x="575" y="232"/>
                    <a:pt x="464" y="112"/>
                    <a:pt x="343" y="112"/>
                  </a:cubicBezTo>
                  <a:cubicBezTo>
                    <a:pt x="232" y="112"/>
                    <a:pt x="1" y="1"/>
                    <a:pt x="1" y="112"/>
                  </a:cubicBezTo>
                  <a:lnTo>
                    <a:pt x="1" y="112"/>
                  </a:lnTo>
                  <a:cubicBezTo>
                    <a:pt x="1" y="112"/>
                    <a:pt x="112" y="112"/>
                    <a:pt x="112" y="232"/>
                  </a:cubicBezTo>
                  <a:cubicBezTo>
                    <a:pt x="343" y="232"/>
                    <a:pt x="575" y="464"/>
                    <a:pt x="806" y="575"/>
                  </a:cubicBezTo>
                  <a:lnTo>
                    <a:pt x="927" y="695"/>
                  </a:lnTo>
                  <a:cubicBezTo>
                    <a:pt x="1038" y="695"/>
                    <a:pt x="1038" y="806"/>
                    <a:pt x="1038" y="80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3435930" y="2504802"/>
              <a:ext cx="29166" cy="7407"/>
            </a:xfrm>
            <a:custGeom>
              <a:rect b="b" l="l" r="r" t="t"/>
              <a:pathLst>
                <a:path extrusionOk="0" h="353" w="1390">
                  <a:moveTo>
                    <a:pt x="1" y="352"/>
                  </a:moveTo>
                  <a:cubicBezTo>
                    <a:pt x="121" y="352"/>
                    <a:pt x="464" y="232"/>
                    <a:pt x="695" y="232"/>
                  </a:cubicBezTo>
                  <a:cubicBezTo>
                    <a:pt x="1047" y="121"/>
                    <a:pt x="1279" y="232"/>
                    <a:pt x="1390" y="232"/>
                  </a:cubicBezTo>
                  <a:lnTo>
                    <a:pt x="1390" y="121"/>
                  </a:lnTo>
                  <a:cubicBezTo>
                    <a:pt x="1047" y="0"/>
                    <a:pt x="695" y="0"/>
                    <a:pt x="353" y="121"/>
                  </a:cubicBezTo>
                  <a:cubicBezTo>
                    <a:pt x="232" y="121"/>
                    <a:pt x="1" y="232"/>
                    <a:pt x="1"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3649679" y="2424753"/>
              <a:ext cx="4868" cy="4868"/>
            </a:xfrm>
            <a:custGeom>
              <a:rect b="b" l="l" r="r" t="t"/>
              <a:pathLst>
                <a:path extrusionOk="0" h="232" w="232">
                  <a:moveTo>
                    <a:pt x="232" y="0"/>
                  </a:moveTo>
                  <a:cubicBezTo>
                    <a:pt x="0" y="111"/>
                    <a:pt x="120" y="232"/>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3477329" y="2363925"/>
              <a:ext cx="26627" cy="17122"/>
            </a:xfrm>
            <a:custGeom>
              <a:rect b="b" l="l" r="r" t="t"/>
              <a:pathLst>
                <a:path extrusionOk="0" h="816" w="1269">
                  <a:moveTo>
                    <a:pt x="111" y="232"/>
                  </a:moveTo>
                  <a:lnTo>
                    <a:pt x="574" y="232"/>
                  </a:lnTo>
                  <a:cubicBezTo>
                    <a:pt x="695" y="232"/>
                    <a:pt x="926" y="464"/>
                    <a:pt x="926" y="584"/>
                  </a:cubicBezTo>
                  <a:cubicBezTo>
                    <a:pt x="1158" y="816"/>
                    <a:pt x="1269" y="695"/>
                    <a:pt x="1037" y="353"/>
                  </a:cubicBezTo>
                  <a:cubicBezTo>
                    <a:pt x="926" y="232"/>
                    <a:pt x="806" y="121"/>
                    <a:pt x="574" y="121"/>
                  </a:cubicBezTo>
                  <a:cubicBezTo>
                    <a:pt x="343" y="1"/>
                    <a:pt x="232" y="121"/>
                    <a:pt x="111" y="232"/>
                  </a:cubicBezTo>
                  <a:cubicBezTo>
                    <a:pt x="0" y="232"/>
                    <a:pt x="0" y="232"/>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3445645" y="2546179"/>
              <a:ext cx="26837" cy="14604"/>
            </a:xfrm>
            <a:custGeom>
              <a:rect b="b" l="l" r="r" t="t"/>
              <a:pathLst>
                <a:path extrusionOk="0" h="696" w="1279">
                  <a:moveTo>
                    <a:pt x="1158" y="1"/>
                  </a:moveTo>
                  <a:cubicBezTo>
                    <a:pt x="1158" y="1"/>
                    <a:pt x="1047" y="1"/>
                    <a:pt x="1047" y="112"/>
                  </a:cubicBezTo>
                  <a:lnTo>
                    <a:pt x="353" y="464"/>
                  </a:lnTo>
                  <a:lnTo>
                    <a:pt x="121" y="464"/>
                  </a:lnTo>
                  <a:cubicBezTo>
                    <a:pt x="1" y="575"/>
                    <a:pt x="232" y="695"/>
                    <a:pt x="695" y="464"/>
                  </a:cubicBezTo>
                  <a:cubicBezTo>
                    <a:pt x="927" y="344"/>
                    <a:pt x="1047" y="232"/>
                    <a:pt x="1158" y="112"/>
                  </a:cubicBezTo>
                  <a:cubicBezTo>
                    <a:pt x="1158" y="112"/>
                    <a:pt x="1279" y="112"/>
                    <a:pt x="115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3610819" y="2483043"/>
              <a:ext cx="26816" cy="4868"/>
            </a:xfrm>
            <a:custGeom>
              <a:rect b="b" l="l" r="r" t="t"/>
              <a:pathLst>
                <a:path extrusionOk="0" h="232" w="1278">
                  <a:moveTo>
                    <a:pt x="120" y="232"/>
                  </a:moveTo>
                  <a:cubicBezTo>
                    <a:pt x="352" y="232"/>
                    <a:pt x="583" y="111"/>
                    <a:pt x="815" y="111"/>
                  </a:cubicBezTo>
                  <a:cubicBezTo>
                    <a:pt x="1046" y="111"/>
                    <a:pt x="1158" y="232"/>
                    <a:pt x="1278" y="232"/>
                  </a:cubicBezTo>
                  <a:cubicBezTo>
                    <a:pt x="1278" y="111"/>
                    <a:pt x="1158" y="111"/>
                    <a:pt x="1046" y="0"/>
                  </a:cubicBezTo>
                  <a:cubicBezTo>
                    <a:pt x="815" y="0"/>
                    <a:pt x="463" y="0"/>
                    <a:pt x="352" y="111"/>
                  </a:cubicBezTo>
                  <a:lnTo>
                    <a:pt x="120" y="111"/>
                  </a:lnTo>
                  <a:cubicBezTo>
                    <a:pt x="120" y="111"/>
                    <a:pt x="0" y="11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3445645" y="2431929"/>
              <a:ext cx="24319" cy="9736"/>
            </a:xfrm>
            <a:custGeom>
              <a:rect b="b" l="l" r="r" t="t"/>
              <a:pathLst>
                <a:path extrusionOk="0" h="464" w="1159">
                  <a:moveTo>
                    <a:pt x="1047" y="464"/>
                  </a:moveTo>
                  <a:lnTo>
                    <a:pt x="1158" y="464"/>
                  </a:lnTo>
                  <a:cubicBezTo>
                    <a:pt x="1047" y="353"/>
                    <a:pt x="927" y="353"/>
                    <a:pt x="816" y="353"/>
                  </a:cubicBezTo>
                  <a:cubicBezTo>
                    <a:pt x="353" y="232"/>
                    <a:pt x="353" y="1"/>
                    <a:pt x="121" y="1"/>
                  </a:cubicBezTo>
                  <a:lnTo>
                    <a:pt x="1" y="121"/>
                  </a:lnTo>
                  <a:cubicBezTo>
                    <a:pt x="1" y="232"/>
                    <a:pt x="121" y="121"/>
                    <a:pt x="121" y="121"/>
                  </a:cubicBezTo>
                  <a:cubicBezTo>
                    <a:pt x="232" y="121"/>
                    <a:pt x="353" y="232"/>
                    <a:pt x="353" y="232"/>
                  </a:cubicBezTo>
                  <a:cubicBezTo>
                    <a:pt x="584" y="353"/>
                    <a:pt x="816" y="464"/>
                    <a:pt x="927"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3431083" y="2485372"/>
              <a:ext cx="26837" cy="7407"/>
            </a:xfrm>
            <a:custGeom>
              <a:rect b="b" l="l" r="r" t="t"/>
              <a:pathLst>
                <a:path extrusionOk="0" h="353" w="1279">
                  <a:moveTo>
                    <a:pt x="0" y="121"/>
                  </a:moveTo>
                  <a:lnTo>
                    <a:pt x="121" y="121"/>
                  </a:lnTo>
                  <a:lnTo>
                    <a:pt x="352" y="121"/>
                  </a:lnTo>
                  <a:cubicBezTo>
                    <a:pt x="815" y="121"/>
                    <a:pt x="815" y="232"/>
                    <a:pt x="1158" y="352"/>
                  </a:cubicBezTo>
                  <a:cubicBezTo>
                    <a:pt x="1278" y="352"/>
                    <a:pt x="1278" y="352"/>
                    <a:pt x="1278" y="232"/>
                  </a:cubicBezTo>
                  <a:cubicBezTo>
                    <a:pt x="1158" y="232"/>
                    <a:pt x="1047" y="232"/>
                    <a:pt x="926" y="121"/>
                  </a:cubicBezTo>
                  <a:cubicBezTo>
                    <a:pt x="695" y="0"/>
                    <a:pt x="695" y="0"/>
                    <a:pt x="352" y="0"/>
                  </a:cubicBezTo>
                  <a:cubicBezTo>
                    <a:pt x="232" y="0"/>
                    <a:pt x="0"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3440798" y="2453898"/>
              <a:ext cx="24298" cy="4868"/>
            </a:xfrm>
            <a:custGeom>
              <a:rect b="b" l="l" r="r" t="t"/>
              <a:pathLst>
                <a:path extrusionOk="0" h="232" w="1158">
                  <a:moveTo>
                    <a:pt x="0" y="111"/>
                  </a:moveTo>
                  <a:lnTo>
                    <a:pt x="121" y="111"/>
                  </a:lnTo>
                  <a:cubicBezTo>
                    <a:pt x="463" y="111"/>
                    <a:pt x="926" y="232"/>
                    <a:pt x="1047" y="232"/>
                  </a:cubicBezTo>
                  <a:lnTo>
                    <a:pt x="1158" y="232"/>
                  </a:lnTo>
                  <a:cubicBezTo>
                    <a:pt x="1047" y="111"/>
                    <a:pt x="695" y="0"/>
                    <a:pt x="584" y="0"/>
                  </a:cubicBezTo>
                  <a:lnTo>
                    <a:pt x="232" y="0"/>
                  </a:lnTo>
                  <a:cubicBezTo>
                    <a:pt x="232" y="0"/>
                    <a:pt x="0" y="0"/>
                    <a:pt x="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3557377" y="2558244"/>
              <a:ext cx="7407" cy="26816"/>
            </a:xfrm>
            <a:custGeom>
              <a:rect b="b" l="l" r="r" t="t"/>
              <a:pathLst>
                <a:path extrusionOk="0" h="1278" w="353">
                  <a:moveTo>
                    <a:pt x="121" y="1278"/>
                  </a:moveTo>
                  <a:lnTo>
                    <a:pt x="121" y="1158"/>
                  </a:lnTo>
                  <a:cubicBezTo>
                    <a:pt x="232" y="1158"/>
                    <a:pt x="232" y="1046"/>
                    <a:pt x="232" y="1046"/>
                  </a:cubicBezTo>
                  <a:cubicBezTo>
                    <a:pt x="232" y="815"/>
                    <a:pt x="232" y="583"/>
                    <a:pt x="352" y="352"/>
                  </a:cubicBezTo>
                  <a:lnTo>
                    <a:pt x="352" y="232"/>
                  </a:lnTo>
                  <a:cubicBezTo>
                    <a:pt x="352" y="0"/>
                    <a:pt x="232" y="0"/>
                    <a:pt x="232" y="352"/>
                  </a:cubicBezTo>
                  <a:cubicBezTo>
                    <a:pt x="121" y="463"/>
                    <a:pt x="121" y="695"/>
                    <a:pt x="121" y="926"/>
                  </a:cubicBezTo>
                  <a:cubicBezTo>
                    <a:pt x="121" y="1046"/>
                    <a:pt x="1" y="1158"/>
                    <a:pt x="121" y="127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3499088" y="2597104"/>
              <a:ext cx="17122" cy="17101"/>
            </a:xfrm>
            <a:custGeom>
              <a:rect b="b" l="l" r="r" t="t"/>
              <a:pathLst>
                <a:path extrusionOk="0" h="815" w="816">
                  <a:moveTo>
                    <a:pt x="121" y="815"/>
                  </a:moveTo>
                  <a:lnTo>
                    <a:pt x="121" y="695"/>
                  </a:lnTo>
                  <a:cubicBezTo>
                    <a:pt x="232" y="695"/>
                    <a:pt x="232" y="583"/>
                    <a:pt x="232" y="583"/>
                  </a:cubicBezTo>
                  <a:cubicBezTo>
                    <a:pt x="232" y="463"/>
                    <a:pt x="352" y="463"/>
                    <a:pt x="352" y="352"/>
                  </a:cubicBezTo>
                  <a:lnTo>
                    <a:pt x="463" y="352"/>
                  </a:lnTo>
                  <a:cubicBezTo>
                    <a:pt x="584" y="232"/>
                    <a:pt x="815" y="120"/>
                    <a:pt x="695" y="0"/>
                  </a:cubicBezTo>
                  <a:lnTo>
                    <a:pt x="584" y="0"/>
                  </a:lnTo>
                  <a:cubicBezTo>
                    <a:pt x="584" y="120"/>
                    <a:pt x="584" y="120"/>
                    <a:pt x="463" y="120"/>
                  </a:cubicBezTo>
                  <a:cubicBezTo>
                    <a:pt x="463" y="232"/>
                    <a:pt x="352" y="232"/>
                    <a:pt x="352" y="232"/>
                  </a:cubicBezTo>
                  <a:cubicBezTo>
                    <a:pt x="232" y="352"/>
                    <a:pt x="0" y="583"/>
                    <a:pt x="121"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3547662" y="2606819"/>
              <a:ext cx="4868" cy="21969"/>
            </a:xfrm>
            <a:custGeom>
              <a:rect b="b" l="l" r="r" t="t"/>
              <a:pathLst>
                <a:path extrusionOk="0" h="1047" w="232">
                  <a:moveTo>
                    <a:pt x="121" y="0"/>
                  </a:moveTo>
                  <a:cubicBezTo>
                    <a:pt x="0" y="0"/>
                    <a:pt x="0" y="352"/>
                    <a:pt x="0" y="463"/>
                  </a:cubicBezTo>
                  <a:cubicBezTo>
                    <a:pt x="0" y="584"/>
                    <a:pt x="0" y="815"/>
                    <a:pt x="121" y="926"/>
                  </a:cubicBezTo>
                  <a:cubicBezTo>
                    <a:pt x="121" y="1047"/>
                    <a:pt x="121" y="1047"/>
                    <a:pt x="232" y="926"/>
                  </a:cubicBezTo>
                  <a:lnTo>
                    <a:pt x="121" y="584"/>
                  </a:lnTo>
                  <a:cubicBezTo>
                    <a:pt x="121" y="352"/>
                    <a:pt x="23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3435930" y="2517035"/>
              <a:ext cx="19451" cy="7218"/>
            </a:xfrm>
            <a:custGeom>
              <a:rect b="b" l="l" r="r" t="t"/>
              <a:pathLst>
                <a:path extrusionOk="0" h="344" w="927">
                  <a:moveTo>
                    <a:pt x="1" y="344"/>
                  </a:moveTo>
                  <a:lnTo>
                    <a:pt x="121" y="344"/>
                  </a:lnTo>
                  <a:cubicBezTo>
                    <a:pt x="353" y="344"/>
                    <a:pt x="584" y="232"/>
                    <a:pt x="816" y="232"/>
                  </a:cubicBezTo>
                  <a:lnTo>
                    <a:pt x="927" y="112"/>
                  </a:lnTo>
                  <a:cubicBezTo>
                    <a:pt x="927" y="1"/>
                    <a:pt x="695" y="112"/>
                    <a:pt x="695" y="112"/>
                  </a:cubicBezTo>
                  <a:cubicBezTo>
                    <a:pt x="584" y="112"/>
                    <a:pt x="353" y="112"/>
                    <a:pt x="232" y="232"/>
                  </a:cubicBezTo>
                  <a:cubicBezTo>
                    <a:pt x="121" y="232"/>
                    <a:pt x="1" y="232"/>
                    <a:pt x="1" y="34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3482176" y="2388223"/>
              <a:ext cx="12065" cy="17122"/>
            </a:xfrm>
            <a:custGeom>
              <a:rect b="b" l="l" r="r" t="t"/>
              <a:pathLst>
                <a:path extrusionOk="0" h="816" w="575">
                  <a:moveTo>
                    <a:pt x="575" y="815"/>
                  </a:moveTo>
                  <a:cubicBezTo>
                    <a:pt x="575" y="695"/>
                    <a:pt x="464" y="352"/>
                    <a:pt x="343" y="352"/>
                  </a:cubicBezTo>
                  <a:cubicBezTo>
                    <a:pt x="343" y="232"/>
                    <a:pt x="232" y="121"/>
                    <a:pt x="112" y="0"/>
                  </a:cubicBezTo>
                  <a:lnTo>
                    <a:pt x="1" y="0"/>
                  </a:lnTo>
                  <a:cubicBezTo>
                    <a:pt x="1" y="121"/>
                    <a:pt x="112" y="232"/>
                    <a:pt x="232" y="463"/>
                  </a:cubicBezTo>
                  <a:lnTo>
                    <a:pt x="343" y="463"/>
                  </a:lnTo>
                  <a:cubicBezTo>
                    <a:pt x="343" y="584"/>
                    <a:pt x="464" y="815"/>
                    <a:pt x="575" y="81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3601105" y="2565609"/>
              <a:ext cx="4868" cy="14604"/>
            </a:xfrm>
            <a:custGeom>
              <a:rect b="b" l="l" r="r" t="t"/>
              <a:pathLst>
                <a:path extrusionOk="0" h="696" w="232">
                  <a:moveTo>
                    <a:pt x="0" y="1"/>
                  </a:moveTo>
                  <a:lnTo>
                    <a:pt x="0" y="112"/>
                  </a:lnTo>
                  <a:lnTo>
                    <a:pt x="120" y="695"/>
                  </a:lnTo>
                  <a:lnTo>
                    <a:pt x="232" y="575"/>
                  </a:lnTo>
                  <a:lnTo>
                    <a:pt x="232" y="344"/>
                  </a:lnTo>
                  <a:cubicBezTo>
                    <a:pt x="120" y="232"/>
                    <a:pt x="120" y="1"/>
                    <a:pt x="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3457899" y="2410171"/>
              <a:ext cx="16912" cy="9736"/>
            </a:xfrm>
            <a:custGeom>
              <a:rect b="b" l="l" r="r" t="t"/>
              <a:pathLst>
                <a:path extrusionOk="0" h="464" w="806">
                  <a:moveTo>
                    <a:pt x="574" y="232"/>
                  </a:moveTo>
                  <a:lnTo>
                    <a:pt x="463" y="232"/>
                  </a:lnTo>
                  <a:cubicBezTo>
                    <a:pt x="343" y="112"/>
                    <a:pt x="343" y="112"/>
                    <a:pt x="232" y="112"/>
                  </a:cubicBezTo>
                  <a:cubicBezTo>
                    <a:pt x="111" y="1"/>
                    <a:pt x="111" y="1"/>
                    <a:pt x="0" y="1"/>
                  </a:cubicBezTo>
                  <a:cubicBezTo>
                    <a:pt x="0" y="112"/>
                    <a:pt x="111" y="112"/>
                    <a:pt x="111" y="232"/>
                  </a:cubicBezTo>
                  <a:cubicBezTo>
                    <a:pt x="232" y="343"/>
                    <a:pt x="343" y="343"/>
                    <a:pt x="574" y="343"/>
                  </a:cubicBezTo>
                  <a:cubicBezTo>
                    <a:pt x="574" y="343"/>
                    <a:pt x="695" y="464"/>
                    <a:pt x="695" y="343"/>
                  </a:cubicBezTo>
                  <a:cubicBezTo>
                    <a:pt x="806" y="343"/>
                    <a:pt x="695" y="232"/>
                    <a:pt x="574"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3479658" y="2536464"/>
              <a:ext cx="14583" cy="9736"/>
            </a:xfrm>
            <a:custGeom>
              <a:rect b="b" l="l" r="r" t="t"/>
              <a:pathLst>
                <a:path extrusionOk="0" h="464" w="695">
                  <a:moveTo>
                    <a:pt x="695" y="112"/>
                  </a:moveTo>
                  <a:cubicBezTo>
                    <a:pt x="695" y="112"/>
                    <a:pt x="695" y="1"/>
                    <a:pt x="584" y="1"/>
                  </a:cubicBezTo>
                  <a:cubicBezTo>
                    <a:pt x="584" y="1"/>
                    <a:pt x="0" y="232"/>
                    <a:pt x="0" y="344"/>
                  </a:cubicBezTo>
                  <a:lnTo>
                    <a:pt x="0" y="464"/>
                  </a:lnTo>
                  <a:cubicBezTo>
                    <a:pt x="121" y="464"/>
                    <a:pt x="121" y="344"/>
                    <a:pt x="121" y="344"/>
                  </a:cubicBezTo>
                  <a:lnTo>
                    <a:pt x="352" y="344"/>
                  </a:lnTo>
                  <a:cubicBezTo>
                    <a:pt x="463" y="232"/>
                    <a:pt x="584" y="112"/>
                    <a:pt x="695"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3574478" y="2351881"/>
              <a:ext cx="4868" cy="16933"/>
            </a:xfrm>
            <a:custGeom>
              <a:rect b="b" l="l" r="r" t="t"/>
              <a:pathLst>
                <a:path extrusionOk="0" h="807" w="232">
                  <a:moveTo>
                    <a:pt x="0" y="695"/>
                  </a:moveTo>
                  <a:cubicBezTo>
                    <a:pt x="0" y="806"/>
                    <a:pt x="0" y="806"/>
                    <a:pt x="112" y="695"/>
                  </a:cubicBezTo>
                  <a:lnTo>
                    <a:pt x="112" y="575"/>
                  </a:lnTo>
                  <a:cubicBezTo>
                    <a:pt x="112" y="464"/>
                    <a:pt x="112" y="464"/>
                    <a:pt x="232" y="343"/>
                  </a:cubicBezTo>
                  <a:lnTo>
                    <a:pt x="232" y="112"/>
                  </a:lnTo>
                  <a:cubicBezTo>
                    <a:pt x="232" y="1"/>
                    <a:pt x="112" y="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3562245" y="2483043"/>
              <a:ext cx="9736" cy="9736"/>
            </a:xfrm>
            <a:custGeom>
              <a:rect b="b" l="l" r="r" t="t"/>
              <a:pathLst>
                <a:path extrusionOk="0" h="464" w="464">
                  <a:moveTo>
                    <a:pt x="0" y="232"/>
                  </a:moveTo>
                  <a:cubicBezTo>
                    <a:pt x="0" y="343"/>
                    <a:pt x="352" y="463"/>
                    <a:pt x="352" y="343"/>
                  </a:cubicBezTo>
                  <a:cubicBezTo>
                    <a:pt x="463" y="343"/>
                    <a:pt x="463" y="232"/>
                    <a:pt x="352" y="232"/>
                  </a:cubicBezTo>
                  <a:cubicBezTo>
                    <a:pt x="232" y="0"/>
                    <a:pt x="0" y="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3581675" y="2339648"/>
              <a:ext cx="12254" cy="7407"/>
            </a:xfrm>
            <a:custGeom>
              <a:rect b="b" l="l" r="r" t="t"/>
              <a:pathLst>
                <a:path extrusionOk="0" h="353" w="584">
                  <a:moveTo>
                    <a:pt x="120" y="0"/>
                  </a:moveTo>
                  <a:cubicBezTo>
                    <a:pt x="120" y="0"/>
                    <a:pt x="0" y="121"/>
                    <a:pt x="120" y="232"/>
                  </a:cubicBezTo>
                  <a:cubicBezTo>
                    <a:pt x="232" y="232"/>
                    <a:pt x="352" y="352"/>
                    <a:pt x="352" y="232"/>
                  </a:cubicBezTo>
                  <a:cubicBezTo>
                    <a:pt x="463" y="232"/>
                    <a:pt x="583" y="121"/>
                    <a:pt x="46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3435930" y="2461074"/>
              <a:ext cx="17122" cy="7407"/>
            </a:xfrm>
            <a:custGeom>
              <a:rect b="b" l="l" r="r" t="t"/>
              <a:pathLst>
                <a:path extrusionOk="0" h="353" w="816">
                  <a:moveTo>
                    <a:pt x="121" y="121"/>
                  </a:moveTo>
                  <a:lnTo>
                    <a:pt x="1" y="121"/>
                  </a:lnTo>
                  <a:cubicBezTo>
                    <a:pt x="121" y="232"/>
                    <a:pt x="232" y="232"/>
                    <a:pt x="353" y="232"/>
                  </a:cubicBezTo>
                  <a:cubicBezTo>
                    <a:pt x="464" y="232"/>
                    <a:pt x="464" y="353"/>
                    <a:pt x="464" y="353"/>
                  </a:cubicBezTo>
                  <a:lnTo>
                    <a:pt x="695" y="353"/>
                  </a:lnTo>
                  <a:cubicBezTo>
                    <a:pt x="816" y="232"/>
                    <a:pt x="232" y="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3516188" y="2463613"/>
              <a:ext cx="9736" cy="14583"/>
            </a:xfrm>
            <a:custGeom>
              <a:rect b="b" l="l" r="r" t="t"/>
              <a:pathLst>
                <a:path extrusionOk="0" h="695" w="464">
                  <a:moveTo>
                    <a:pt x="111" y="463"/>
                  </a:moveTo>
                  <a:cubicBezTo>
                    <a:pt x="232" y="574"/>
                    <a:pt x="463" y="695"/>
                    <a:pt x="463" y="574"/>
                  </a:cubicBezTo>
                  <a:lnTo>
                    <a:pt x="463" y="463"/>
                  </a:lnTo>
                  <a:cubicBezTo>
                    <a:pt x="111" y="232"/>
                    <a:pt x="111" y="111"/>
                    <a:pt x="0" y="111"/>
                  </a:cubicBezTo>
                  <a:cubicBezTo>
                    <a:pt x="0" y="0"/>
                    <a:pt x="0" y="111"/>
                    <a:pt x="0" y="111"/>
                  </a:cubicBezTo>
                  <a:cubicBezTo>
                    <a:pt x="0" y="232"/>
                    <a:pt x="111" y="343"/>
                    <a:pt x="111"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3421368" y="2431929"/>
              <a:ext cx="7407" cy="7407"/>
            </a:xfrm>
            <a:custGeom>
              <a:rect b="b" l="l" r="r" t="t"/>
              <a:pathLst>
                <a:path extrusionOk="0" h="353" w="353">
                  <a:moveTo>
                    <a:pt x="232" y="353"/>
                  </a:moveTo>
                  <a:cubicBezTo>
                    <a:pt x="352" y="353"/>
                    <a:pt x="352" y="232"/>
                    <a:pt x="352" y="121"/>
                  </a:cubicBezTo>
                  <a:cubicBezTo>
                    <a:pt x="352" y="121"/>
                    <a:pt x="352" y="1"/>
                    <a:pt x="232" y="1"/>
                  </a:cubicBezTo>
                  <a:cubicBezTo>
                    <a:pt x="121" y="1"/>
                    <a:pt x="121" y="1"/>
                    <a:pt x="121" y="121"/>
                  </a:cubicBezTo>
                  <a:cubicBezTo>
                    <a:pt x="0" y="353"/>
                    <a:pt x="121" y="353"/>
                    <a:pt x="232"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3574478" y="2512188"/>
              <a:ext cx="4868" cy="7197"/>
            </a:xfrm>
            <a:custGeom>
              <a:rect b="b" l="l" r="r" t="t"/>
              <a:pathLst>
                <a:path extrusionOk="0" h="343" w="232">
                  <a:moveTo>
                    <a:pt x="112" y="343"/>
                  </a:moveTo>
                  <a:cubicBezTo>
                    <a:pt x="232" y="343"/>
                    <a:pt x="232" y="232"/>
                    <a:pt x="232" y="232"/>
                  </a:cubicBezTo>
                  <a:cubicBezTo>
                    <a:pt x="232" y="0"/>
                    <a:pt x="0" y="0"/>
                    <a:pt x="0" y="232"/>
                  </a:cubicBezTo>
                  <a:cubicBezTo>
                    <a:pt x="0" y="343"/>
                    <a:pt x="0" y="343"/>
                    <a:pt x="11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3557377" y="2538814"/>
              <a:ext cx="9736" cy="9736"/>
            </a:xfrm>
            <a:custGeom>
              <a:rect b="b" l="l" r="r" t="t"/>
              <a:pathLst>
                <a:path extrusionOk="0" h="464" w="464">
                  <a:moveTo>
                    <a:pt x="1" y="463"/>
                  </a:moveTo>
                  <a:lnTo>
                    <a:pt x="121" y="463"/>
                  </a:lnTo>
                  <a:lnTo>
                    <a:pt x="121" y="463"/>
                  </a:lnTo>
                  <a:lnTo>
                    <a:pt x="232" y="352"/>
                  </a:lnTo>
                  <a:cubicBezTo>
                    <a:pt x="352" y="232"/>
                    <a:pt x="352" y="232"/>
                    <a:pt x="352" y="120"/>
                  </a:cubicBezTo>
                  <a:cubicBezTo>
                    <a:pt x="352" y="120"/>
                    <a:pt x="464" y="0"/>
                    <a:pt x="352" y="0"/>
                  </a:cubicBezTo>
                  <a:lnTo>
                    <a:pt x="352" y="0"/>
                  </a:lnTo>
                  <a:cubicBezTo>
                    <a:pt x="232" y="0"/>
                    <a:pt x="232" y="120"/>
                    <a:pt x="121" y="232"/>
                  </a:cubicBezTo>
                  <a:cubicBezTo>
                    <a:pt x="121" y="232"/>
                    <a:pt x="121" y="352"/>
                    <a:pt x="1"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3530750" y="2509649"/>
              <a:ext cx="12065" cy="4889"/>
            </a:xfrm>
            <a:custGeom>
              <a:rect b="b" l="l" r="r" t="t"/>
              <a:pathLst>
                <a:path extrusionOk="0" h="233" w="575">
                  <a:moveTo>
                    <a:pt x="1" y="232"/>
                  </a:moveTo>
                  <a:lnTo>
                    <a:pt x="343" y="232"/>
                  </a:lnTo>
                  <a:cubicBezTo>
                    <a:pt x="464" y="121"/>
                    <a:pt x="575" y="121"/>
                    <a:pt x="575" y="121"/>
                  </a:cubicBezTo>
                  <a:cubicBezTo>
                    <a:pt x="575" y="1"/>
                    <a:pt x="575" y="1"/>
                    <a:pt x="464" y="1"/>
                  </a:cubicBezTo>
                  <a:lnTo>
                    <a:pt x="232" y="121"/>
                  </a:lnTo>
                  <a:cubicBezTo>
                    <a:pt x="1" y="121"/>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3431083" y="2497605"/>
              <a:ext cx="14583" cy="4889"/>
            </a:xfrm>
            <a:custGeom>
              <a:rect b="b" l="l" r="r" t="t"/>
              <a:pathLst>
                <a:path extrusionOk="0" h="233" w="695">
                  <a:moveTo>
                    <a:pt x="121" y="1"/>
                  </a:moveTo>
                  <a:cubicBezTo>
                    <a:pt x="0" y="1"/>
                    <a:pt x="0" y="112"/>
                    <a:pt x="121" y="112"/>
                  </a:cubicBezTo>
                  <a:cubicBezTo>
                    <a:pt x="232" y="232"/>
                    <a:pt x="463" y="232"/>
                    <a:pt x="584" y="112"/>
                  </a:cubicBezTo>
                  <a:cubicBezTo>
                    <a:pt x="584" y="112"/>
                    <a:pt x="695" y="112"/>
                    <a:pt x="695" y="1"/>
                  </a:cubicBezTo>
                  <a:lnTo>
                    <a:pt x="352"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3472461" y="2393070"/>
              <a:ext cx="9736" cy="9736"/>
            </a:xfrm>
            <a:custGeom>
              <a:rect b="b" l="l" r="r" t="t"/>
              <a:pathLst>
                <a:path extrusionOk="0" h="464" w="464">
                  <a:moveTo>
                    <a:pt x="112" y="1"/>
                  </a:moveTo>
                  <a:cubicBezTo>
                    <a:pt x="1" y="121"/>
                    <a:pt x="1" y="121"/>
                    <a:pt x="112" y="232"/>
                  </a:cubicBezTo>
                  <a:cubicBezTo>
                    <a:pt x="232" y="353"/>
                    <a:pt x="343" y="464"/>
                    <a:pt x="464" y="353"/>
                  </a:cubicBezTo>
                  <a:lnTo>
                    <a:pt x="343" y="232"/>
                  </a:lnTo>
                  <a:lnTo>
                    <a:pt x="232" y="121"/>
                  </a:lnTo>
                  <a:cubicBezTo>
                    <a:pt x="112" y="121"/>
                    <a:pt x="11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3513649" y="2553376"/>
              <a:ext cx="7407" cy="9736"/>
            </a:xfrm>
            <a:custGeom>
              <a:rect b="b" l="l" r="r" t="t"/>
              <a:pathLst>
                <a:path extrusionOk="0" h="464" w="353">
                  <a:moveTo>
                    <a:pt x="353" y="121"/>
                  </a:moveTo>
                  <a:lnTo>
                    <a:pt x="232" y="1"/>
                  </a:lnTo>
                  <a:lnTo>
                    <a:pt x="121" y="1"/>
                  </a:lnTo>
                  <a:lnTo>
                    <a:pt x="1" y="121"/>
                  </a:lnTo>
                  <a:lnTo>
                    <a:pt x="1" y="232"/>
                  </a:lnTo>
                  <a:cubicBezTo>
                    <a:pt x="121" y="464"/>
                    <a:pt x="232" y="232"/>
                    <a:pt x="35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3589040" y="2531617"/>
              <a:ext cx="12086" cy="9736"/>
            </a:xfrm>
            <a:custGeom>
              <a:rect b="b" l="l" r="r" t="t"/>
              <a:pathLst>
                <a:path extrusionOk="0" h="464" w="576">
                  <a:moveTo>
                    <a:pt x="1" y="112"/>
                  </a:moveTo>
                  <a:cubicBezTo>
                    <a:pt x="1" y="343"/>
                    <a:pt x="464" y="463"/>
                    <a:pt x="575" y="343"/>
                  </a:cubicBezTo>
                  <a:cubicBezTo>
                    <a:pt x="575" y="232"/>
                    <a:pt x="344" y="232"/>
                    <a:pt x="232" y="232"/>
                  </a:cubicBezTo>
                  <a:cubicBezTo>
                    <a:pt x="232" y="232"/>
                    <a:pt x="1" y="0"/>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3443316" y="2441644"/>
              <a:ext cx="9736" cy="4889"/>
            </a:xfrm>
            <a:custGeom>
              <a:rect b="b" l="l" r="r" t="t"/>
              <a:pathLst>
                <a:path extrusionOk="0" h="233" w="464">
                  <a:moveTo>
                    <a:pt x="1" y="121"/>
                  </a:moveTo>
                  <a:cubicBezTo>
                    <a:pt x="1" y="232"/>
                    <a:pt x="1" y="232"/>
                    <a:pt x="112" y="232"/>
                  </a:cubicBezTo>
                  <a:lnTo>
                    <a:pt x="343" y="232"/>
                  </a:lnTo>
                  <a:lnTo>
                    <a:pt x="464" y="232"/>
                  </a:lnTo>
                  <a:lnTo>
                    <a:pt x="464" y="121"/>
                  </a:lnTo>
                  <a:lnTo>
                    <a:pt x="232" y="121"/>
                  </a:lnTo>
                  <a:cubicBezTo>
                    <a:pt x="112" y="1"/>
                    <a:pt x="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3596237" y="2492758"/>
              <a:ext cx="12254" cy="4868"/>
            </a:xfrm>
            <a:custGeom>
              <a:rect b="b" l="l" r="r" t="t"/>
              <a:pathLst>
                <a:path extrusionOk="0" h="232" w="584">
                  <a:moveTo>
                    <a:pt x="584" y="232"/>
                  </a:moveTo>
                  <a:cubicBezTo>
                    <a:pt x="464" y="111"/>
                    <a:pt x="232" y="0"/>
                    <a:pt x="121" y="0"/>
                  </a:cubicBezTo>
                  <a:lnTo>
                    <a:pt x="1" y="0"/>
                  </a:lnTo>
                  <a:cubicBezTo>
                    <a:pt x="1" y="111"/>
                    <a:pt x="1" y="111"/>
                    <a:pt x="121" y="111"/>
                  </a:cubicBezTo>
                  <a:cubicBezTo>
                    <a:pt x="121" y="232"/>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3562245" y="2504802"/>
              <a:ext cx="9736" cy="4868"/>
            </a:xfrm>
            <a:custGeom>
              <a:rect b="b" l="l" r="r" t="t"/>
              <a:pathLst>
                <a:path extrusionOk="0" h="232" w="464">
                  <a:moveTo>
                    <a:pt x="232" y="0"/>
                  </a:moveTo>
                  <a:cubicBezTo>
                    <a:pt x="120" y="0"/>
                    <a:pt x="0" y="232"/>
                    <a:pt x="232" y="232"/>
                  </a:cubicBezTo>
                  <a:lnTo>
                    <a:pt x="352" y="232"/>
                  </a:lnTo>
                  <a:cubicBezTo>
                    <a:pt x="463" y="121"/>
                    <a:pt x="352" y="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3542794" y="2468460"/>
              <a:ext cx="9736" cy="9736"/>
            </a:xfrm>
            <a:custGeom>
              <a:rect b="b" l="l" r="r" t="t"/>
              <a:pathLst>
                <a:path extrusionOk="0" h="464" w="464">
                  <a:moveTo>
                    <a:pt x="1" y="1"/>
                  </a:moveTo>
                  <a:lnTo>
                    <a:pt x="1" y="232"/>
                  </a:lnTo>
                  <a:lnTo>
                    <a:pt x="1" y="343"/>
                  </a:lnTo>
                  <a:lnTo>
                    <a:pt x="232" y="464"/>
                  </a:lnTo>
                  <a:cubicBezTo>
                    <a:pt x="464" y="464"/>
                    <a:pt x="232" y="343"/>
                    <a:pt x="121" y="232"/>
                  </a:cubicBezTo>
                  <a:cubicBezTo>
                    <a:pt x="121" y="232"/>
                    <a:pt x="121" y="112"/>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3503935" y="2473328"/>
              <a:ext cx="12275" cy="9736"/>
            </a:xfrm>
            <a:custGeom>
              <a:rect b="b" l="l" r="r" t="t"/>
              <a:pathLst>
                <a:path extrusionOk="0" h="464" w="585">
                  <a:moveTo>
                    <a:pt x="1" y="111"/>
                  </a:moveTo>
                  <a:cubicBezTo>
                    <a:pt x="1" y="232"/>
                    <a:pt x="584" y="463"/>
                    <a:pt x="464" y="232"/>
                  </a:cubicBezTo>
                  <a:cubicBezTo>
                    <a:pt x="464" y="111"/>
                    <a:pt x="121" y="111"/>
                    <a:pt x="121" y="0"/>
                  </a:cubicBezTo>
                  <a:cubicBezTo>
                    <a:pt x="1" y="0"/>
                    <a:pt x="1" y="111"/>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3642482" y="2517035"/>
              <a:ext cx="2350" cy="2350"/>
            </a:xfrm>
            <a:custGeom>
              <a:rect b="b" l="l" r="r" t="t"/>
              <a:pathLst>
                <a:path extrusionOk="0" h="112" w="112">
                  <a:moveTo>
                    <a:pt x="0" y="112"/>
                  </a:moveTo>
                  <a:lnTo>
                    <a:pt x="0" y="112"/>
                  </a:lnTo>
                  <a:cubicBezTo>
                    <a:pt x="0" y="112"/>
                    <a:pt x="112" y="112"/>
                    <a:pt x="112" y="1"/>
                  </a:cubicBezTo>
                  <a:cubicBezTo>
                    <a:pt x="0" y="1"/>
                    <a:pt x="0" y="112"/>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3542794" y="2463613"/>
              <a:ext cx="9736" cy="7197"/>
            </a:xfrm>
            <a:custGeom>
              <a:rect b="b" l="l" r="r" t="t"/>
              <a:pathLst>
                <a:path extrusionOk="0" h="343" w="464">
                  <a:moveTo>
                    <a:pt x="121" y="232"/>
                  </a:moveTo>
                  <a:cubicBezTo>
                    <a:pt x="232" y="232"/>
                    <a:pt x="232" y="232"/>
                    <a:pt x="232" y="343"/>
                  </a:cubicBezTo>
                  <a:cubicBezTo>
                    <a:pt x="353" y="343"/>
                    <a:pt x="464" y="343"/>
                    <a:pt x="353" y="232"/>
                  </a:cubicBezTo>
                  <a:lnTo>
                    <a:pt x="353" y="111"/>
                  </a:lnTo>
                  <a:lnTo>
                    <a:pt x="232" y="111"/>
                  </a:lnTo>
                  <a:cubicBezTo>
                    <a:pt x="232" y="0"/>
                    <a:pt x="232" y="0"/>
                    <a:pt x="121" y="0"/>
                  </a:cubicBezTo>
                  <a:cubicBezTo>
                    <a:pt x="121" y="0"/>
                    <a:pt x="1" y="0"/>
                    <a:pt x="12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3540465" y="2402785"/>
              <a:ext cx="9736" cy="7407"/>
            </a:xfrm>
            <a:custGeom>
              <a:rect b="b" l="l" r="r" t="t"/>
              <a:pathLst>
                <a:path extrusionOk="0" h="353" w="464">
                  <a:moveTo>
                    <a:pt x="112" y="353"/>
                  </a:moveTo>
                  <a:lnTo>
                    <a:pt x="343" y="232"/>
                  </a:lnTo>
                  <a:cubicBezTo>
                    <a:pt x="464" y="121"/>
                    <a:pt x="343" y="1"/>
                    <a:pt x="112" y="232"/>
                  </a:cubicBezTo>
                  <a:cubicBezTo>
                    <a:pt x="112" y="232"/>
                    <a:pt x="1" y="353"/>
                    <a:pt x="112"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3581675" y="2356749"/>
              <a:ext cx="4868" cy="12065"/>
            </a:xfrm>
            <a:custGeom>
              <a:rect b="b" l="l" r="r" t="t"/>
              <a:pathLst>
                <a:path extrusionOk="0" h="575" w="232">
                  <a:moveTo>
                    <a:pt x="232" y="111"/>
                  </a:moveTo>
                  <a:lnTo>
                    <a:pt x="232" y="0"/>
                  </a:lnTo>
                  <a:cubicBezTo>
                    <a:pt x="120" y="111"/>
                    <a:pt x="120" y="111"/>
                    <a:pt x="120" y="232"/>
                  </a:cubicBezTo>
                  <a:cubicBezTo>
                    <a:pt x="0" y="463"/>
                    <a:pt x="120" y="574"/>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3569610" y="2373640"/>
              <a:ext cx="4889" cy="9736"/>
            </a:xfrm>
            <a:custGeom>
              <a:rect b="b" l="l" r="r" t="t"/>
              <a:pathLst>
                <a:path extrusionOk="0" h="464" w="233">
                  <a:moveTo>
                    <a:pt x="1" y="353"/>
                  </a:moveTo>
                  <a:lnTo>
                    <a:pt x="1" y="464"/>
                  </a:lnTo>
                  <a:lnTo>
                    <a:pt x="112" y="464"/>
                  </a:lnTo>
                  <a:cubicBezTo>
                    <a:pt x="112" y="353"/>
                    <a:pt x="112" y="353"/>
                    <a:pt x="232" y="353"/>
                  </a:cubicBezTo>
                  <a:cubicBezTo>
                    <a:pt x="232" y="232"/>
                    <a:pt x="232" y="121"/>
                    <a:pt x="112" y="1"/>
                  </a:cubicBezTo>
                  <a:lnTo>
                    <a:pt x="112" y="121"/>
                  </a:lnTo>
                  <a:cubicBezTo>
                    <a:pt x="1" y="121"/>
                    <a:pt x="1" y="232"/>
                    <a:pt x="1"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3584193" y="2478175"/>
              <a:ext cx="7218" cy="4889"/>
            </a:xfrm>
            <a:custGeom>
              <a:rect b="b" l="l" r="r" t="t"/>
              <a:pathLst>
                <a:path extrusionOk="0" h="233" w="344">
                  <a:moveTo>
                    <a:pt x="112" y="232"/>
                  </a:moveTo>
                  <a:cubicBezTo>
                    <a:pt x="343" y="232"/>
                    <a:pt x="232" y="1"/>
                    <a:pt x="112" y="1"/>
                  </a:cubicBezTo>
                  <a:cubicBezTo>
                    <a:pt x="0" y="1"/>
                    <a:pt x="0" y="232"/>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3508803" y="2419886"/>
              <a:ext cx="7407" cy="9736"/>
            </a:xfrm>
            <a:custGeom>
              <a:rect b="b" l="l" r="r" t="t"/>
              <a:pathLst>
                <a:path extrusionOk="0" h="464" w="353">
                  <a:moveTo>
                    <a:pt x="0" y="112"/>
                  </a:moveTo>
                  <a:cubicBezTo>
                    <a:pt x="0" y="112"/>
                    <a:pt x="121" y="232"/>
                    <a:pt x="232" y="232"/>
                  </a:cubicBezTo>
                  <a:cubicBezTo>
                    <a:pt x="232" y="343"/>
                    <a:pt x="352" y="464"/>
                    <a:pt x="352" y="343"/>
                  </a:cubicBezTo>
                  <a:cubicBezTo>
                    <a:pt x="352" y="112"/>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3537947" y="2397938"/>
              <a:ext cx="7407" cy="7407"/>
            </a:xfrm>
            <a:custGeom>
              <a:rect b="b" l="l" r="r" t="t"/>
              <a:pathLst>
                <a:path extrusionOk="0" h="353" w="353">
                  <a:moveTo>
                    <a:pt x="232" y="121"/>
                  </a:moveTo>
                  <a:lnTo>
                    <a:pt x="232" y="121"/>
                  </a:lnTo>
                  <a:cubicBezTo>
                    <a:pt x="0" y="352"/>
                    <a:pt x="121" y="352"/>
                    <a:pt x="232" y="352"/>
                  </a:cubicBezTo>
                  <a:cubicBezTo>
                    <a:pt x="232" y="352"/>
                    <a:pt x="232" y="232"/>
                    <a:pt x="352" y="232"/>
                  </a:cubicBezTo>
                  <a:lnTo>
                    <a:pt x="352" y="232"/>
                  </a:lnTo>
                  <a:cubicBezTo>
                    <a:pt x="352" y="232"/>
                    <a:pt x="352" y="0"/>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3518517" y="2587389"/>
              <a:ext cx="7407" cy="7386"/>
            </a:xfrm>
            <a:custGeom>
              <a:rect b="b" l="l" r="r" t="t"/>
              <a:pathLst>
                <a:path extrusionOk="0" h="352" w="353">
                  <a:moveTo>
                    <a:pt x="232" y="0"/>
                  </a:moveTo>
                  <a:cubicBezTo>
                    <a:pt x="352" y="0"/>
                    <a:pt x="232" y="0"/>
                    <a:pt x="232" y="0"/>
                  </a:cubicBezTo>
                  <a:lnTo>
                    <a:pt x="121" y="0"/>
                  </a:lnTo>
                  <a:lnTo>
                    <a:pt x="0" y="120"/>
                  </a:lnTo>
                  <a:cubicBezTo>
                    <a:pt x="0" y="232"/>
                    <a:pt x="0" y="352"/>
                    <a:pt x="121" y="232"/>
                  </a:cubicBezTo>
                  <a:cubicBezTo>
                    <a:pt x="232" y="120"/>
                    <a:pt x="232" y="120"/>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3581675" y="2614183"/>
              <a:ext cx="2539" cy="9736"/>
            </a:xfrm>
            <a:custGeom>
              <a:rect b="b" l="l" r="r" t="t"/>
              <a:pathLst>
                <a:path extrusionOk="0" h="464" w="121">
                  <a:moveTo>
                    <a:pt x="0" y="233"/>
                  </a:moveTo>
                  <a:cubicBezTo>
                    <a:pt x="0" y="344"/>
                    <a:pt x="120" y="464"/>
                    <a:pt x="120" y="344"/>
                  </a:cubicBezTo>
                  <a:lnTo>
                    <a:pt x="120" y="112"/>
                  </a:lnTo>
                  <a:cubicBezTo>
                    <a:pt x="120" y="1"/>
                    <a:pt x="0" y="1"/>
                    <a:pt x="0" y="23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3443316" y="2543661"/>
              <a:ext cx="9736" cy="4889"/>
            </a:xfrm>
            <a:custGeom>
              <a:rect b="b" l="l" r="r" t="t"/>
              <a:pathLst>
                <a:path extrusionOk="0" h="233" w="464">
                  <a:moveTo>
                    <a:pt x="112" y="232"/>
                  </a:moveTo>
                  <a:lnTo>
                    <a:pt x="343" y="232"/>
                  </a:lnTo>
                  <a:cubicBezTo>
                    <a:pt x="464" y="121"/>
                    <a:pt x="343" y="1"/>
                    <a:pt x="112" y="121"/>
                  </a:cubicBezTo>
                  <a:cubicBezTo>
                    <a:pt x="112" y="121"/>
                    <a:pt x="1" y="121"/>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3438469" y="2533946"/>
              <a:ext cx="9736" cy="2539"/>
            </a:xfrm>
            <a:custGeom>
              <a:rect b="b" l="l" r="r" t="t"/>
              <a:pathLst>
                <a:path extrusionOk="0" h="121" w="464">
                  <a:moveTo>
                    <a:pt x="343" y="1"/>
                  </a:moveTo>
                  <a:cubicBezTo>
                    <a:pt x="343" y="1"/>
                    <a:pt x="0" y="1"/>
                    <a:pt x="111" y="121"/>
                  </a:cubicBezTo>
                  <a:lnTo>
                    <a:pt x="343" y="121"/>
                  </a:lnTo>
                  <a:lnTo>
                    <a:pt x="463" y="121"/>
                  </a:lnTo>
                  <a:cubicBezTo>
                    <a:pt x="463" y="1"/>
                    <a:pt x="463" y="1"/>
                    <a:pt x="3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3469943" y="2592236"/>
              <a:ext cx="7407" cy="7407"/>
            </a:xfrm>
            <a:custGeom>
              <a:rect b="b" l="l" r="r" t="t"/>
              <a:pathLst>
                <a:path extrusionOk="0" h="353" w="353">
                  <a:moveTo>
                    <a:pt x="121" y="121"/>
                  </a:moveTo>
                  <a:cubicBezTo>
                    <a:pt x="121" y="232"/>
                    <a:pt x="352" y="352"/>
                    <a:pt x="352" y="232"/>
                  </a:cubicBezTo>
                  <a:cubicBezTo>
                    <a:pt x="352" y="121"/>
                    <a:pt x="0" y="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3576807" y="2560762"/>
              <a:ext cx="7407" cy="4868"/>
            </a:xfrm>
            <a:custGeom>
              <a:rect b="b" l="l" r="r" t="t"/>
              <a:pathLst>
                <a:path extrusionOk="0" h="232" w="353">
                  <a:moveTo>
                    <a:pt x="352" y="112"/>
                  </a:moveTo>
                  <a:lnTo>
                    <a:pt x="352" y="0"/>
                  </a:lnTo>
                  <a:lnTo>
                    <a:pt x="232" y="0"/>
                  </a:lnTo>
                  <a:lnTo>
                    <a:pt x="121" y="112"/>
                  </a:lnTo>
                  <a:cubicBezTo>
                    <a:pt x="1" y="232"/>
                    <a:pt x="232" y="112"/>
                    <a:pt x="35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3494220" y="2359078"/>
              <a:ext cx="7407" cy="7407"/>
            </a:xfrm>
            <a:custGeom>
              <a:rect b="b" l="l" r="r" t="t"/>
              <a:pathLst>
                <a:path extrusionOk="0" h="353" w="353">
                  <a:moveTo>
                    <a:pt x="1" y="232"/>
                  </a:moveTo>
                  <a:cubicBezTo>
                    <a:pt x="121" y="232"/>
                    <a:pt x="232" y="352"/>
                    <a:pt x="353" y="352"/>
                  </a:cubicBezTo>
                  <a:lnTo>
                    <a:pt x="353" y="232"/>
                  </a:lnTo>
                  <a:cubicBezTo>
                    <a:pt x="353" y="232"/>
                    <a:pt x="1" y="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3540465" y="2614183"/>
              <a:ext cx="4889" cy="7218"/>
            </a:xfrm>
            <a:custGeom>
              <a:rect b="b" l="l" r="r" t="t"/>
              <a:pathLst>
                <a:path extrusionOk="0" h="344" w="233">
                  <a:moveTo>
                    <a:pt x="112" y="1"/>
                  </a:moveTo>
                  <a:lnTo>
                    <a:pt x="1" y="1"/>
                  </a:lnTo>
                  <a:cubicBezTo>
                    <a:pt x="1" y="112"/>
                    <a:pt x="1" y="344"/>
                    <a:pt x="112" y="233"/>
                  </a:cubicBezTo>
                  <a:cubicBezTo>
                    <a:pt x="232" y="233"/>
                    <a:pt x="23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3503935" y="2410171"/>
              <a:ext cx="7407" cy="7218"/>
            </a:xfrm>
            <a:custGeom>
              <a:rect b="b" l="l" r="r" t="t"/>
              <a:pathLst>
                <a:path extrusionOk="0" h="344" w="353">
                  <a:moveTo>
                    <a:pt x="1" y="1"/>
                  </a:moveTo>
                  <a:lnTo>
                    <a:pt x="1" y="112"/>
                  </a:lnTo>
                  <a:lnTo>
                    <a:pt x="121" y="232"/>
                  </a:lnTo>
                  <a:cubicBezTo>
                    <a:pt x="232" y="343"/>
                    <a:pt x="353" y="232"/>
                    <a:pt x="232" y="112"/>
                  </a:cubicBezTo>
                  <a:cubicBezTo>
                    <a:pt x="121" y="112"/>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3443316" y="2577674"/>
              <a:ext cx="9736" cy="2539"/>
            </a:xfrm>
            <a:custGeom>
              <a:rect b="b" l="l" r="r" t="t"/>
              <a:pathLst>
                <a:path extrusionOk="0" h="121" w="464">
                  <a:moveTo>
                    <a:pt x="112" y="120"/>
                  </a:moveTo>
                  <a:lnTo>
                    <a:pt x="343" y="120"/>
                  </a:lnTo>
                  <a:cubicBezTo>
                    <a:pt x="343" y="120"/>
                    <a:pt x="464" y="0"/>
                    <a:pt x="343" y="0"/>
                  </a:cubicBezTo>
                  <a:cubicBezTo>
                    <a:pt x="232" y="0"/>
                    <a:pt x="1" y="120"/>
                    <a:pt x="112"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3513649" y="2606819"/>
              <a:ext cx="4889" cy="7386"/>
            </a:xfrm>
            <a:custGeom>
              <a:rect b="b" l="l" r="r" t="t"/>
              <a:pathLst>
                <a:path extrusionOk="0" h="352" w="233">
                  <a:moveTo>
                    <a:pt x="121" y="352"/>
                  </a:moveTo>
                  <a:cubicBezTo>
                    <a:pt x="121" y="232"/>
                    <a:pt x="121" y="232"/>
                    <a:pt x="232" y="232"/>
                  </a:cubicBezTo>
                  <a:cubicBezTo>
                    <a:pt x="232" y="120"/>
                    <a:pt x="232" y="0"/>
                    <a:pt x="121" y="120"/>
                  </a:cubicBezTo>
                  <a:lnTo>
                    <a:pt x="1" y="232"/>
                  </a:lnTo>
                  <a:cubicBezTo>
                    <a:pt x="1" y="232"/>
                    <a:pt x="1" y="352"/>
                    <a:pt x="121"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3416500" y="2497605"/>
              <a:ext cx="7407" cy="7218"/>
            </a:xfrm>
            <a:custGeom>
              <a:rect b="b" l="l" r="r" t="t"/>
              <a:pathLst>
                <a:path extrusionOk="0" h="344" w="353">
                  <a:moveTo>
                    <a:pt x="232" y="112"/>
                  </a:moveTo>
                  <a:cubicBezTo>
                    <a:pt x="353" y="1"/>
                    <a:pt x="121" y="1"/>
                    <a:pt x="1" y="232"/>
                  </a:cubicBezTo>
                  <a:cubicBezTo>
                    <a:pt x="1" y="232"/>
                    <a:pt x="121" y="343"/>
                    <a:pt x="121" y="232"/>
                  </a:cubicBezTo>
                  <a:cubicBezTo>
                    <a:pt x="121" y="232"/>
                    <a:pt x="232"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3567092" y="2519385"/>
              <a:ext cx="4889" cy="7386"/>
            </a:xfrm>
            <a:custGeom>
              <a:rect b="b" l="l" r="r" t="t"/>
              <a:pathLst>
                <a:path extrusionOk="0" h="352" w="233">
                  <a:moveTo>
                    <a:pt x="232" y="232"/>
                  </a:moveTo>
                  <a:cubicBezTo>
                    <a:pt x="232" y="0"/>
                    <a:pt x="1" y="0"/>
                    <a:pt x="1" y="232"/>
                  </a:cubicBezTo>
                  <a:cubicBezTo>
                    <a:pt x="1" y="232"/>
                    <a:pt x="1" y="352"/>
                    <a:pt x="121" y="352"/>
                  </a:cubicBezTo>
                  <a:cubicBezTo>
                    <a:pt x="121" y="352"/>
                    <a:pt x="121"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3508803" y="2495087"/>
              <a:ext cx="4868" cy="4868"/>
            </a:xfrm>
            <a:custGeom>
              <a:rect b="b" l="l" r="r" t="t"/>
              <a:pathLst>
                <a:path extrusionOk="0" h="232" w="232">
                  <a:moveTo>
                    <a:pt x="232" y="121"/>
                  </a:moveTo>
                  <a:cubicBezTo>
                    <a:pt x="232" y="0"/>
                    <a:pt x="232" y="0"/>
                    <a:pt x="121" y="0"/>
                  </a:cubicBezTo>
                  <a:cubicBezTo>
                    <a:pt x="121" y="0"/>
                    <a:pt x="0" y="121"/>
                    <a:pt x="0" y="232"/>
                  </a:cubicBezTo>
                  <a:cubicBezTo>
                    <a:pt x="121" y="232"/>
                    <a:pt x="232" y="121"/>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3567092" y="2473328"/>
              <a:ext cx="9736" cy="7197"/>
            </a:xfrm>
            <a:custGeom>
              <a:rect b="b" l="l" r="r" t="t"/>
              <a:pathLst>
                <a:path extrusionOk="0" h="343" w="464">
                  <a:moveTo>
                    <a:pt x="232" y="343"/>
                  </a:moveTo>
                  <a:lnTo>
                    <a:pt x="352" y="232"/>
                  </a:lnTo>
                  <a:cubicBezTo>
                    <a:pt x="464" y="0"/>
                    <a:pt x="1" y="111"/>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3571960" y="2492758"/>
              <a:ext cx="7386" cy="4868"/>
            </a:xfrm>
            <a:custGeom>
              <a:rect b="b" l="l" r="r" t="t"/>
              <a:pathLst>
                <a:path extrusionOk="0" h="232" w="352">
                  <a:moveTo>
                    <a:pt x="352" y="111"/>
                  </a:moveTo>
                  <a:lnTo>
                    <a:pt x="352" y="111"/>
                  </a:lnTo>
                  <a:cubicBezTo>
                    <a:pt x="232" y="0"/>
                    <a:pt x="120" y="111"/>
                    <a:pt x="120" y="111"/>
                  </a:cubicBezTo>
                  <a:cubicBezTo>
                    <a:pt x="0" y="232"/>
                    <a:pt x="352" y="232"/>
                    <a:pt x="35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3511320" y="2633634"/>
              <a:ext cx="7218" cy="4868"/>
            </a:xfrm>
            <a:custGeom>
              <a:rect b="b" l="l" r="r" t="t"/>
              <a:pathLst>
                <a:path extrusionOk="0" h="232" w="344">
                  <a:moveTo>
                    <a:pt x="343" y="0"/>
                  </a:moveTo>
                  <a:cubicBezTo>
                    <a:pt x="112" y="0"/>
                    <a:pt x="1" y="111"/>
                    <a:pt x="112" y="111"/>
                  </a:cubicBezTo>
                  <a:cubicBezTo>
                    <a:pt x="112" y="232"/>
                    <a:pt x="343" y="232"/>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3518517" y="2499934"/>
              <a:ext cx="4868" cy="7407"/>
            </a:xfrm>
            <a:custGeom>
              <a:rect b="b" l="l" r="r" t="t"/>
              <a:pathLst>
                <a:path extrusionOk="0" h="353" w="232">
                  <a:moveTo>
                    <a:pt x="232" y="121"/>
                  </a:moveTo>
                  <a:cubicBezTo>
                    <a:pt x="232" y="121"/>
                    <a:pt x="232" y="1"/>
                    <a:pt x="121" y="1"/>
                  </a:cubicBezTo>
                  <a:lnTo>
                    <a:pt x="0" y="121"/>
                  </a:lnTo>
                  <a:cubicBezTo>
                    <a:pt x="0" y="232"/>
                    <a:pt x="121" y="353"/>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3574478" y="2497605"/>
              <a:ext cx="7218" cy="4889"/>
            </a:xfrm>
            <a:custGeom>
              <a:rect b="b" l="l" r="r" t="t"/>
              <a:pathLst>
                <a:path extrusionOk="0" h="233" w="344">
                  <a:moveTo>
                    <a:pt x="232" y="232"/>
                  </a:moveTo>
                  <a:cubicBezTo>
                    <a:pt x="343" y="112"/>
                    <a:pt x="112" y="1"/>
                    <a:pt x="0" y="112"/>
                  </a:cubicBezTo>
                  <a:cubicBezTo>
                    <a:pt x="0" y="232"/>
                    <a:pt x="0" y="232"/>
                    <a:pt x="112" y="232"/>
                  </a:cubicBezTo>
                  <a:lnTo>
                    <a:pt x="23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3581675" y="2514517"/>
              <a:ext cx="7386" cy="4868"/>
            </a:xfrm>
            <a:custGeom>
              <a:rect b="b" l="l" r="r" t="t"/>
              <a:pathLst>
                <a:path extrusionOk="0" h="232" w="352">
                  <a:moveTo>
                    <a:pt x="120" y="232"/>
                  </a:moveTo>
                  <a:cubicBezTo>
                    <a:pt x="232" y="232"/>
                    <a:pt x="232" y="121"/>
                    <a:pt x="232" y="121"/>
                  </a:cubicBezTo>
                  <a:cubicBezTo>
                    <a:pt x="352" y="0"/>
                    <a:pt x="232" y="0"/>
                    <a:pt x="232" y="0"/>
                  </a:cubicBezTo>
                  <a:cubicBezTo>
                    <a:pt x="120" y="0"/>
                    <a:pt x="0" y="121"/>
                    <a:pt x="12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3457899" y="2599622"/>
              <a:ext cx="4868" cy="2350"/>
            </a:xfrm>
            <a:custGeom>
              <a:rect b="b" l="l" r="r" t="t"/>
              <a:pathLst>
                <a:path extrusionOk="0" h="112" w="232">
                  <a:moveTo>
                    <a:pt x="0" y="112"/>
                  </a:moveTo>
                  <a:lnTo>
                    <a:pt x="232" y="112"/>
                  </a:lnTo>
                  <a:cubicBezTo>
                    <a:pt x="232" y="0"/>
                    <a:pt x="232" y="0"/>
                    <a:pt x="111" y="0"/>
                  </a:cubicBezTo>
                  <a:cubicBezTo>
                    <a:pt x="0" y="0"/>
                    <a:pt x="0" y="112"/>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3523364" y="2635963"/>
              <a:ext cx="4889" cy="2539"/>
            </a:xfrm>
            <a:custGeom>
              <a:rect b="b" l="l" r="r" t="t"/>
              <a:pathLst>
                <a:path extrusionOk="0" h="121" w="233">
                  <a:moveTo>
                    <a:pt x="232" y="121"/>
                  </a:moveTo>
                  <a:cubicBezTo>
                    <a:pt x="232" y="0"/>
                    <a:pt x="232" y="0"/>
                    <a:pt x="121" y="0"/>
                  </a:cubicBezTo>
                  <a:cubicBezTo>
                    <a:pt x="1" y="0"/>
                    <a:pt x="1" y="12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3528232" y="2609337"/>
              <a:ext cx="4868" cy="7218"/>
            </a:xfrm>
            <a:custGeom>
              <a:rect b="b" l="l" r="r" t="t"/>
              <a:pathLst>
                <a:path extrusionOk="0" h="344" w="232">
                  <a:moveTo>
                    <a:pt x="232" y="112"/>
                  </a:moveTo>
                  <a:cubicBezTo>
                    <a:pt x="232" y="112"/>
                    <a:pt x="121" y="0"/>
                    <a:pt x="121" y="232"/>
                  </a:cubicBezTo>
                  <a:cubicBezTo>
                    <a:pt x="0" y="232"/>
                    <a:pt x="121" y="343"/>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3416500" y="2509649"/>
              <a:ext cx="7407" cy="4889"/>
            </a:xfrm>
            <a:custGeom>
              <a:rect b="b" l="l" r="r" t="t"/>
              <a:pathLst>
                <a:path extrusionOk="0" h="233" w="353">
                  <a:moveTo>
                    <a:pt x="232" y="121"/>
                  </a:moveTo>
                  <a:cubicBezTo>
                    <a:pt x="353" y="1"/>
                    <a:pt x="1" y="1"/>
                    <a:pt x="1" y="121"/>
                  </a:cubicBezTo>
                  <a:cubicBezTo>
                    <a:pt x="1" y="232"/>
                    <a:pt x="121" y="23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3545333" y="2412500"/>
              <a:ext cx="4868" cy="4889"/>
            </a:xfrm>
            <a:custGeom>
              <a:rect b="b" l="l" r="r" t="t"/>
              <a:pathLst>
                <a:path extrusionOk="0" h="233" w="232">
                  <a:moveTo>
                    <a:pt x="111" y="1"/>
                  </a:moveTo>
                  <a:cubicBezTo>
                    <a:pt x="0" y="1"/>
                    <a:pt x="0" y="121"/>
                    <a:pt x="0" y="121"/>
                  </a:cubicBezTo>
                  <a:cubicBezTo>
                    <a:pt x="0" y="232"/>
                    <a:pt x="232" y="12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3506473" y="2628766"/>
              <a:ext cx="4868" cy="4889"/>
            </a:xfrm>
            <a:custGeom>
              <a:rect b="b" l="l" r="r" t="t"/>
              <a:pathLst>
                <a:path extrusionOk="0" h="233" w="232">
                  <a:moveTo>
                    <a:pt x="232" y="112"/>
                  </a:moveTo>
                  <a:cubicBezTo>
                    <a:pt x="232" y="1"/>
                    <a:pt x="0" y="1"/>
                    <a:pt x="0" y="112"/>
                  </a:cubicBezTo>
                  <a:cubicBezTo>
                    <a:pt x="0" y="232"/>
                    <a:pt x="111"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3547662" y="2417368"/>
              <a:ext cx="4868" cy="4868"/>
            </a:xfrm>
            <a:custGeom>
              <a:rect b="b" l="l" r="r" t="t"/>
              <a:pathLst>
                <a:path extrusionOk="0" h="232" w="232">
                  <a:moveTo>
                    <a:pt x="232" y="121"/>
                  </a:moveTo>
                  <a:cubicBezTo>
                    <a:pt x="121" y="0"/>
                    <a:pt x="121" y="0"/>
                    <a:pt x="121" y="121"/>
                  </a:cubicBezTo>
                  <a:cubicBezTo>
                    <a:pt x="0" y="121"/>
                    <a:pt x="121" y="232"/>
                    <a:pt x="121" y="232"/>
                  </a:cubicBezTo>
                  <a:cubicBezTo>
                    <a:pt x="232" y="232"/>
                    <a:pt x="232" y="121"/>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3416500" y="2490219"/>
              <a:ext cx="4889" cy="4889"/>
            </a:xfrm>
            <a:custGeom>
              <a:rect b="b" l="l" r="r" t="t"/>
              <a:pathLst>
                <a:path extrusionOk="0" h="233" w="233">
                  <a:moveTo>
                    <a:pt x="1" y="121"/>
                  </a:moveTo>
                  <a:lnTo>
                    <a:pt x="1" y="121"/>
                  </a:lnTo>
                  <a:cubicBezTo>
                    <a:pt x="1" y="232"/>
                    <a:pt x="1" y="232"/>
                    <a:pt x="121" y="232"/>
                  </a:cubicBezTo>
                  <a:lnTo>
                    <a:pt x="121" y="121"/>
                  </a:lnTo>
                  <a:cubicBezTo>
                    <a:pt x="232" y="121"/>
                    <a:pt x="232" y="1"/>
                    <a:pt x="121" y="1"/>
                  </a:cubicBezTo>
                  <a:cubicBezTo>
                    <a:pt x="1" y="1"/>
                    <a:pt x="1" y="12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3518517" y="2347034"/>
              <a:ext cx="4868" cy="4868"/>
            </a:xfrm>
            <a:custGeom>
              <a:rect b="b" l="l" r="r" t="t"/>
              <a:pathLst>
                <a:path extrusionOk="0" h="232" w="232">
                  <a:moveTo>
                    <a:pt x="121" y="232"/>
                  </a:moveTo>
                  <a:cubicBezTo>
                    <a:pt x="232" y="232"/>
                    <a:pt x="232" y="0"/>
                    <a:pt x="121" y="0"/>
                  </a:cubicBezTo>
                  <a:cubicBezTo>
                    <a:pt x="0" y="0"/>
                    <a:pt x="0" y="0"/>
                    <a:pt x="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3416500" y="2483043"/>
              <a:ext cx="4889" cy="4868"/>
            </a:xfrm>
            <a:custGeom>
              <a:rect b="b" l="l" r="r" t="t"/>
              <a:pathLst>
                <a:path extrusionOk="0" h="232" w="233">
                  <a:moveTo>
                    <a:pt x="121" y="232"/>
                  </a:moveTo>
                  <a:cubicBezTo>
                    <a:pt x="121" y="232"/>
                    <a:pt x="232" y="232"/>
                    <a:pt x="232" y="111"/>
                  </a:cubicBezTo>
                  <a:lnTo>
                    <a:pt x="232" y="111"/>
                  </a:lnTo>
                  <a:lnTo>
                    <a:pt x="232" y="111"/>
                  </a:lnTo>
                  <a:lnTo>
                    <a:pt x="232" y="0"/>
                  </a:lnTo>
                  <a:lnTo>
                    <a:pt x="232" y="0"/>
                  </a:lnTo>
                  <a:cubicBezTo>
                    <a:pt x="121" y="0"/>
                    <a:pt x="121" y="111"/>
                    <a:pt x="121" y="111"/>
                  </a:cubicBezTo>
                  <a:cubicBezTo>
                    <a:pt x="1" y="111"/>
                    <a:pt x="121" y="23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3511320" y="2351881"/>
              <a:ext cx="4889" cy="4889"/>
            </a:xfrm>
            <a:custGeom>
              <a:rect b="b" l="l" r="r" t="t"/>
              <a:pathLst>
                <a:path extrusionOk="0" h="233" w="233">
                  <a:moveTo>
                    <a:pt x="112" y="232"/>
                  </a:moveTo>
                  <a:cubicBezTo>
                    <a:pt x="232" y="232"/>
                    <a:pt x="232" y="232"/>
                    <a:pt x="232" y="112"/>
                  </a:cubicBezTo>
                  <a:cubicBezTo>
                    <a:pt x="232" y="112"/>
                    <a:pt x="112" y="1"/>
                    <a:pt x="1" y="112"/>
                  </a:cubicBezTo>
                  <a:cubicBezTo>
                    <a:pt x="1" y="112"/>
                    <a:pt x="1" y="232"/>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3448184" y="2585039"/>
              <a:ext cx="4868" cy="2371"/>
            </a:xfrm>
            <a:custGeom>
              <a:rect b="b" l="l" r="r" t="t"/>
              <a:pathLst>
                <a:path extrusionOk="0" h="113" w="232">
                  <a:moveTo>
                    <a:pt x="232" y="1"/>
                  </a:moveTo>
                  <a:cubicBezTo>
                    <a:pt x="111" y="1"/>
                    <a:pt x="0" y="112"/>
                    <a:pt x="111" y="112"/>
                  </a:cubicBezTo>
                  <a:lnTo>
                    <a:pt x="232"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3501606" y="2359078"/>
              <a:ext cx="4889" cy="4868"/>
            </a:xfrm>
            <a:custGeom>
              <a:rect b="b" l="l" r="r" t="t"/>
              <a:pathLst>
                <a:path extrusionOk="0" h="232" w="233">
                  <a:moveTo>
                    <a:pt x="112" y="0"/>
                  </a:moveTo>
                  <a:cubicBezTo>
                    <a:pt x="1" y="0"/>
                    <a:pt x="112" y="232"/>
                    <a:pt x="232" y="121"/>
                  </a:cubicBezTo>
                  <a:lnTo>
                    <a:pt x="232"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3487044" y="2405324"/>
              <a:ext cx="2350" cy="4868"/>
            </a:xfrm>
            <a:custGeom>
              <a:rect b="b" l="l" r="r" t="t"/>
              <a:pathLst>
                <a:path extrusionOk="0" h="232" w="112">
                  <a:moveTo>
                    <a:pt x="111" y="111"/>
                  </a:moveTo>
                  <a:cubicBezTo>
                    <a:pt x="111" y="0"/>
                    <a:pt x="0" y="0"/>
                    <a:pt x="0" y="111"/>
                  </a:cubicBezTo>
                  <a:cubicBezTo>
                    <a:pt x="0" y="111"/>
                    <a:pt x="111" y="232"/>
                    <a:pt x="11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3462746" y="2492758"/>
              <a:ext cx="2350" cy="4868"/>
            </a:xfrm>
            <a:custGeom>
              <a:rect b="b" l="l" r="r" t="t"/>
              <a:pathLst>
                <a:path extrusionOk="0" h="232" w="112">
                  <a:moveTo>
                    <a:pt x="1" y="111"/>
                  </a:moveTo>
                  <a:cubicBezTo>
                    <a:pt x="1" y="232"/>
                    <a:pt x="112" y="111"/>
                    <a:pt x="112" y="111"/>
                  </a:cubicBezTo>
                  <a:cubicBezTo>
                    <a:pt x="112" y="0"/>
                    <a:pt x="112"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3576807" y="2480504"/>
              <a:ext cx="2539" cy="4889"/>
            </a:xfrm>
            <a:custGeom>
              <a:rect b="b" l="l" r="r" t="t"/>
              <a:pathLst>
                <a:path extrusionOk="0" h="233" w="121">
                  <a:moveTo>
                    <a:pt x="1" y="121"/>
                  </a:moveTo>
                  <a:cubicBezTo>
                    <a:pt x="1" y="232"/>
                    <a:pt x="121" y="232"/>
                    <a:pt x="121" y="121"/>
                  </a:cubicBezTo>
                  <a:lnTo>
                    <a:pt x="121" y="121"/>
                  </a:lnTo>
                  <a:cubicBezTo>
                    <a:pt x="121" y="1"/>
                    <a:pt x="1" y="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3596237" y="2517035"/>
              <a:ext cx="2539" cy="2350"/>
            </a:xfrm>
            <a:custGeom>
              <a:rect b="b" l="l" r="r" t="t"/>
              <a:pathLst>
                <a:path extrusionOk="0" h="112" w="121">
                  <a:moveTo>
                    <a:pt x="1" y="112"/>
                  </a:moveTo>
                  <a:lnTo>
                    <a:pt x="121" y="112"/>
                  </a:lnTo>
                  <a:cubicBezTo>
                    <a:pt x="121" y="1"/>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3506473" y="2485372"/>
              <a:ext cx="2350" cy="4868"/>
            </a:xfrm>
            <a:custGeom>
              <a:rect b="b" l="l" r="r" t="t"/>
              <a:pathLst>
                <a:path extrusionOk="0" h="232" w="112">
                  <a:moveTo>
                    <a:pt x="0" y="121"/>
                  </a:moveTo>
                  <a:cubicBezTo>
                    <a:pt x="0" y="232"/>
                    <a:pt x="111" y="232"/>
                    <a:pt x="111" y="121"/>
                  </a:cubicBezTo>
                  <a:cubicBezTo>
                    <a:pt x="111" y="0"/>
                    <a:pt x="0" y="0"/>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3533079" y="2635963"/>
              <a:ext cx="2560" cy="4868"/>
            </a:xfrm>
            <a:custGeom>
              <a:rect b="b" l="l" r="r" t="t"/>
              <a:pathLst>
                <a:path extrusionOk="0" h="232" w="122">
                  <a:moveTo>
                    <a:pt x="1" y="121"/>
                  </a:moveTo>
                  <a:lnTo>
                    <a:pt x="1" y="232"/>
                  </a:lnTo>
                  <a:lnTo>
                    <a:pt x="121" y="121"/>
                  </a:lnTo>
                  <a:cubicBezTo>
                    <a:pt x="121" y="0"/>
                    <a:pt x="1" y="0"/>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3576807" y="2551047"/>
              <a:ext cx="4889" cy="4868"/>
            </a:xfrm>
            <a:custGeom>
              <a:rect b="b" l="l" r="r" t="t"/>
              <a:pathLst>
                <a:path extrusionOk="0" h="232" w="233">
                  <a:moveTo>
                    <a:pt x="232" y="232"/>
                  </a:moveTo>
                  <a:cubicBezTo>
                    <a:pt x="232" y="112"/>
                    <a:pt x="121" y="0"/>
                    <a:pt x="1" y="112"/>
                  </a:cubicBezTo>
                  <a:cubicBezTo>
                    <a:pt x="1" y="232"/>
                    <a:pt x="1" y="23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3523364" y="2344495"/>
              <a:ext cx="4889" cy="4889"/>
            </a:xfrm>
            <a:custGeom>
              <a:rect b="b" l="l" r="r" t="t"/>
              <a:pathLst>
                <a:path extrusionOk="0" h="233" w="233">
                  <a:moveTo>
                    <a:pt x="232" y="121"/>
                  </a:moveTo>
                  <a:lnTo>
                    <a:pt x="121" y="121"/>
                  </a:lnTo>
                  <a:cubicBezTo>
                    <a:pt x="121" y="1"/>
                    <a:pt x="1" y="121"/>
                    <a:pt x="1" y="121"/>
                  </a:cubicBezTo>
                  <a:cubicBezTo>
                    <a:pt x="1" y="232"/>
                    <a:pt x="121" y="23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3562245" y="2517035"/>
              <a:ext cx="2539" cy="4889"/>
            </a:xfrm>
            <a:custGeom>
              <a:rect b="b" l="l" r="r" t="t"/>
              <a:pathLst>
                <a:path extrusionOk="0" h="233" w="121">
                  <a:moveTo>
                    <a:pt x="120" y="1"/>
                  </a:moveTo>
                  <a:cubicBezTo>
                    <a:pt x="0" y="1"/>
                    <a:pt x="0" y="1"/>
                    <a:pt x="0" y="112"/>
                  </a:cubicBezTo>
                  <a:cubicBezTo>
                    <a:pt x="0" y="232"/>
                    <a:pt x="120" y="112"/>
                    <a:pt x="12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3453031" y="2592236"/>
              <a:ext cx="2350" cy="4889"/>
            </a:xfrm>
            <a:custGeom>
              <a:rect b="b" l="l" r="r" t="t"/>
              <a:pathLst>
                <a:path extrusionOk="0" h="233" w="112">
                  <a:moveTo>
                    <a:pt x="112" y="121"/>
                  </a:moveTo>
                  <a:lnTo>
                    <a:pt x="112" y="1"/>
                  </a:lnTo>
                  <a:lnTo>
                    <a:pt x="1" y="1"/>
                  </a:lnTo>
                  <a:cubicBezTo>
                    <a:pt x="1" y="121"/>
                    <a:pt x="1" y="232"/>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3610819" y="2526749"/>
              <a:ext cx="4868" cy="2350"/>
            </a:xfrm>
            <a:custGeom>
              <a:rect b="b" l="l" r="r" t="t"/>
              <a:pathLst>
                <a:path extrusionOk="0" h="112" w="232">
                  <a:moveTo>
                    <a:pt x="232" y="1"/>
                  </a:moveTo>
                  <a:cubicBezTo>
                    <a:pt x="120" y="1"/>
                    <a:pt x="0" y="112"/>
                    <a:pt x="120" y="112"/>
                  </a:cubicBezTo>
                  <a:lnTo>
                    <a:pt x="232"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3630249" y="2533946"/>
              <a:ext cx="2539" cy="2539"/>
            </a:xfrm>
            <a:custGeom>
              <a:rect b="b" l="l" r="r" t="t"/>
              <a:pathLst>
                <a:path extrusionOk="0" h="121" w="121">
                  <a:moveTo>
                    <a:pt x="0" y="121"/>
                  </a:moveTo>
                  <a:lnTo>
                    <a:pt x="0" y="121"/>
                  </a:lnTo>
                  <a:lnTo>
                    <a:pt x="120" y="121"/>
                  </a:lnTo>
                  <a:lnTo>
                    <a:pt x="120" y="1"/>
                  </a:lnTo>
                  <a:cubicBezTo>
                    <a:pt x="120" y="1"/>
                    <a:pt x="0" y="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3419039" y="2521902"/>
              <a:ext cx="4868" cy="4868"/>
            </a:xfrm>
            <a:custGeom>
              <a:rect b="b" l="l" r="r" t="t"/>
              <a:pathLst>
                <a:path extrusionOk="0" h="232" w="232">
                  <a:moveTo>
                    <a:pt x="0" y="0"/>
                  </a:moveTo>
                  <a:cubicBezTo>
                    <a:pt x="0" y="0"/>
                    <a:pt x="111" y="232"/>
                    <a:pt x="111" y="112"/>
                  </a:cubicBezTo>
                  <a:cubicBezTo>
                    <a:pt x="232" y="112"/>
                    <a:pt x="111" y="0"/>
                    <a:pt x="11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3550180" y="2427083"/>
              <a:ext cx="2350" cy="4868"/>
            </a:xfrm>
            <a:custGeom>
              <a:rect b="b" l="l" r="r" t="t"/>
              <a:pathLst>
                <a:path extrusionOk="0" h="232" w="112">
                  <a:moveTo>
                    <a:pt x="1" y="0"/>
                  </a:moveTo>
                  <a:cubicBezTo>
                    <a:pt x="1" y="121"/>
                    <a:pt x="1" y="232"/>
                    <a:pt x="112" y="121"/>
                  </a:cubicBezTo>
                  <a:lnTo>
                    <a:pt x="112"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3552530" y="2429600"/>
              <a:ext cx="2539" cy="4889"/>
            </a:xfrm>
            <a:custGeom>
              <a:rect b="b" l="l" r="r" t="t"/>
              <a:pathLst>
                <a:path extrusionOk="0" h="233" w="121">
                  <a:moveTo>
                    <a:pt x="0" y="112"/>
                  </a:moveTo>
                  <a:lnTo>
                    <a:pt x="0" y="232"/>
                  </a:lnTo>
                  <a:cubicBezTo>
                    <a:pt x="120" y="232"/>
                    <a:pt x="120" y="232"/>
                    <a:pt x="120" y="112"/>
                  </a:cubicBezTo>
                  <a:cubicBezTo>
                    <a:pt x="120" y="112"/>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4412309" y="2179342"/>
              <a:ext cx="330327" cy="340042"/>
            </a:xfrm>
            <a:custGeom>
              <a:rect b="b" l="l" r="r" t="t"/>
              <a:pathLst>
                <a:path extrusionOk="0" h="16206" w="15743">
                  <a:moveTo>
                    <a:pt x="6946" y="6714"/>
                  </a:moveTo>
                  <a:lnTo>
                    <a:pt x="5214" y="2316"/>
                  </a:lnTo>
                  <a:lnTo>
                    <a:pt x="5214" y="2084"/>
                  </a:lnTo>
                  <a:lnTo>
                    <a:pt x="5214" y="1853"/>
                  </a:lnTo>
                  <a:cubicBezTo>
                    <a:pt x="5214" y="1742"/>
                    <a:pt x="5325" y="1742"/>
                    <a:pt x="5325" y="1621"/>
                  </a:cubicBezTo>
                  <a:cubicBezTo>
                    <a:pt x="5445" y="1621"/>
                    <a:pt x="5445" y="1621"/>
                    <a:pt x="5557" y="1510"/>
                  </a:cubicBezTo>
                  <a:cubicBezTo>
                    <a:pt x="6251" y="1390"/>
                    <a:pt x="6834" y="1278"/>
                    <a:pt x="7529" y="1278"/>
                  </a:cubicBezTo>
                  <a:cubicBezTo>
                    <a:pt x="8223" y="1278"/>
                    <a:pt x="8918" y="1390"/>
                    <a:pt x="9492" y="1621"/>
                  </a:cubicBezTo>
                  <a:cubicBezTo>
                    <a:pt x="9612" y="1621"/>
                    <a:pt x="9612" y="1621"/>
                    <a:pt x="9724" y="1742"/>
                  </a:cubicBezTo>
                  <a:lnTo>
                    <a:pt x="9844" y="1853"/>
                  </a:lnTo>
                  <a:lnTo>
                    <a:pt x="9844" y="2084"/>
                  </a:lnTo>
                  <a:lnTo>
                    <a:pt x="9844" y="2316"/>
                  </a:lnTo>
                  <a:lnTo>
                    <a:pt x="7992" y="6714"/>
                  </a:lnTo>
                  <a:cubicBezTo>
                    <a:pt x="7872" y="6835"/>
                    <a:pt x="7872" y="6946"/>
                    <a:pt x="7760" y="6946"/>
                  </a:cubicBezTo>
                  <a:cubicBezTo>
                    <a:pt x="7640" y="7066"/>
                    <a:pt x="7529" y="7066"/>
                    <a:pt x="7409" y="7066"/>
                  </a:cubicBezTo>
                  <a:cubicBezTo>
                    <a:pt x="7297" y="7066"/>
                    <a:pt x="7297" y="6946"/>
                    <a:pt x="7177" y="6946"/>
                  </a:cubicBezTo>
                  <a:cubicBezTo>
                    <a:pt x="7066" y="6835"/>
                    <a:pt x="6946" y="6835"/>
                    <a:pt x="6946" y="6714"/>
                  </a:cubicBezTo>
                  <a:close/>
                  <a:moveTo>
                    <a:pt x="4519" y="815"/>
                  </a:moveTo>
                  <a:cubicBezTo>
                    <a:pt x="2436" y="1621"/>
                    <a:pt x="926" y="3131"/>
                    <a:pt x="121" y="5094"/>
                  </a:cubicBezTo>
                  <a:cubicBezTo>
                    <a:pt x="0" y="5094"/>
                    <a:pt x="0" y="5214"/>
                    <a:pt x="0" y="5325"/>
                  </a:cubicBezTo>
                  <a:cubicBezTo>
                    <a:pt x="0" y="5446"/>
                    <a:pt x="0" y="5446"/>
                    <a:pt x="121" y="5446"/>
                  </a:cubicBezTo>
                  <a:cubicBezTo>
                    <a:pt x="232" y="5446"/>
                    <a:pt x="352" y="5557"/>
                    <a:pt x="463" y="5557"/>
                  </a:cubicBezTo>
                  <a:cubicBezTo>
                    <a:pt x="463" y="5446"/>
                    <a:pt x="584" y="5325"/>
                    <a:pt x="584" y="5325"/>
                  </a:cubicBezTo>
                  <a:cubicBezTo>
                    <a:pt x="1389" y="3594"/>
                    <a:pt x="2778" y="2084"/>
                    <a:pt x="4751" y="1278"/>
                  </a:cubicBezTo>
                  <a:cubicBezTo>
                    <a:pt x="6603" y="584"/>
                    <a:pt x="8686" y="695"/>
                    <a:pt x="10418" y="1390"/>
                  </a:cubicBezTo>
                  <a:cubicBezTo>
                    <a:pt x="12159" y="2205"/>
                    <a:pt x="13659" y="3594"/>
                    <a:pt x="14354" y="5557"/>
                  </a:cubicBezTo>
                  <a:cubicBezTo>
                    <a:pt x="15169" y="7409"/>
                    <a:pt x="15048" y="9492"/>
                    <a:pt x="14354" y="11233"/>
                  </a:cubicBezTo>
                  <a:cubicBezTo>
                    <a:pt x="13548" y="12965"/>
                    <a:pt x="12159" y="14474"/>
                    <a:pt x="10187" y="15280"/>
                  </a:cubicBezTo>
                  <a:cubicBezTo>
                    <a:pt x="9612" y="15511"/>
                    <a:pt x="9029" y="15632"/>
                    <a:pt x="8455" y="15632"/>
                  </a:cubicBezTo>
                  <a:lnTo>
                    <a:pt x="8566" y="16095"/>
                  </a:lnTo>
                  <a:lnTo>
                    <a:pt x="8566" y="16206"/>
                  </a:lnTo>
                  <a:cubicBezTo>
                    <a:pt x="9149" y="16206"/>
                    <a:pt x="9844" y="15974"/>
                    <a:pt x="10418" y="15743"/>
                  </a:cubicBezTo>
                  <a:cubicBezTo>
                    <a:pt x="12502" y="14937"/>
                    <a:pt x="14011" y="13317"/>
                    <a:pt x="14817" y="11465"/>
                  </a:cubicBezTo>
                  <a:cubicBezTo>
                    <a:pt x="15632" y="9613"/>
                    <a:pt x="15743" y="7409"/>
                    <a:pt x="14937" y="5325"/>
                  </a:cubicBezTo>
                  <a:cubicBezTo>
                    <a:pt x="14122" y="3242"/>
                    <a:pt x="12502" y="1742"/>
                    <a:pt x="10650" y="927"/>
                  </a:cubicBezTo>
                  <a:cubicBezTo>
                    <a:pt x="8798" y="121"/>
                    <a:pt x="6603" y="1"/>
                    <a:pt x="4519" y="815"/>
                  </a:cubicBezTo>
                  <a:close/>
                  <a:moveTo>
                    <a:pt x="8455" y="9613"/>
                  </a:moveTo>
                  <a:lnTo>
                    <a:pt x="8455" y="9492"/>
                  </a:lnTo>
                  <a:lnTo>
                    <a:pt x="8455" y="9381"/>
                  </a:lnTo>
                  <a:cubicBezTo>
                    <a:pt x="8566" y="9381"/>
                    <a:pt x="8566" y="9261"/>
                    <a:pt x="8686" y="9261"/>
                  </a:cubicBezTo>
                  <a:lnTo>
                    <a:pt x="8798" y="9381"/>
                  </a:lnTo>
                  <a:lnTo>
                    <a:pt x="13085" y="11113"/>
                  </a:lnTo>
                  <a:lnTo>
                    <a:pt x="13085" y="11233"/>
                  </a:lnTo>
                  <a:cubicBezTo>
                    <a:pt x="13085" y="11233"/>
                    <a:pt x="13196" y="11233"/>
                    <a:pt x="13196" y="11344"/>
                  </a:cubicBezTo>
                  <a:lnTo>
                    <a:pt x="13196" y="11465"/>
                  </a:lnTo>
                  <a:lnTo>
                    <a:pt x="13196" y="11465"/>
                  </a:lnTo>
                  <a:cubicBezTo>
                    <a:pt x="12854" y="12039"/>
                    <a:pt x="12502" y="12502"/>
                    <a:pt x="12039" y="12965"/>
                  </a:cubicBezTo>
                  <a:cubicBezTo>
                    <a:pt x="11576" y="13428"/>
                    <a:pt x="11002" y="13780"/>
                    <a:pt x="10539" y="14122"/>
                  </a:cubicBezTo>
                  <a:lnTo>
                    <a:pt x="10418" y="14122"/>
                  </a:lnTo>
                  <a:lnTo>
                    <a:pt x="10307" y="14122"/>
                  </a:lnTo>
                  <a:lnTo>
                    <a:pt x="10187" y="14011"/>
                  </a:lnTo>
                  <a:lnTo>
                    <a:pt x="10187" y="14011"/>
                  </a:lnTo>
                  <a:close/>
                  <a:moveTo>
                    <a:pt x="9844" y="14011"/>
                  </a:moveTo>
                  <a:lnTo>
                    <a:pt x="8223" y="9724"/>
                  </a:lnTo>
                  <a:cubicBezTo>
                    <a:pt x="8103" y="9613"/>
                    <a:pt x="8103" y="9492"/>
                    <a:pt x="8103" y="9381"/>
                  </a:cubicBezTo>
                  <a:cubicBezTo>
                    <a:pt x="8223" y="9381"/>
                    <a:pt x="8223" y="9261"/>
                    <a:pt x="8335" y="9150"/>
                  </a:cubicBezTo>
                  <a:cubicBezTo>
                    <a:pt x="8335" y="9150"/>
                    <a:pt x="8455" y="9029"/>
                    <a:pt x="8566" y="9029"/>
                  </a:cubicBezTo>
                  <a:lnTo>
                    <a:pt x="8918" y="9029"/>
                  </a:lnTo>
                  <a:lnTo>
                    <a:pt x="13196" y="10881"/>
                  </a:lnTo>
                  <a:lnTo>
                    <a:pt x="13317" y="11002"/>
                  </a:lnTo>
                  <a:cubicBezTo>
                    <a:pt x="13317" y="11113"/>
                    <a:pt x="13428" y="11113"/>
                    <a:pt x="13428" y="11233"/>
                  </a:cubicBezTo>
                  <a:lnTo>
                    <a:pt x="13428" y="11465"/>
                  </a:lnTo>
                  <a:lnTo>
                    <a:pt x="13428" y="11696"/>
                  </a:lnTo>
                  <a:cubicBezTo>
                    <a:pt x="13085" y="12270"/>
                    <a:pt x="12622" y="12733"/>
                    <a:pt x="12159" y="13196"/>
                  </a:cubicBezTo>
                  <a:cubicBezTo>
                    <a:pt x="11696" y="13659"/>
                    <a:pt x="11233" y="14011"/>
                    <a:pt x="10650" y="14354"/>
                  </a:cubicBezTo>
                  <a:lnTo>
                    <a:pt x="10418" y="14354"/>
                  </a:lnTo>
                  <a:lnTo>
                    <a:pt x="10187" y="14354"/>
                  </a:lnTo>
                  <a:cubicBezTo>
                    <a:pt x="10075" y="14354"/>
                    <a:pt x="10075" y="14243"/>
                    <a:pt x="9955" y="14243"/>
                  </a:cubicBezTo>
                  <a:cubicBezTo>
                    <a:pt x="9955" y="14243"/>
                    <a:pt x="9955" y="14122"/>
                    <a:pt x="9844" y="14011"/>
                  </a:cubicBezTo>
                  <a:close/>
                  <a:moveTo>
                    <a:pt x="4399" y="7066"/>
                  </a:moveTo>
                  <a:lnTo>
                    <a:pt x="5908" y="7761"/>
                  </a:lnTo>
                  <a:cubicBezTo>
                    <a:pt x="6020" y="7761"/>
                    <a:pt x="6020" y="7872"/>
                    <a:pt x="6140" y="7992"/>
                  </a:cubicBezTo>
                  <a:cubicBezTo>
                    <a:pt x="6140" y="7992"/>
                    <a:pt x="6251" y="8103"/>
                    <a:pt x="6251" y="8224"/>
                  </a:cubicBezTo>
                  <a:cubicBezTo>
                    <a:pt x="6251" y="8335"/>
                    <a:pt x="6140" y="8455"/>
                    <a:pt x="6140" y="8566"/>
                  </a:cubicBezTo>
                  <a:cubicBezTo>
                    <a:pt x="6020" y="8455"/>
                    <a:pt x="6020" y="8335"/>
                    <a:pt x="5908" y="8335"/>
                  </a:cubicBezTo>
                  <a:lnTo>
                    <a:pt x="5908" y="8224"/>
                  </a:lnTo>
                  <a:lnTo>
                    <a:pt x="5908" y="8103"/>
                  </a:lnTo>
                  <a:lnTo>
                    <a:pt x="5788" y="7992"/>
                  </a:lnTo>
                  <a:lnTo>
                    <a:pt x="5445" y="7872"/>
                  </a:lnTo>
                  <a:cubicBezTo>
                    <a:pt x="5214" y="7640"/>
                    <a:pt x="4982" y="7529"/>
                    <a:pt x="4751" y="7298"/>
                  </a:cubicBezTo>
                  <a:cubicBezTo>
                    <a:pt x="4630" y="7298"/>
                    <a:pt x="4519" y="7177"/>
                    <a:pt x="4399" y="7066"/>
                  </a:cubicBezTo>
                  <a:close/>
                  <a:moveTo>
                    <a:pt x="7872" y="9844"/>
                  </a:moveTo>
                  <a:lnTo>
                    <a:pt x="9612" y="14122"/>
                  </a:lnTo>
                  <a:lnTo>
                    <a:pt x="9612" y="14354"/>
                  </a:lnTo>
                  <a:lnTo>
                    <a:pt x="9612" y="14585"/>
                  </a:lnTo>
                  <a:cubicBezTo>
                    <a:pt x="9612" y="14706"/>
                    <a:pt x="9492" y="14706"/>
                    <a:pt x="9492" y="14817"/>
                  </a:cubicBezTo>
                  <a:lnTo>
                    <a:pt x="9261" y="14817"/>
                  </a:lnTo>
                  <a:cubicBezTo>
                    <a:pt x="9029" y="14937"/>
                    <a:pt x="8686" y="15048"/>
                    <a:pt x="8455" y="15048"/>
                  </a:cubicBezTo>
                  <a:cubicBezTo>
                    <a:pt x="8455" y="14937"/>
                    <a:pt x="8335" y="14817"/>
                    <a:pt x="8335" y="14817"/>
                  </a:cubicBezTo>
                  <a:cubicBezTo>
                    <a:pt x="8686" y="14706"/>
                    <a:pt x="8918" y="14706"/>
                    <a:pt x="9149" y="14585"/>
                  </a:cubicBezTo>
                  <a:lnTo>
                    <a:pt x="9261" y="14585"/>
                  </a:lnTo>
                  <a:lnTo>
                    <a:pt x="9381" y="14474"/>
                  </a:lnTo>
                  <a:lnTo>
                    <a:pt x="9381" y="14354"/>
                  </a:lnTo>
                  <a:lnTo>
                    <a:pt x="9381" y="14243"/>
                  </a:lnTo>
                  <a:lnTo>
                    <a:pt x="7640" y="9955"/>
                  </a:lnTo>
                  <a:cubicBezTo>
                    <a:pt x="7640" y="9955"/>
                    <a:pt x="7640" y="9844"/>
                    <a:pt x="7529" y="9844"/>
                  </a:cubicBezTo>
                  <a:lnTo>
                    <a:pt x="7409" y="9844"/>
                  </a:lnTo>
                  <a:lnTo>
                    <a:pt x="7297" y="9844"/>
                  </a:lnTo>
                  <a:cubicBezTo>
                    <a:pt x="7297" y="9844"/>
                    <a:pt x="7177" y="9844"/>
                    <a:pt x="7177" y="9955"/>
                  </a:cubicBezTo>
                  <a:lnTo>
                    <a:pt x="7177" y="10076"/>
                  </a:lnTo>
                  <a:cubicBezTo>
                    <a:pt x="7177" y="9955"/>
                    <a:pt x="7177" y="9955"/>
                    <a:pt x="7066" y="9955"/>
                  </a:cubicBezTo>
                  <a:cubicBezTo>
                    <a:pt x="7066" y="9844"/>
                    <a:pt x="7066" y="9844"/>
                    <a:pt x="6946" y="9724"/>
                  </a:cubicBezTo>
                  <a:cubicBezTo>
                    <a:pt x="7066" y="9724"/>
                    <a:pt x="7066" y="9613"/>
                    <a:pt x="7177" y="9613"/>
                  </a:cubicBezTo>
                  <a:cubicBezTo>
                    <a:pt x="7177" y="9492"/>
                    <a:pt x="7297" y="9492"/>
                    <a:pt x="7409" y="9492"/>
                  </a:cubicBezTo>
                  <a:cubicBezTo>
                    <a:pt x="7529" y="9492"/>
                    <a:pt x="7640" y="9492"/>
                    <a:pt x="7760" y="9613"/>
                  </a:cubicBezTo>
                  <a:cubicBezTo>
                    <a:pt x="7760" y="9613"/>
                    <a:pt x="7872" y="9724"/>
                    <a:pt x="7872" y="9844"/>
                  </a:cubicBezTo>
                  <a:close/>
                  <a:moveTo>
                    <a:pt x="8798" y="7298"/>
                  </a:moveTo>
                  <a:lnTo>
                    <a:pt x="13317" y="5557"/>
                  </a:lnTo>
                  <a:lnTo>
                    <a:pt x="13317" y="5446"/>
                  </a:lnTo>
                  <a:lnTo>
                    <a:pt x="13428" y="5446"/>
                  </a:lnTo>
                  <a:lnTo>
                    <a:pt x="13428" y="5325"/>
                  </a:lnTo>
                  <a:lnTo>
                    <a:pt x="13428" y="5214"/>
                  </a:lnTo>
                  <a:cubicBezTo>
                    <a:pt x="13085" y="4631"/>
                    <a:pt x="12733" y="4057"/>
                    <a:pt x="12270" y="3594"/>
                  </a:cubicBezTo>
                  <a:cubicBezTo>
                    <a:pt x="11807" y="3131"/>
                    <a:pt x="11344" y="2779"/>
                    <a:pt x="10770" y="2436"/>
                  </a:cubicBezTo>
                  <a:lnTo>
                    <a:pt x="10650" y="2436"/>
                  </a:lnTo>
                  <a:lnTo>
                    <a:pt x="10539" y="2436"/>
                  </a:lnTo>
                  <a:lnTo>
                    <a:pt x="10418" y="2547"/>
                  </a:lnTo>
                  <a:lnTo>
                    <a:pt x="10418" y="2547"/>
                  </a:lnTo>
                  <a:lnTo>
                    <a:pt x="8455" y="6946"/>
                  </a:lnTo>
                  <a:lnTo>
                    <a:pt x="8455" y="7066"/>
                  </a:lnTo>
                  <a:cubicBezTo>
                    <a:pt x="8455" y="7177"/>
                    <a:pt x="8566" y="7177"/>
                    <a:pt x="8566" y="7177"/>
                  </a:cubicBezTo>
                  <a:cubicBezTo>
                    <a:pt x="8566" y="7298"/>
                    <a:pt x="8686" y="7298"/>
                    <a:pt x="8686" y="7298"/>
                  </a:cubicBezTo>
                  <a:close/>
                  <a:moveTo>
                    <a:pt x="13317" y="5788"/>
                  </a:moveTo>
                  <a:cubicBezTo>
                    <a:pt x="13428" y="5788"/>
                    <a:pt x="13548" y="5788"/>
                    <a:pt x="13548" y="5677"/>
                  </a:cubicBezTo>
                  <a:cubicBezTo>
                    <a:pt x="13548" y="5677"/>
                    <a:pt x="13659" y="5557"/>
                    <a:pt x="13659" y="5446"/>
                  </a:cubicBezTo>
                  <a:lnTo>
                    <a:pt x="13659" y="5214"/>
                  </a:lnTo>
                  <a:lnTo>
                    <a:pt x="13659" y="5094"/>
                  </a:lnTo>
                  <a:cubicBezTo>
                    <a:pt x="13317" y="4399"/>
                    <a:pt x="12965" y="3936"/>
                    <a:pt x="12502" y="3473"/>
                  </a:cubicBezTo>
                  <a:cubicBezTo>
                    <a:pt x="12039" y="3010"/>
                    <a:pt x="11465" y="2547"/>
                    <a:pt x="10881" y="2205"/>
                  </a:cubicBezTo>
                  <a:lnTo>
                    <a:pt x="10650" y="2205"/>
                  </a:lnTo>
                  <a:cubicBezTo>
                    <a:pt x="10650" y="2084"/>
                    <a:pt x="10539" y="2205"/>
                    <a:pt x="10418" y="2205"/>
                  </a:cubicBezTo>
                  <a:cubicBezTo>
                    <a:pt x="10418" y="2205"/>
                    <a:pt x="10307" y="2205"/>
                    <a:pt x="10307" y="2316"/>
                  </a:cubicBezTo>
                  <a:cubicBezTo>
                    <a:pt x="10187" y="2316"/>
                    <a:pt x="10187" y="2436"/>
                    <a:pt x="10187" y="2436"/>
                  </a:cubicBezTo>
                  <a:lnTo>
                    <a:pt x="8223" y="6835"/>
                  </a:lnTo>
                  <a:lnTo>
                    <a:pt x="8223" y="7177"/>
                  </a:lnTo>
                  <a:cubicBezTo>
                    <a:pt x="8223" y="7298"/>
                    <a:pt x="8223" y="7298"/>
                    <a:pt x="8335" y="7409"/>
                  </a:cubicBezTo>
                  <a:cubicBezTo>
                    <a:pt x="8455" y="7529"/>
                    <a:pt x="8566" y="7529"/>
                    <a:pt x="8566" y="7529"/>
                  </a:cubicBezTo>
                  <a:cubicBezTo>
                    <a:pt x="8686" y="7640"/>
                    <a:pt x="8798" y="7640"/>
                    <a:pt x="8918" y="7529"/>
                  </a:cubicBezTo>
                  <a:close/>
                  <a:moveTo>
                    <a:pt x="6371" y="6946"/>
                  </a:moveTo>
                  <a:lnTo>
                    <a:pt x="4630" y="2436"/>
                  </a:lnTo>
                  <a:lnTo>
                    <a:pt x="4630" y="2436"/>
                  </a:lnTo>
                  <a:lnTo>
                    <a:pt x="4519" y="2316"/>
                  </a:lnTo>
                  <a:lnTo>
                    <a:pt x="4399" y="2316"/>
                  </a:lnTo>
                  <a:lnTo>
                    <a:pt x="4288" y="2316"/>
                  </a:lnTo>
                  <a:cubicBezTo>
                    <a:pt x="3704" y="2668"/>
                    <a:pt x="3241" y="3010"/>
                    <a:pt x="2778" y="3473"/>
                  </a:cubicBezTo>
                  <a:cubicBezTo>
                    <a:pt x="2315" y="3936"/>
                    <a:pt x="1852" y="4399"/>
                    <a:pt x="1621" y="4983"/>
                  </a:cubicBezTo>
                  <a:cubicBezTo>
                    <a:pt x="1510" y="4983"/>
                    <a:pt x="1510" y="5094"/>
                    <a:pt x="1510" y="5094"/>
                  </a:cubicBezTo>
                  <a:lnTo>
                    <a:pt x="1510" y="5214"/>
                  </a:lnTo>
                  <a:cubicBezTo>
                    <a:pt x="1510" y="5214"/>
                    <a:pt x="1621" y="5214"/>
                    <a:pt x="1621" y="5325"/>
                  </a:cubicBezTo>
                  <a:lnTo>
                    <a:pt x="1741" y="5325"/>
                  </a:lnTo>
                  <a:lnTo>
                    <a:pt x="6020" y="7298"/>
                  </a:lnTo>
                  <a:lnTo>
                    <a:pt x="6251" y="7298"/>
                  </a:lnTo>
                  <a:cubicBezTo>
                    <a:pt x="6251" y="7298"/>
                    <a:pt x="6251" y="7177"/>
                    <a:pt x="6371" y="7177"/>
                  </a:cubicBezTo>
                  <a:lnTo>
                    <a:pt x="6371" y="7066"/>
                  </a:lnTo>
                  <a:cubicBezTo>
                    <a:pt x="6483" y="7066"/>
                    <a:pt x="6371" y="6946"/>
                    <a:pt x="6371" y="6946"/>
                  </a:cubicBezTo>
                  <a:close/>
                  <a:moveTo>
                    <a:pt x="4862" y="2436"/>
                  </a:moveTo>
                  <a:cubicBezTo>
                    <a:pt x="4862" y="2316"/>
                    <a:pt x="4862" y="2205"/>
                    <a:pt x="4751" y="2205"/>
                  </a:cubicBezTo>
                  <a:cubicBezTo>
                    <a:pt x="4751" y="2084"/>
                    <a:pt x="4630" y="2084"/>
                    <a:pt x="4630" y="2084"/>
                  </a:cubicBezTo>
                  <a:lnTo>
                    <a:pt x="4399" y="2084"/>
                  </a:lnTo>
                  <a:lnTo>
                    <a:pt x="4167" y="2084"/>
                  </a:lnTo>
                  <a:cubicBezTo>
                    <a:pt x="3593" y="2436"/>
                    <a:pt x="3010" y="2779"/>
                    <a:pt x="2547" y="3242"/>
                  </a:cubicBezTo>
                  <a:cubicBezTo>
                    <a:pt x="2084" y="3705"/>
                    <a:pt x="1621" y="4288"/>
                    <a:pt x="1278" y="4862"/>
                  </a:cubicBezTo>
                  <a:lnTo>
                    <a:pt x="1278" y="5094"/>
                  </a:lnTo>
                  <a:lnTo>
                    <a:pt x="1278" y="5325"/>
                  </a:lnTo>
                  <a:lnTo>
                    <a:pt x="1389" y="5446"/>
                  </a:lnTo>
                  <a:cubicBezTo>
                    <a:pt x="1510" y="5557"/>
                    <a:pt x="1510" y="5557"/>
                    <a:pt x="1621" y="5557"/>
                  </a:cubicBezTo>
                  <a:lnTo>
                    <a:pt x="5908" y="7529"/>
                  </a:lnTo>
                  <a:lnTo>
                    <a:pt x="6251" y="7529"/>
                  </a:lnTo>
                  <a:cubicBezTo>
                    <a:pt x="6371" y="7529"/>
                    <a:pt x="6483" y="7529"/>
                    <a:pt x="6483" y="7409"/>
                  </a:cubicBezTo>
                  <a:lnTo>
                    <a:pt x="6714" y="7177"/>
                  </a:lnTo>
                  <a:lnTo>
                    <a:pt x="6714" y="6835"/>
                  </a:lnTo>
                  <a:close/>
                  <a:moveTo>
                    <a:pt x="9029" y="7872"/>
                  </a:moveTo>
                  <a:cubicBezTo>
                    <a:pt x="8918" y="7872"/>
                    <a:pt x="8918" y="7992"/>
                    <a:pt x="8798" y="7992"/>
                  </a:cubicBezTo>
                  <a:cubicBezTo>
                    <a:pt x="8798" y="8103"/>
                    <a:pt x="8686" y="8224"/>
                    <a:pt x="8686" y="8335"/>
                  </a:cubicBezTo>
                  <a:cubicBezTo>
                    <a:pt x="8686" y="8455"/>
                    <a:pt x="8686" y="8566"/>
                    <a:pt x="8798" y="8687"/>
                  </a:cubicBezTo>
                  <a:cubicBezTo>
                    <a:pt x="8798" y="8687"/>
                    <a:pt x="8918" y="8798"/>
                    <a:pt x="9029" y="8798"/>
                  </a:cubicBezTo>
                  <a:lnTo>
                    <a:pt x="13428" y="10770"/>
                  </a:lnTo>
                  <a:lnTo>
                    <a:pt x="13659" y="10770"/>
                  </a:lnTo>
                  <a:lnTo>
                    <a:pt x="13891" y="10770"/>
                  </a:lnTo>
                  <a:cubicBezTo>
                    <a:pt x="13891" y="10650"/>
                    <a:pt x="14011" y="10650"/>
                    <a:pt x="14011" y="10650"/>
                  </a:cubicBezTo>
                  <a:cubicBezTo>
                    <a:pt x="14122" y="10539"/>
                    <a:pt x="14122" y="10418"/>
                    <a:pt x="14122" y="10418"/>
                  </a:cubicBezTo>
                  <a:cubicBezTo>
                    <a:pt x="14354" y="9724"/>
                    <a:pt x="14474" y="9150"/>
                    <a:pt x="14474" y="8455"/>
                  </a:cubicBezTo>
                  <a:cubicBezTo>
                    <a:pt x="14474" y="7761"/>
                    <a:pt x="14354" y="7066"/>
                    <a:pt x="14243" y="6483"/>
                  </a:cubicBezTo>
                  <a:cubicBezTo>
                    <a:pt x="14122" y="6372"/>
                    <a:pt x="14122" y="6372"/>
                    <a:pt x="14122" y="6251"/>
                  </a:cubicBezTo>
                  <a:cubicBezTo>
                    <a:pt x="14011" y="6251"/>
                    <a:pt x="14011" y="6140"/>
                    <a:pt x="13891" y="6140"/>
                  </a:cubicBezTo>
                  <a:cubicBezTo>
                    <a:pt x="13891" y="6140"/>
                    <a:pt x="13780" y="6020"/>
                    <a:pt x="13659" y="6020"/>
                  </a:cubicBezTo>
                  <a:cubicBezTo>
                    <a:pt x="13659" y="6020"/>
                    <a:pt x="13548" y="6020"/>
                    <a:pt x="13428" y="6140"/>
                  </a:cubicBezTo>
                  <a:close/>
                  <a:moveTo>
                    <a:pt x="13548" y="6372"/>
                  </a:moveTo>
                  <a:lnTo>
                    <a:pt x="9149" y="8103"/>
                  </a:lnTo>
                  <a:cubicBezTo>
                    <a:pt x="9149" y="8103"/>
                    <a:pt x="9029" y="8103"/>
                    <a:pt x="9029" y="8224"/>
                  </a:cubicBezTo>
                  <a:lnTo>
                    <a:pt x="9029" y="8335"/>
                  </a:lnTo>
                  <a:lnTo>
                    <a:pt x="9029" y="8455"/>
                  </a:lnTo>
                  <a:cubicBezTo>
                    <a:pt x="9029" y="8566"/>
                    <a:pt x="9149" y="8566"/>
                    <a:pt x="9149" y="8566"/>
                  </a:cubicBezTo>
                  <a:lnTo>
                    <a:pt x="13548" y="10418"/>
                  </a:lnTo>
                  <a:cubicBezTo>
                    <a:pt x="13548" y="10539"/>
                    <a:pt x="13548" y="10539"/>
                    <a:pt x="13659" y="10539"/>
                  </a:cubicBezTo>
                  <a:lnTo>
                    <a:pt x="13780" y="10418"/>
                  </a:lnTo>
                  <a:lnTo>
                    <a:pt x="13780" y="10418"/>
                  </a:lnTo>
                  <a:lnTo>
                    <a:pt x="13891" y="10307"/>
                  </a:lnTo>
                  <a:cubicBezTo>
                    <a:pt x="14011" y="9724"/>
                    <a:pt x="14122" y="9029"/>
                    <a:pt x="14122" y="8455"/>
                  </a:cubicBezTo>
                  <a:cubicBezTo>
                    <a:pt x="14122" y="7761"/>
                    <a:pt x="14122" y="7177"/>
                    <a:pt x="13891" y="6483"/>
                  </a:cubicBezTo>
                  <a:lnTo>
                    <a:pt x="13891" y="6483"/>
                  </a:lnTo>
                  <a:cubicBezTo>
                    <a:pt x="13891" y="6372"/>
                    <a:pt x="13780" y="6372"/>
                    <a:pt x="13780" y="6372"/>
                  </a:cubicBezTo>
                  <a:lnTo>
                    <a:pt x="13659" y="6372"/>
                  </a:lnTo>
                  <a:close/>
                  <a:moveTo>
                    <a:pt x="5445" y="2205"/>
                  </a:moveTo>
                  <a:lnTo>
                    <a:pt x="7177" y="6603"/>
                  </a:lnTo>
                  <a:cubicBezTo>
                    <a:pt x="7297" y="6603"/>
                    <a:pt x="7297" y="6714"/>
                    <a:pt x="7297" y="6714"/>
                  </a:cubicBezTo>
                  <a:lnTo>
                    <a:pt x="7409" y="6714"/>
                  </a:lnTo>
                  <a:lnTo>
                    <a:pt x="7640" y="6714"/>
                  </a:lnTo>
                  <a:lnTo>
                    <a:pt x="7640" y="6603"/>
                  </a:lnTo>
                  <a:lnTo>
                    <a:pt x="9612" y="2205"/>
                  </a:lnTo>
                  <a:lnTo>
                    <a:pt x="9612" y="2084"/>
                  </a:lnTo>
                  <a:lnTo>
                    <a:pt x="9612" y="1973"/>
                  </a:lnTo>
                  <a:lnTo>
                    <a:pt x="9492" y="1973"/>
                  </a:lnTo>
                  <a:cubicBezTo>
                    <a:pt x="9492" y="1853"/>
                    <a:pt x="9492" y="1853"/>
                    <a:pt x="9381" y="1853"/>
                  </a:cubicBezTo>
                  <a:cubicBezTo>
                    <a:pt x="8798" y="1742"/>
                    <a:pt x="8223" y="1621"/>
                    <a:pt x="7529" y="1621"/>
                  </a:cubicBezTo>
                  <a:cubicBezTo>
                    <a:pt x="6946" y="1621"/>
                    <a:pt x="6251" y="1621"/>
                    <a:pt x="5677" y="1853"/>
                  </a:cubicBezTo>
                  <a:lnTo>
                    <a:pt x="5557" y="1853"/>
                  </a:lnTo>
                  <a:lnTo>
                    <a:pt x="5445" y="1973"/>
                  </a:lnTo>
                  <a:lnTo>
                    <a:pt x="5445" y="2084"/>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4567747" y="2381026"/>
              <a:ext cx="17122" cy="36363"/>
            </a:xfrm>
            <a:custGeom>
              <a:rect b="b" l="l" r="r" t="t"/>
              <a:pathLst>
                <a:path extrusionOk="0" h="1733" w="816">
                  <a:moveTo>
                    <a:pt x="121" y="1269"/>
                  </a:moveTo>
                  <a:lnTo>
                    <a:pt x="121" y="1158"/>
                  </a:lnTo>
                  <a:lnTo>
                    <a:pt x="121" y="1158"/>
                  </a:lnTo>
                  <a:cubicBezTo>
                    <a:pt x="232" y="927"/>
                    <a:pt x="232" y="806"/>
                    <a:pt x="232" y="575"/>
                  </a:cubicBezTo>
                  <a:lnTo>
                    <a:pt x="232" y="1"/>
                  </a:lnTo>
                  <a:cubicBezTo>
                    <a:pt x="121" y="112"/>
                    <a:pt x="121" y="232"/>
                    <a:pt x="121" y="232"/>
                  </a:cubicBezTo>
                  <a:lnTo>
                    <a:pt x="121" y="575"/>
                  </a:lnTo>
                  <a:cubicBezTo>
                    <a:pt x="121" y="695"/>
                    <a:pt x="1" y="806"/>
                    <a:pt x="1" y="927"/>
                  </a:cubicBezTo>
                  <a:lnTo>
                    <a:pt x="1" y="927"/>
                  </a:lnTo>
                  <a:cubicBezTo>
                    <a:pt x="1" y="1038"/>
                    <a:pt x="121" y="1158"/>
                    <a:pt x="121" y="1269"/>
                  </a:cubicBezTo>
                  <a:close/>
                  <a:moveTo>
                    <a:pt x="352" y="1732"/>
                  </a:moveTo>
                  <a:cubicBezTo>
                    <a:pt x="232" y="1732"/>
                    <a:pt x="232" y="1621"/>
                    <a:pt x="232" y="1621"/>
                  </a:cubicBezTo>
                  <a:cubicBezTo>
                    <a:pt x="352" y="1501"/>
                    <a:pt x="464" y="1501"/>
                    <a:pt x="464" y="1390"/>
                  </a:cubicBezTo>
                  <a:lnTo>
                    <a:pt x="584" y="1269"/>
                  </a:lnTo>
                  <a:cubicBezTo>
                    <a:pt x="584" y="1158"/>
                    <a:pt x="695" y="927"/>
                    <a:pt x="695" y="927"/>
                  </a:cubicBezTo>
                  <a:cubicBezTo>
                    <a:pt x="815" y="1038"/>
                    <a:pt x="695" y="1269"/>
                    <a:pt x="584" y="1390"/>
                  </a:cubicBezTo>
                  <a:cubicBezTo>
                    <a:pt x="584" y="1501"/>
                    <a:pt x="464" y="1621"/>
                    <a:pt x="352" y="17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4538603" y="2354210"/>
              <a:ext cx="21" cy="2560"/>
            </a:xfrm>
            <a:custGeom>
              <a:rect b="b" l="l" r="r" t="t"/>
              <a:pathLst>
                <a:path extrusionOk="0" h="122" w="1">
                  <a:moveTo>
                    <a:pt x="1" y="121"/>
                  </a:moveTo>
                  <a:lnTo>
                    <a:pt x="1" y="121"/>
                  </a:lnTo>
                  <a:lnTo>
                    <a:pt x="1" y="1"/>
                  </a:lnTo>
                  <a:lnTo>
                    <a:pt x="1"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4553185" y="2208487"/>
              <a:ext cx="60828" cy="114271"/>
            </a:xfrm>
            <a:custGeom>
              <a:rect b="b" l="l" r="r" t="t"/>
              <a:pathLst>
                <a:path extrusionOk="0" h="5446" w="2899">
                  <a:moveTo>
                    <a:pt x="815" y="4399"/>
                  </a:moveTo>
                  <a:cubicBezTo>
                    <a:pt x="815" y="4288"/>
                    <a:pt x="926" y="4057"/>
                    <a:pt x="1046" y="3936"/>
                  </a:cubicBezTo>
                  <a:cubicBezTo>
                    <a:pt x="1046" y="3825"/>
                    <a:pt x="1158" y="3705"/>
                    <a:pt x="1278" y="3473"/>
                  </a:cubicBezTo>
                  <a:lnTo>
                    <a:pt x="1389" y="3362"/>
                  </a:lnTo>
                  <a:lnTo>
                    <a:pt x="1621" y="3131"/>
                  </a:lnTo>
                  <a:lnTo>
                    <a:pt x="1741" y="2779"/>
                  </a:lnTo>
                  <a:lnTo>
                    <a:pt x="1741" y="3242"/>
                  </a:lnTo>
                  <a:lnTo>
                    <a:pt x="1741" y="3362"/>
                  </a:lnTo>
                  <a:lnTo>
                    <a:pt x="1621" y="3473"/>
                  </a:lnTo>
                  <a:lnTo>
                    <a:pt x="1509" y="3705"/>
                  </a:lnTo>
                  <a:cubicBezTo>
                    <a:pt x="1389" y="3936"/>
                    <a:pt x="1278" y="4168"/>
                    <a:pt x="1046" y="4288"/>
                  </a:cubicBezTo>
                  <a:cubicBezTo>
                    <a:pt x="1046" y="4288"/>
                    <a:pt x="926" y="4399"/>
                    <a:pt x="815" y="4399"/>
                  </a:cubicBezTo>
                  <a:close/>
                  <a:moveTo>
                    <a:pt x="1158" y="3362"/>
                  </a:moveTo>
                  <a:lnTo>
                    <a:pt x="1509" y="3010"/>
                  </a:lnTo>
                  <a:cubicBezTo>
                    <a:pt x="1621" y="2899"/>
                    <a:pt x="1741" y="2547"/>
                    <a:pt x="1852" y="2436"/>
                  </a:cubicBezTo>
                  <a:lnTo>
                    <a:pt x="1852" y="2205"/>
                  </a:lnTo>
                  <a:lnTo>
                    <a:pt x="1852" y="1973"/>
                  </a:lnTo>
                  <a:lnTo>
                    <a:pt x="1741" y="2084"/>
                  </a:lnTo>
                  <a:lnTo>
                    <a:pt x="1509" y="2436"/>
                  </a:lnTo>
                  <a:cubicBezTo>
                    <a:pt x="1509" y="2547"/>
                    <a:pt x="1509" y="2547"/>
                    <a:pt x="1389" y="2668"/>
                  </a:cubicBezTo>
                  <a:cubicBezTo>
                    <a:pt x="1389" y="2779"/>
                    <a:pt x="1278" y="2899"/>
                    <a:pt x="1278" y="3131"/>
                  </a:cubicBezTo>
                  <a:cubicBezTo>
                    <a:pt x="1278" y="3131"/>
                    <a:pt x="1158" y="3242"/>
                    <a:pt x="1158" y="3362"/>
                  </a:cubicBezTo>
                  <a:close/>
                  <a:moveTo>
                    <a:pt x="926" y="3473"/>
                  </a:moveTo>
                  <a:cubicBezTo>
                    <a:pt x="1046" y="3473"/>
                    <a:pt x="1046" y="3473"/>
                    <a:pt x="1046" y="3242"/>
                  </a:cubicBezTo>
                  <a:cubicBezTo>
                    <a:pt x="1046" y="3131"/>
                    <a:pt x="1158" y="3010"/>
                    <a:pt x="1158" y="2899"/>
                  </a:cubicBezTo>
                  <a:lnTo>
                    <a:pt x="1158" y="2205"/>
                  </a:lnTo>
                  <a:lnTo>
                    <a:pt x="1278" y="1973"/>
                  </a:lnTo>
                  <a:lnTo>
                    <a:pt x="1278" y="1742"/>
                  </a:lnTo>
                  <a:lnTo>
                    <a:pt x="1278" y="1390"/>
                  </a:lnTo>
                  <a:cubicBezTo>
                    <a:pt x="1158" y="1390"/>
                    <a:pt x="1158" y="1510"/>
                    <a:pt x="1158" y="1621"/>
                  </a:cubicBezTo>
                  <a:cubicBezTo>
                    <a:pt x="1158" y="1621"/>
                    <a:pt x="1046" y="1742"/>
                    <a:pt x="1046" y="1853"/>
                  </a:cubicBezTo>
                  <a:cubicBezTo>
                    <a:pt x="926" y="2205"/>
                    <a:pt x="926" y="2547"/>
                    <a:pt x="926" y="2899"/>
                  </a:cubicBezTo>
                  <a:cubicBezTo>
                    <a:pt x="1046" y="3362"/>
                    <a:pt x="926" y="3362"/>
                    <a:pt x="926" y="3473"/>
                  </a:cubicBezTo>
                  <a:close/>
                  <a:moveTo>
                    <a:pt x="1389" y="1621"/>
                  </a:moveTo>
                  <a:lnTo>
                    <a:pt x="1389" y="927"/>
                  </a:lnTo>
                  <a:cubicBezTo>
                    <a:pt x="1389" y="695"/>
                    <a:pt x="1509" y="464"/>
                    <a:pt x="1621" y="353"/>
                  </a:cubicBezTo>
                  <a:lnTo>
                    <a:pt x="1621" y="232"/>
                  </a:lnTo>
                  <a:lnTo>
                    <a:pt x="1741" y="232"/>
                  </a:lnTo>
                  <a:cubicBezTo>
                    <a:pt x="1852" y="1"/>
                    <a:pt x="1621" y="121"/>
                    <a:pt x="1389" y="353"/>
                  </a:cubicBezTo>
                  <a:cubicBezTo>
                    <a:pt x="1389" y="464"/>
                    <a:pt x="1278" y="584"/>
                    <a:pt x="1278" y="695"/>
                  </a:cubicBezTo>
                  <a:lnTo>
                    <a:pt x="1278" y="816"/>
                  </a:lnTo>
                  <a:lnTo>
                    <a:pt x="1278" y="927"/>
                  </a:lnTo>
                  <a:lnTo>
                    <a:pt x="1278" y="1047"/>
                  </a:lnTo>
                  <a:cubicBezTo>
                    <a:pt x="1278" y="1158"/>
                    <a:pt x="1158" y="1158"/>
                    <a:pt x="1158" y="1279"/>
                  </a:cubicBezTo>
                  <a:cubicBezTo>
                    <a:pt x="1158" y="1279"/>
                    <a:pt x="1046" y="1390"/>
                    <a:pt x="1046" y="1510"/>
                  </a:cubicBezTo>
                  <a:lnTo>
                    <a:pt x="1046" y="1621"/>
                  </a:lnTo>
                  <a:cubicBezTo>
                    <a:pt x="926" y="1742"/>
                    <a:pt x="926" y="1853"/>
                    <a:pt x="815" y="2084"/>
                  </a:cubicBezTo>
                  <a:lnTo>
                    <a:pt x="815" y="2205"/>
                  </a:lnTo>
                  <a:lnTo>
                    <a:pt x="815" y="2899"/>
                  </a:lnTo>
                  <a:cubicBezTo>
                    <a:pt x="926" y="3242"/>
                    <a:pt x="926" y="3242"/>
                    <a:pt x="815" y="3594"/>
                  </a:cubicBezTo>
                  <a:cubicBezTo>
                    <a:pt x="695" y="3594"/>
                    <a:pt x="352" y="3825"/>
                    <a:pt x="232" y="3936"/>
                  </a:cubicBezTo>
                  <a:cubicBezTo>
                    <a:pt x="120" y="4057"/>
                    <a:pt x="120" y="4168"/>
                    <a:pt x="120" y="4288"/>
                  </a:cubicBezTo>
                  <a:lnTo>
                    <a:pt x="120" y="4288"/>
                  </a:lnTo>
                  <a:cubicBezTo>
                    <a:pt x="120" y="4399"/>
                    <a:pt x="0" y="4520"/>
                    <a:pt x="120" y="4631"/>
                  </a:cubicBezTo>
                  <a:lnTo>
                    <a:pt x="120" y="4631"/>
                  </a:lnTo>
                  <a:cubicBezTo>
                    <a:pt x="120" y="4631"/>
                    <a:pt x="232" y="4399"/>
                    <a:pt x="232" y="4288"/>
                  </a:cubicBezTo>
                  <a:cubicBezTo>
                    <a:pt x="232" y="4168"/>
                    <a:pt x="232" y="4168"/>
                    <a:pt x="352" y="4057"/>
                  </a:cubicBezTo>
                  <a:cubicBezTo>
                    <a:pt x="583" y="3936"/>
                    <a:pt x="815" y="3705"/>
                    <a:pt x="1046" y="3594"/>
                  </a:cubicBezTo>
                  <a:lnTo>
                    <a:pt x="1046" y="3705"/>
                  </a:lnTo>
                  <a:lnTo>
                    <a:pt x="815" y="3936"/>
                  </a:lnTo>
                  <a:cubicBezTo>
                    <a:pt x="815" y="4057"/>
                    <a:pt x="583" y="4399"/>
                    <a:pt x="583" y="4520"/>
                  </a:cubicBezTo>
                  <a:cubicBezTo>
                    <a:pt x="583" y="4631"/>
                    <a:pt x="463" y="4862"/>
                    <a:pt x="463" y="4983"/>
                  </a:cubicBezTo>
                  <a:cubicBezTo>
                    <a:pt x="463" y="5094"/>
                    <a:pt x="463" y="5446"/>
                    <a:pt x="583" y="5446"/>
                  </a:cubicBezTo>
                  <a:cubicBezTo>
                    <a:pt x="695" y="5446"/>
                    <a:pt x="583" y="5325"/>
                    <a:pt x="583" y="5214"/>
                  </a:cubicBezTo>
                  <a:cubicBezTo>
                    <a:pt x="583" y="4983"/>
                    <a:pt x="695" y="4862"/>
                    <a:pt x="695" y="4631"/>
                  </a:cubicBezTo>
                  <a:cubicBezTo>
                    <a:pt x="695" y="4520"/>
                    <a:pt x="695" y="4631"/>
                    <a:pt x="815" y="4520"/>
                  </a:cubicBezTo>
                  <a:cubicBezTo>
                    <a:pt x="1158" y="4399"/>
                    <a:pt x="1509" y="4057"/>
                    <a:pt x="1621" y="3825"/>
                  </a:cubicBezTo>
                  <a:cubicBezTo>
                    <a:pt x="1621" y="3705"/>
                    <a:pt x="1852" y="3473"/>
                    <a:pt x="1852" y="3473"/>
                  </a:cubicBezTo>
                  <a:lnTo>
                    <a:pt x="1852" y="3362"/>
                  </a:lnTo>
                  <a:lnTo>
                    <a:pt x="1972" y="3242"/>
                  </a:lnTo>
                  <a:lnTo>
                    <a:pt x="1972" y="3010"/>
                  </a:lnTo>
                  <a:lnTo>
                    <a:pt x="1852" y="3010"/>
                  </a:lnTo>
                  <a:cubicBezTo>
                    <a:pt x="1852" y="2899"/>
                    <a:pt x="1972" y="2668"/>
                    <a:pt x="1972" y="2547"/>
                  </a:cubicBezTo>
                  <a:lnTo>
                    <a:pt x="1972" y="2205"/>
                  </a:lnTo>
                  <a:lnTo>
                    <a:pt x="1972" y="2084"/>
                  </a:lnTo>
                  <a:cubicBezTo>
                    <a:pt x="2084" y="1973"/>
                    <a:pt x="2204" y="1973"/>
                    <a:pt x="2204" y="1853"/>
                  </a:cubicBezTo>
                  <a:cubicBezTo>
                    <a:pt x="2315" y="1853"/>
                    <a:pt x="2315" y="1742"/>
                    <a:pt x="2315" y="1742"/>
                  </a:cubicBezTo>
                  <a:cubicBezTo>
                    <a:pt x="2547" y="1621"/>
                    <a:pt x="2667" y="1510"/>
                    <a:pt x="2667" y="1279"/>
                  </a:cubicBezTo>
                  <a:lnTo>
                    <a:pt x="2778" y="1279"/>
                  </a:lnTo>
                  <a:cubicBezTo>
                    <a:pt x="2778" y="1158"/>
                    <a:pt x="2898" y="1047"/>
                    <a:pt x="2898" y="927"/>
                  </a:cubicBezTo>
                  <a:lnTo>
                    <a:pt x="2898" y="816"/>
                  </a:lnTo>
                  <a:cubicBezTo>
                    <a:pt x="2778" y="927"/>
                    <a:pt x="2778" y="1047"/>
                    <a:pt x="2667" y="1158"/>
                  </a:cubicBezTo>
                  <a:cubicBezTo>
                    <a:pt x="2547" y="1279"/>
                    <a:pt x="2435" y="1510"/>
                    <a:pt x="2315" y="1621"/>
                  </a:cubicBezTo>
                  <a:lnTo>
                    <a:pt x="1972" y="1853"/>
                  </a:lnTo>
                  <a:cubicBezTo>
                    <a:pt x="2084" y="1853"/>
                    <a:pt x="2084" y="1742"/>
                    <a:pt x="2084" y="1621"/>
                  </a:cubicBezTo>
                  <a:cubicBezTo>
                    <a:pt x="2315" y="1158"/>
                    <a:pt x="2547" y="927"/>
                    <a:pt x="2778" y="464"/>
                  </a:cubicBezTo>
                  <a:cubicBezTo>
                    <a:pt x="2778" y="464"/>
                    <a:pt x="2898" y="353"/>
                    <a:pt x="2898" y="232"/>
                  </a:cubicBezTo>
                  <a:cubicBezTo>
                    <a:pt x="2778" y="232"/>
                    <a:pt x="2778" y="353"/>
                    <a:pt x="2778" y="353"/>
                  </a:cubicBezTo>
                  <a:lnTo>
                    <a:pt x="2435" y="816"/>
                  </a:lnTo>
                  <a:cubicBezTo>
                    <a:pt x="2315" y="816"/>
                    <a:pt x="2315" y="927"/>
                    <a:pt x="2315" y="927"/>
                  </a:cubicBezTo>
                  <a:cubicBezTo>
                    <a:pt x="2204" y="1047"/>
                    <a:pt x="2084" y="1279"/>
                    <a:pt x="1972" y="1390"/>
                  </a:cubicBezTo>
                  <a:cubicBezTo>
                    <a:pt x="1972" y="1510"/>
                    <a:pt x="1972" y="1621"/>
                    <a:pt x="1852" y="1742"/>
                  </a:cubicBezTo>
                  <a:cubicBezTo>
                    <a:pt x="1741" y="1853"/>
                    <a:pt x="1741" y="1973"/>
                    <a:pt x="1621" y="1973"/>
                  </a:cubicBezTo>
                  <a:cubicBezTo>
                    <a:pt x="1509" y="2205"/>
                    <a:pt x="1389" y="2316"/>
                    <a:pt x="1389" y="2436"/>
                  </a:cubicBezTo>
                  <a:cubicBezTo>
                    <a:pt x="1278" y="2547"/>
                    <a:pt x="1278" y="2547"/>
                    <a:pt x="1278" y="2668"/>
                  </a:cubicBezTo>
                  <a:cubicBezTo>
                    <a:pt x="1278" y="2436"/>
                    <a:pt x="1389" y="2084"/>
                    <a:pt x="1389" y="1973"/>
                  </a:cubicBezTo>
                  <a:lnTo>
                    <a:pt x="1389" y="1853"/>
                  </a:lnTo>
                  <a:lnTo>
                    <a:pt x="1509" y="1742"/>
                  </a:lnTo>
                  <a:lnTo>
                    <a:pt x="1509" y="1742"/>
                  </a:lnTo>
                  <a:lnTo>
                    <a:pt x="1621" y="1390"/>
                  </a:lnTo>
                  <a:cubicBezTo>
                    <a:pt x="1741" y="1390"/>
                    <a:pt x="1741" y="1158"/>
                    <a:pt x="1852" y="1047"/>
                  </a:cubicBezTo>
                  <a:lnTo>
                    <a:pt x="1972" y="816"/>
                  </a:lnTo>
                  <a:lnTo>
                    <a:pt x="1972" y="816"/>
                  </a:lnTo>
                  <a:cubicBezTo>
                    <a:pt x="2084" y="584"/>
                    <a:pt x="2315" y="464"/>
                    <a:pt x="2435" y="353"/>
                  </a:cubicBezTo>
                  <a:cubicBezTo>
                    <a:pt x="2435" y="353"/>
                    <a:pt x="2547" y="353"/>
                    <a:pt x="2547" y="232"/>
                  </a:cubicBezTo>
                  <a:cubicBezTo>
                    <a:pt x="2547" y="232"/>
                    <a:pt x="2435" y="232"/>
                    <a:pt x="2435" y="353"/>
                  </a:cubicBezTo>
                  <a:cubicBezTo>
                    <a:pt x="2084" y="464"/>
                    <a:pt x="1741" y="927"/>
                    <a:pt x="1509" y="1279"/>
                  </a:cubicBezTo>
                  <a:cubicBezTo>
                    <a:pt x="1509" y="1279"/>
                    <a:pt x="1389" y="1510"/>
                    <a:pt x="1389" y="16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4596892" y="2337319"/>
              <a:ext cx="114271" cy="63157"/>
            </a:xfrm>
            <a:custGeom>
              <a:rect b="b" l="l" r="r" t="t"/>
              <a:pathLst>
                <a:path extrusionOk="0" h="3010" w="5446">
                  <a:moveTo>
                    <a:pt x="3131" y="1852"/>
                  </a:moveTo>
                  <a:lnTo>
                    <a:pt x="3010" y="1732"/>
                  </a:lnTo>
                  <a:cubicBezTo>
                    <a:pt x="2779" y="1621"/>
                    <a:pt x="2436" y="1500"/>
                    <a:pt x="2205" y="1158"/>
                  </a:cubicBezTo>
                  <a:cubicBezTo>
                    <a:pt x="2316" y="1158"/>
                    <a:pt x="2316" y="1269"/>
                    <a:pt x="2436" y="1269"/>
                  </a:cubicBezTo>
                  <a:lnTo>
                    <a:pt x="2547" y="1269"/>
                  </a:lnTo>
                  <a:cubicBezTo>
                    <a:pt x="2779" y="1389"/>
                    <a:pt x="2899" y="1389"/>
                    <a:pt x="3131" y="1500"/>
                  </a:cubicBezTo>
                  <a:lnTo>
                    <a:pt x="3594" y="1852"/>
                  </a:lnTo>
                  <a:close/>
                  <a:moveTo>
                    <a:pt x="4168" y="1269"/>
                  </a:moveTo>
                  <a:lnTo>
                    <a:pt x="4057" y="1158"/>
                  </a:lnTo>
                  <a:lnTo>
                    <a:pt x="3936" y="1158"/>
                  </a:lnTo>
                  <a:cubicBezTo>
                    <a:pt x="3825" y="1158"/>
                    <a:pt x="3594" y="1037"/>
                    <a:pt x="3473" y="1037"/>
                  </a:cubicBezTo>
                  <a:cubicBezTo>
                    <a:pt x="3131" y="926"/>
                    <a:pt x="3010" y="926"/>
                    <a:pt x="2547" y="1037"/>
                  </a:cubicBezTo>
                  <a:cubicBezTo>
                    <a:pt x="2205" y="1037"/>
                    <a:pt x="2084" y="926"/>
                    <a:pt x="2084" y="926"/>
                  </a:cubicBezTo>
                  <a:lnTo>
                    <a:pt x="2084" y="1037"/>
                  </a:lnTo>
                  <a:cubicBezTo>
                    <a:pt x="2316" y="1037"/>
                    <a:pt x="2547" y="1158"/>
                    <a:pt x="2668" y="1158"/>
                  </a:cubicBezTo>
                  <a:lnTo>
                    <a:pt x="2779" y="1158"/>
                  </a:lnTo>
                  <a:lnTo>
                    <a:pt x="3362" y="1158"/>
                  </a:lnTo>
                  <a:cubicBezTo>
                    <a:pt x="3705" y="1269"/>
                    <a:pt x="3473" y="1269"/>
                    <a:pt x="3936" y="1269"/>
                  </a:cubicBezTo>
                  <a:close/>
                  <a:moveTo>
                    <a:pt x="2316" y="1500"/>
                  </a:moveTo>
                  <a:cubicBezTo>
                    <a:pt x="2316" y="1500"/>
                    <a:pt x="2205" y="1389"/>
                    <a:pt x="2084" y="1389"/>
                  </a:cubicBezTo>
                  <a:cubicBezTo>
                    <a:pt x="1973" y="1269"/>
                    <a:pt x="1853" y="1158"/>
                    <a:pt x="1621" y="1037"/>
                  </a:cubicBezTo>
                  <a:lnTo>
                    <a:pt x="1510" y="1037"/>
                  </a:lnTo>
                  <a:cubicBezTo>
                    <a:pt x="1510" y="926"/>
                    <a:pt x="1158" y="806"/>
                    <a:pt x="1158" y="806"/>
                  </a:cubicBezTo>
                  <a:cubicBezTo>
                    <a:pt x="1278" y="1158"/>
                    <a:pt x="1742" y="1500"/>
                    <a:pt x="1973" y="1621"/>
                  </a:cubicBezTo>
                  <a:cubicBezTo>
                    <a:pt x="2436" y="1852"/>
                    <a:pt x="2205" y="1732"/>
                    <a:pt x="2547" y="1732"/>
                  </a:cubicBezTo>
                  <a:lnTo>
                    <a:pt x="2668" y="1732"/>
                  </a:lnTo>
                  <a:cubicBezTo>
                    <a:pt x="2668" y="1732"/>
                    <a:pt x="2547" y="1732"/>
                    <a:pt x="2547" y="1621"/>
                  </a:cubicBezTo>
                  <a:cubicBezTo>
                    <a:pt x="2436" y="1621"/>
                    <a:pt x="2436" y="1621"/>
                    <a:pt x="2316" y="1500"/>
                  </a:cubicBezTo>
                  <a:close/>
                  <a:moveTo>
                    <a:pt x="927" y="111"/>
                  </a:moveTo>
                  <a:lnTo>
                    <a:pt x="927" y="111"/>
                  </a:lnTo>
                  <a:cubicBezTo>
                    <a:pt x="927" y="111"/>
                    <a:pt x="1158" y="232"/>
                    <a:pt x="1278" y="232"/>
                  </a:cubicBezTo>
                  <a:lnTo>
                    <a:pt x="1510" y="463"/>
                  </a:lnTo>
                  <a:cubicBezTo>
                    <a:pt x="1621" y="463"/>
                    <a:pt x="1621" y="574"/>
                    <a:pt x="1742" y="695"/>
                  </a:cubicBezTo>
                  <a:cubicBezTo>
                    <a:pt x="1742" y="806"/>
                    <a:pt x="1853" y="926"/>
                    <a:pt x="1853" y="1037"/>
                  </a:cubicBezTo>
                  <a:lnTo>
                    <a:pt x="1853" y="1037"/>
                  </a:lnTo>
                  <a:lnTo>
                    <a:pt x="1390" y="695"/>
                  </a:lnTo>
                  <a:cubicBezTo>
                    <a:pt x="1278" y="695"/>
                    <a:pt x="1158" y="695"/>
                    <a:pt x="1047" y="574"/>
                  </a:cubicBezTo>
                  <a:cubicBezTo>
                    <a:pt x="815" y="574"/>
                    <a:pt x="232" y="463"/>
                    <a:pt x="1" y="574"/>
                  </a:cubicBezTo>
                  <a:cubicBezTo>
                    <a:pt x="1" y="695"/>
                    <a:pt x="121" y="574"/>
                    <a:pt x="121" y="695"/>
                  </a:cubicBezTo>
                  <a:cubicBezTo>
                    <a:pt x="352" y="695"/>
                    <a:pt x="464" y="574"/>
                    <a:pt x="695" y="695"/>
                  </a:cubicBezTo>
                  <a:lnTo>
                    <a:pt x="927" y="695"/>
                  </a:lnTo>
                  <a:cubicBezTo>
                    <a:pt x="1047" y="806"/>
                    <a:pt x="1047" y="926"/>
                    <a:pt x="1047" y="926"/>
                  </a:cubicBezTo>
                  <a:cubicBezTo>
                    <a:pt x="1158" y="1269"/>
                    <a:pt x="1510" y="1500"/>
                    <a:pt x="1742" y="1621"/>
                  </a:cubicBezTo>
                  <a:cubicBezTo>
                    <a:pt x="1853" y="1732"/>
                    <a:pt x="1973" y="1732"/>
                    <a:pt x="2084" y="1852"/>
                  </a:cubicBezTo>
                  <a:lnTo>
                    <a:pt x="1973" y="1852"/>
                  </a:lnTo>
                  <a:lnTo>
                    <a:pt x="2205" y="1852"/>
                  </a:lnTo>
                  <a:cubicBezTo>
                    <a:pt x="2316" y="1963"/>
                    <a:pt x="2436" y="2084"/>
                    <a:pt x="2547" y="1963"/>
                  </a:cubicBezTo>
                  <a:lnTo>
                    <a:pt x="2547" y="1963"/>
                  </a:lnTo>
                  <a:cubicBezTo>
                    <a:pt x="2547" y="1852"/>
                    <a:pt x="2779" y="1963"/>
                    <a:pt x="2779" y="1963"/>
                  </a:cubicBezTo>
                  <a:lnTo>
                    <a:pt x="3242" y="1963"/>
                  </a:lnTo>
                  <a:cubicBezTo>
                    <a:pt x="3362" y="1963"/>
                    <a:pt x="3362" y="1963"/>
                    <a:pt x="3473" y="2084"/>
                  </a:cubicBezTo>
                  <a:lnTo>
                    <a:pt x="3705" y="2315"/>
                  </a:lnTo>
                  <a:cubicBezTo>
                    <a:pt x="3825" y="2426"/>
                    <a:pt x="3936" y="2426"/>
                    <a:pt x="4057" y="2547"/>
                  </a:cubicBezTo>
                  <a:lnTo>
                    <a:pt x="4288" y="2778"/>
                  </a:lnTo>
                  <a:lnTo>
                    <a:pt x="4399" y="2889"/>
                  </a:lnTo>
                  <a:cubicBezTo>
                    <a:pt x="4520" y="2889"/>
                    <a:pt x="4631" y="3010"/>
                    <a:pt x="4631" y="2889"/>
                  </a:cubicBezTo>
                  <a:lnTo>
                    <a:pt x="4399" y="2658"/>
                  </a:lnTo>
                  <a:cubicBezTo>
                    <a:pt x="4288" y="2658"/>
                    <a:pt x="4288" y="2547"/>
                    <a:pt x="4168" y="2547"/>
                  </a:cubicBezTo>
                  <a:lnTo>
                    <a:pt x="3594" y="2084"/>
                  </a:lnTo>
                  <a:lnTo>
                    <a:pt x="3825" y="2084"/>
                  </a:lnTo>
                  <a:cubicBezTo>
                    <a:pt x="3936" y="2084"/>
                    <a:pt x="4057" y="2195"/>
                    <a:pt x="4057" y="2195"/>
                  </a:cubicBezTo>
                  <a:cubicBezTo>
                    <a:pt x="4288" y="2315"/>
                    <a:pt x="4631" y="2547"/>
                    <a:pt x="4862" y="2658"/>
                  </a:cubicBezTo>
                  <a:cubicBezTo>
                    <a:pt x="4983" y="2658"/>
                    <a:pt x="4983" y="2778"/>
                    <a:pt x="5094" y="2778"/>
                  </a:cubicBezTo>
                  <a:cubicBezTo>
                    <a:pt x="5094" y="2778"/>
                    <a:pt x="5094" y="2889"/>
                    <a:pt x="5214" y="2889"/>
                  </a:cubicBezTo>
                  <a:lnTo>
                    <a:pt x="5325" y="2889"/>
                  </a:lnTo>
                  <a:cubicBezTo>
                    <a:pt x="5214" y="2778"/>
                    <a:pt x="5094" y="2658"/>
                    <a:pt x="4983" y="2658"/>
                  </a:cubicBezTo>
                  <a:lnTo>
                    <a:pt x="4983" y="2547"/>
                  </a:lnTo>
                  <a:lnTo>
                    <a:pt x="4862" y="2547"/>
                  </a:lnTo>
                  <a:cubicBezTo>
                    <a:pt x="4751" y="2426"/>
                    <a:pt x="4631" y="2315"/>
                    <a:pt x="4399" y="2195"/>
                  </a:cubicBezTo>
                  <a:lnTo>
                    <a:pt x="4168" y="2084"/>
                  </a:lnTo>
                  <a:cubicBezTo>
                    <a:pt x="4057" y="1963"/>
                    <a:pt x="4057" y="1963"/>
                    <a:pt x="3936" y="1963"/>
                  </a:cubicBezTo>
                  <a:lnTo>
                    <a:pt x="3825" y="1963"/>
                  </a:lnTo>
                  <a:lnTo>
                    <a:pt x="3825" y="1852"/>
                  </a:lnTo>
                  <a:cubicBezTo>
                    <a:pt x="3594" y="1732"/>
                    <a:pt x="3473" y="1621"/>
                    <a:pt x="3242" y="1500"/>
                  </a:cubicBezTo>
                  <a:lnTo>
                    <a:pt x="2899" y="1269"/>
                  </a:lnTo>
                  <a:lnTo>
                    <a:pt x="3131" y="1269"/>
                  </a:lnTo>
                  <a:lnTo>
                    <a:pt x="3242" y="1269"/>
                  </a:lnTo>
                  <a:lnTo>
                    <a:pt x="3473" y="1389"/>
                  </a:lnTo>
                  <a:cubicBezTo>
                    <a:pt x="3594" y="1389"/>
                    <a:pt x="3705" y="1500"/>
                    <a:pt x="3936" y="1500"/>
                  </a:cubicBezTo>
                  <a:lnTo>
                    <a:pt x="4168" y="1732"/>
                  </a:lnTo>
                  <a:cubicBezTo>
                    <a:pt x="4288" y="1732"/>
                    <a:pt x="4520" y="1852"/>
                    <a:pt x="4631" y="1963"/>
                  </a:cubicBezTo>
                  <a:lnTo>
                    <a:pt x="4862" y="2195"/>
                  </a:lnTo>
                  <a:cubicBezTo>
                    <a:pt x="4983" y="2195"/>
                    <a:pt x="5094" y="2426"/>
                    <a:pt x="5214" y="2547"/>
                  </a:cubicBezTo>
                  <a:lnTo>
                    <a:pt x="5214" y="2547"/>
                  </a:lnTo>
                  <a:cubicBezTo>
                    <a:pt x="5325" y="2426"/>
                    <a:pt x="5094" y="2195"/>
                    <a:pt x="4983" y="2084"/>
                  </a:cubicBezTo>
                  <a:cubicBezTo>
                    <a:pt x="4983" y="1963"/>
                    <a:pt x="4862" y="1852"/>
                    <a:pt x="4751" y="1852"/>
                  </a:cubicBezTo>
                  <a:lnTo>
                    <a:pt x="4288" y="1500"/>
                  </a:lnTo>
                  <a:lnTo>
                    <a:pt x="4288" y="1500"/>
                  </a:lnTo>
                  <a:cubicBezTo>
                    <a:pt x="4168" y="1500"/>
                    <a:pt x="4057" y="1389"/>
                    <a:pt x="3936" y="1389"/>
                  </a:cubicBezTo>
                  <a:lnTo>
                    <a:pt x="4399" y="1389"/>
                  </a:lnTo>
                  <a:lnTo>
                    <a:pt x="4751" y="1389"/>
                  </a:lnTo>
                  <a:cubicBezTo>
                    <a:pt x="4983" y="1500"/>
                    <a:pt x="5094" y="1500"/>
                    <a:pt x="5214" y="1621"/>
                  </a:cubicBezTo>
                  <a:lnTo>
                    <a:pt x="5325" y="1732"/>
                  </a:lnTo>
                  <a:cubicBezTo>
                    <a:pt x="5446" y="1852"/>
                    <a:pt x="5446" y="1732"/>
                    <a:pt x="5325" y="1621"/>
                  </a:cubicBezTo>
                  <a:cubicBezTo>
                    <a:pt x="5325" y="1500"/>
                    <a:pt x="5214" y="1500"/>
                    <a:pt x="5214" y="1500"/>
                  </a:cubicBezTo>
                  <a:cubicBezTo>
                    <a:pt x="5094" y="1389"/>
                    <a:pt x="4862" y="1269"/>
                    <a:pt x="4631" y="1269"/>
                  </a:cubicBezTo>
                  <a:lnTo>
                    <a:pt x="4520" y="1269"/>
                  </a:lnTo>
                  <a:cubicBezTo>
                    <a:pt x="4399" y="1269"/>
                    <a:pt x="4399" y="1269"/>
                    <a:pt x="4399" y="1158"/>
                  </a:cubicBezTo>
                  <a:cubicBezTo>
                    <a:pt x="4288" y="1158"/>
                    <a:pt x="4168" y="1158"/>
                    <a:pt x="4057" y="1037"/>
                  </a:cubicBezTo>
                  <a:cubicBezTo>
                    <a:pt x="3825" y="926"/>
                    <a:pt x="3473" y="926"/>
                    <a:pt x="3242" y="806"/>
                  </a:cubicBezTo>
                  <a:cubicBezTo>
                    <a:pt x="2899" y="806"/>
                    <a:pt x="2547" y="926"/>
                    <a:pt x="2205" y="926"/>
                  </a:cubicBezTo>
                  <a:cubicBezTo>
                    <a:pt x="1973" y="926"/>
                    <a:pt x="1973" y="926"/>
                    <a:pt x="1973" y="806"/>
                  </a:cubicBezTo>
                  <a:cubicBezTo>
                    <a:pt x="1853" y="574"/>
                    <a:pt x="1742" y="343"/>
                    <a:pt x="1510" y="232"/>
                  </a:cubicBezTo>
                  <a:cubicBezTo>
                    <a:pt x="1390" y="111"/>
                    <a:pt x="1390" y="232"/>
                    <a:pt x="1278" y="111"/>
                  </a:cubicBezTo>
                  <a:cubicBezTo>
                    <a:pt x="1278" y="111"/>
                    <a:pt x="1047" y="0"/>
                    <a:pt x="927"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4592045" y="2371311"/>
              <a:ext cx="63157" cy="114082"/>
            </a:xfrm>
            <a:custGeom>
              <a:rect b="b" l="l" r="r" t="t"/>
              <a:pathLst>
                <a:path extrusionOk="0" h="5437" w="3010">
                  <a:moveTo>
                    <a:pt x="1509" y="3353"/>
                  </a:moveTo>
                  <a:cubicBezTo>
                    <a:pt x="1509" y="3242"/>
                    <a:pt x="1389" y="3242"/>
                    <a:pt x="1278" y="3121"/>
                  </a:cubicBezTo>
                  <a:cubicBezTo>
                    <a:pt x="1278" y="3010"/>
                    <a:pt x="1158" y="2779"/>
                    <a:pt x="1158" y="2658"/>
                  </a:cubicBezTo>
                  <a:cubicBezTo>
                    <a:pt x="1046" y="2427"/>
                    <a:pt x="1046" y="2316"/>
                    <a:pt x="1046" y="1964"/>
                  </a:cubicBezTo>
                  <a:cubicBezTo>
                    <a:pt x="1389" y="2427"/>
                    <a:pt x="1389" y="2658"/>
                    <a:pt x="1509" y="3242"/>
                  </a:cubicBezTo>
                  <a:close/>
                  <a:moveTo>
                    <a:pt x="1158" y="1964"/>
                  </a:moveTo>
                  <a:lnTo>
                    <a:pt x="1389" y="2195"/>
                  </a:lnTo>
                  <a:lnTo>
                    <a:pt x="1509" y="2316"/>
                  </a:lnTo>
                  <a:lnTo>
                    <a:pt x="1621" y="2427"/>
                  </a:lnTo>
                  <a:cubicBezTo>
                    <a:pt x="1741" y="2547"/>
                    <a:pt x="1852" y="2779"/>
                    <a:pt x="1973" y="2890"/>
                  </a:cubicBezTo>
                  <a:cubicBezTo>
                    <a:pt x="1973" y="3010"/>
                    <a:pt x="1973" y="3010"/>
                    <a:pt x="2084" y="3010"/>
                  </a:cubicBezTo>
                  <a:cubicBezTo>
                    <a:pt x="2084" y="3121"/>
                    <a:pt x="2436" y="3353"/>
                    <a:pt x="2436" y="3353"/>
                  </a:cubicBezTo>
                  <a:lnTo>
                    <a:pt x="2204" y="2890"/>
                  </a:lnTo>
                  <a:cubicBezTo>
                    <a:pt x="1973" y="2427"/>
                    <a:pt x="1852" y="2316"/>
                    <a:pt x="1509" y="2084"/>
                  </a:cubicBezTo>
                  <a:cubicBezTo>
                    <a:pt x="1389" y="1964"/>
                    <a:pt x="1389" y="1964"/>
                    <a:pt x="1278" y="1964"/>
                  </a:cubicBezTo>
                  <a:cubicBezTo>
                    <a:pt x="1158" y="1853"/>
                    <a:pt x="1158" y="1732"/>
                    <a:pt x="1158" y="1732"/>
                  </a:cubicBezTo>
                  <a:cubicBezTo>
                    <a:pt x="1046" y="1732"/>
                    <a:pt x="1158" y="1853"/>
                    <a:pt x="1158" y="1964"/>
                  </a:cubicBezTo>
                  <a:close/>
                  <a:moveTo>
                    <a:pt x="815" y="2547"/>
                  </a:moveTo>
                  <a:lnTo>
                    <a:pt x="695" y="2427"/>
                  </a:lnTo>
                  <a:cubicBezTo>
                    <a:pt x="583" y="2084"/>
                    <a:pt x="463" y="1732"/>
                    <a:pt x="463" y="1390"/>
                  </a:cubicBezTo>
                  <a:lnTo>
                    <a:pt x="463" y="1158"/>
                  </a:lnTo>
                  <a:cubicBezTo>
                    <a:pt x="583" y="1038"/>
                    <a:pt x="583" y="927"/>
                    <a:pt x="583" y="927"/>
                  </a:cubicBezTo>
                  <a:lnTo>
                    <a:pt x="815" y="1390"/>
                  </a:lnTo>
                  <a:lnTo>
                    <a:pt x="926" y="2084"/>
                  </a:lnTo>
                  <a:lnTo>
                    <a:pt x="926" y="2195"/>
                  </a:lnTo>
                  <a:lnTo>
                    <a:pt x="926" y="2316"/>
                  </a:lnTo>
                  <a:cubicBezTo>
                    <a:pt x="926" y="2427"/>
                    <a:pt x="1046" y="2658"/>
                    <a:pt x="1046" y="2779"/>
                  </a:cubicBezTo>
                  <a:close/>
                  <a:moveTo>
                    <a:pt x="352" y="343"/>
                  </a:moveTo>
                  <a:cubicBezTo>
                    <a:pt x="352" y="232"/>
                    <a:pt x="232" y="232"/>
                    <a:pt x="232" y="112"/>
                  </a:cubicBezTo>
                  <a:cubicBezTo>
                    <a:pt x="120" y="112"/>
                    <a:pt x="120" y="112"/>
                    <a:pt x="120" y="1"/>
                  </a:cubicBezTo>
                  <a:lnTo>
                    <a:pt x="0" y="1"/>
                  </a:lnTo>
                  <a:cubicBezTo>
                    <a:pt x="0" y="112"/>
                    <a:pt x="232" y="232"/>
                    <a:pt x="232" y="343"/>
                  </a:cubicBezTo>
                  <a:cubicBezTo>
                    <a:pt x="352" y="464"/>
                    <a:pt x="463" y="575"/>
                    <a:pt x="463" y="806"/>
                  </a:cubicBezTo>
                  <a:lnTo>
                    <a:pt x="463" y="806"/>
                  </a:lnTo>
                  <a:cubicBezTo>
                    <a:pt x="463" y="927"/>
                    <a:pt x="463" y="927"/>
                    <a:pt x="352" y="1038"/>
                  </a:cubicBezTo>
                  <a:cubicBezTo>
                    <a:pt x="232" y="1390"/>
                    <a:pt x="352" y="1964"/>
                    <a:pt x="463" y="2316"/>
                  </a:cubicBezTo>
                  <a:lnTo>
                    <a:pt x="463" y="2316"/>
                  </a:lnTo>
                  <a:cubicBezTo>
                    <a:pt x="463" y="2316"/>
                    <a:pt x="583" y="2427"/>
                    <a:pt x="583" y="2547"/>
                  </a:cubicBezTo>
                  <a:lnTo>
                    <a:pt x="695" y="2779"/>
                  </a:lnTo>
                  <a:lnTo>
                    <a:pt x="815" y="2658"/>
                  </a:lnTo>
                  <a:cubicBezTo>
                    <a:pt x="926" y="2890"/>
                    <a:pt x="926" y="2890"/>
                    <a:pt x="1158" y="3121"/>
                  </a:cubicBezTo>
                  <a:cubicBezTo>
                    <a:pt x="1278" y="3353"/>
                    <a:pt x="1389" y="3242"/>
                    <a:pt x="1389" y="3473"/>
                  </a:cubicBezTo>
                  <a:lnTo>
                    <a:pt x="1389" y="4168"/>
                  </a:lnTo>
                  <a:lnTo>
                    <a:pt x="1389" y="4399"/>
                  </a:lnTo>
                  <a:cubicBezTo>
                    <a:pt x="1389" y="4510"/>
                    <a:pt x="1509" y="4973"/>
                    <a:pt x="1621" y="4973"/>
                  </a:cubicBezTo>
                  <a:lnTo>
                    <a:pt x="1621" y="4631"/>
                  </a:lnTo>
                  <a:cubicBezTo>
                    <a:pt x="1509" y="4510"/>
                    <a:pt x="1509" y="4399"/>
                    <a:pt x="1509" y="4279"/>
                  </a:cubicBezTo>
                  <a:lnTo>
                    <a:pt x="1509" y="3584"/>
                  </a:lnTo>
                  <a:cubicBezTo>
                    <a:pt x="1741" y="4047"/>
                    <a:pt x="1852" y="4399"/>
                    <a:pt x="1973" y="4973"/>
                  </a:cubicBezTo>
                  <a:cubicBezTo>
                    <a:pt x="1973" y="4973"/>
                    <a:pt x="1973" y="5436"/>
                    <a:pt x="2084" y="5325"/>
                  </a:cubicBezTo>
                  <a:lnTo>
                    <a:pt x="2084" y="5094"/>
                  </a:lnTo>
                  <a:lnTo>
                    <a:pt x="2084" y="4742"/>
                  </a:lnTo>
                  <a:cubicBezTo>
                    <a:pt x="1973" y="4279"/>
                    <a:pt x="1973" y="4168"/>
                    <a:pt x="1741" y="3816"/>
                  </a:cubicBezTo>
                  <a:cubicBezTo>
                    <a:pt x="1741" y="3584"/>
                    <a:pt x="1621" y="2890"/>
                    <a:pt x="1509" y="2547"/>
                  </a:cubicBezTo>
                  <a:cubicBezTo>
                    <a:pt x="1621" y="2547"/>
                    <a:pt x="1852" y="3010"/>
                    <a:pt x="1973" y="3121"/>
                  </a:cubicBezTo>
                  <a:lnTo>
                    <a:pt x="1973" y="3353"/>
                  </a:lnTo>
                  <a:cubicBezTo>
                    <a:pt x="2084" y="3473"/>
                    <a:pt x="2204" y="3816"/>
                    <a:pt x="2204" y="3936"/>
                  </a:cubicBezTo>
                  <a:cubicBezTo>
                    <a:pt x="2204" y="4168"/>
                    <a:pt x="2315" y="4399"/>
                    <a:pt x="2315" y="4742"/>
                  </a:cubicBezTo>
                  <a:cubicBezTo>
                    <a:pt x="2315" y="4862"/>
                    <a:pt x="2204" y="4973"/>
                    <a:pt x="2204" y="5094"/>
                  </a:cubicBezTo>
                  <a:cubicBezTo>
                    <a:pt x="2315" y="5094"/>
                    <a:pt x="2315" y="4973"/>
                    <a:pt x="2315" y="4973"/>
                  </a:cubicBezTo>
                  <a:cubicBezTo>
                    <a:pt x="2436" y="4862"/>
                    <a:pt x="2436" y="4862"/>
                    <a:pt x="2436" y="4742"/>
                  </a:cubicBezTo>
                  <a:cubicBezTo>
                    <a:pt x="2436" y="4399"/>
                    <a:pt x="2436" y="4047"/>
                    <a:pt x="2315" y="3816"/>
                  </a:cubicBezTo>
                  <a:cubicBezTo>
                    <a:pt x="2315" y="3705"/>
                    <a:pt x="2204" y="3353"/>
                    <a:pt x="2204" y="3353"/>
                  </a:cubicBezTo>
                  <a:lnTo>
                    <a:pt x="2315" y="3473"/>
                  </a:lnTo>
                  <a:lnTo>
                    <a:pt x="2667" y="3816"/>
                  </a:lnTo>
                  <a:cubicBezTo>
                    <a:pt x="3010" y="4279"/>
                    <a:pt x="2899" y="4631"/>
                    <a:pt x="2899" y="4631"/>
                  </a:cubicBezTo>
                  <a:cubicBezTo>
                    <a:pt x="3010" y="4631"/>
                    <a:pt x="3010" y="4399"/>
                    <a:pt x="3010" y="4279"/>
                  </a:cubicBezTo>
                  <a:cubicBezTo>
                    <a:pt x="3010" y="4047"/>
                    <a:pt x="2778" y="3705"/>
                    <a:pt x="2667" y="3584"/>
                  </a:cubicBezTo>
                  <a:cubicBezTo>
                    <a:pt x="2547" y="3473"/>
                    <a:pt x="2547" y="3473"/>
                    <a:pt x="2547" y="3353"/>
                  </a:cubicBezTo>
                  <a:cubicBezTo>
                    <a:pt x="2436" y="3010"/>
                    <a:pt x="2204" y="2547"/>
                    <a:pt x="1973" y="2316"/>
                  </a:cubicBezTo>
                  <a:cubicBezTo>
                    <a:pt x="1852" y="2195"/>
                    <a:pt x="1852" y="2084"/>
                    <a:pt x="1741" y="2084"/>
                  </a:cubicBezTo>
                  <a:cubicBezTo>
                    <a:pt x="1741" y="2084"/>
                    <a:pt x="1621" y="2084"/>
                    <a:pt x="1621" y="1964"/>
                  </a:cubicBezTo>
                  <a:cubicBezTo>
                    <a:pt x="1389" y="1853"/>
                    <a:pt x="1389" y="1853"/>
                    <a:pt x="1158" y="1621"/>
                  </a:cubicBezTo>
                  <a:lnTo>
                    <a:pt x="1158" y="1390"/>
                  </a:lnTo>
                  <a:cubicBezTo>
                    <a:pt x="1158" y="1269"/>
                    <a:pt x="1278" y="1158"/>
                    <a:pt x="1278" y="1038"/>
                  </a:cubicBezTo>
                  <a:cubicBezTo>
                    <a:pt x="1278" y="927"/>
                    <a:pt x="1278" y="806"/>
                    <a:pt x="1158" y="575"/>
                  </a:cubicBezTo>
                  <a:lnTo>
                    <a:pt x="1046" y="343"/>
                  </a:lnTo>
                  <a:cubicBezTo>
                    <a:pt x="1046" y="232"/>
                    <a:pt x="1046" y="232"/>
                    <a:pt x="926" y="232"/>
                  </a:cubicBezTo>
                  <a:lnTo>
                    <a:pt x="1046" y="464"/>
                  </a:lnTo>
                  <a:cubicBezTo>
                    <a:pt x="1158" y="806"/>
                    <a:pt x="1158" y="806"/>
                    <a:pt x="1046" y="1158"/>
                  </a:cubicBezTo>
                  <a:lnTo>
                    <a:pt x="926" y="1621"/>
                  </a:lnTo>
                  <a:lnTo>
                    <a:pt x="926" y="1390"/>
                  </a:lnTo>
                  <a:cubicBezTo>
                    <a:pt x="815" y="1038"/>
                    <a:pt x="695" y="575"/>
                    <a:pt x="35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4480313" y="2223070"/>
              <a:ext cx="65696" cy="111732"/>
            </a:xfrm>
            <a:custGeom>
              <a:rect b="b" l="l" r="r" t="t"/>
              <a:pathLst>
                <a:path extrusionOk="0" h="5325" w="3131">
                  <a:moveTo>
                    <a:pt x="2547" y="4399"/>
                  </a:moveTo>
                  <a:cubicBezTo>
                    <a:pt x="2436" y="4288"/>
                    <a:pt x="2436" y="4288"/>
                    <a:pt x="2436" y="4167"/>
                  </a:cubicBezTo>
                  <a:cubicBezTo>
                    <a:pt x="2316" y="3936"/>
                    <a:pt x="2316" y="3825"/>
                    <a:pt x="2204" y="3473"/>
                  </a:cubicBezTo>
                  <a:lnTo>
                    <a:pt x="2204" y="3130"/>
                  </a:lnTo>
                  <a:lnTo>
                    <a:pt x="2204" y="3010"/>
                  </a:lnTo>
                  <a:cubicBezTo>
                    <a:pt x="2204" y="2899"/>
                    <a:pt x="2084" y="2667"/>
                    <a:pt x="2084" y="2547"/>
                  </a:cubicBezTo>
                  <a:lnTo>
                    <a:pt x="2084" y="2547"/>
                  </a:lnTo>
                  <a:lnTo>
                    <a:pt x="2084" y="2667"/>
                  </a:lnTo>
                  <a:lnTo>
                    <a:pt x="2204" y="2778"/>
                  </a:lnTo>
                  <a:cubicBezTo>
                    <a:pt x="2436" y="2899"/>
                    <a:pt x="2316" y="2778"/>
                    <a:pt x="2436" y="3241"/>
                  </a:cubicBezTo>
                  <a:cubicBezTo>
                    <a:pt x="2547" y="3473"/>
                    <a:pt x="2547" y="3704"/>
                    <a:pt x="2547" y="3936"/>
                  </a:cubicBezTo>
                  <a:close/>
                  <a:moveTo>
                    <a:pt x="1973" y="3362"/>
                  </a:moveTo>
                  <a:cubicBezTo>
                    <a:pt x="2084" y="3130"/>
                    <a:pt x="1973" y="2778"/>
                    <a:pt x="1973" y="2667"/>
                  </a:cubicBezTo>
                  <a:lnTo>
                    <a:pt x="1853" y="2547"/>
                  </a:lnTo>
                  <a:cubicBezTo>
                    <a:pt x="1741" y="1973"/>
                    <a:pt x="1853" y="2315"/>
                    <a:pt x="1510" y="1973"/>
                  </a:cubicBezTo>
                  <a:cubicBezTo>
                    <a:pt x="1510" y="2084"/>
                    <a:pt x="1621" y="2204"/>
                    <a:pt x="1621" y="2315"/>
                  </a:cubicBezTo>
                  <a:cubicBezTo>
                    <a:pt x="1621" y="2547"/>
                    <a:pt x="1741" y="2778"/>
                    <a:pt x="1853" y="3010"/>
                  </a:cubicBezTo>
                  <a:cubicBezTo>
                    <a:pt x="1853" y="3130"/>
                    <a:pt x="1973" y="3362"/>
                    <a:pt x="1973" y="3362"/>
                  </a:cubicBezTo>
                  <a:close/>
                  <a:moveTo>
                    <a:pt x="584" y="1973"/>
                  </a:moveTo>
                  <a:lnTo>
                    <a:pt x="815" y="2084"/>
                  </a:lnTo>
                  <a:lnTo>
                    <a:pt x="1047" y="2315"/>
                  </a:lnTo>
                  <a:lnTo>
                    <a:pt x="1158" y="2436"/>
                  </a:lnTo>
                  <a:cubicBezTo>
                    <a:pt x="1389" y="2899"/>
                    <a:pt x="1621" y="3010"/>
                    <a:pt x="1741" y="3130"/>
                  </a:cubicBezTo>
                  <a:cubicBezTo>
                    <a:pt x="1741" y="3241"/>
                    <a:pt x="1853" y="3473"/>
                    <a:pt x="1973" y="3473"/>
                  </a:cubicBezTo>
                  <a:lnTo>
                    <a:pt x="1973" y="3593"/>
                  </a:lnTo>
                  <a:lnTo>
                    <a:pt x="1973" y="3593"/>
                  </a:lnTo>
                  <a:lnTo>
                    <a:pt x="1973" y="3593"/>
                  </a:lnTo>
                  <a:cubicBezTo>
                    <a:pt x="1741" y="3130"/>
                    <a:pt x="1389" y="3241"/>
                    <a:pt x="926" y="2436"/>
                  </a:cubicBezTo>
                  <a:cubicBezTo>
                    <a:pt x="815" y="2315"/>
                    <a:pt x="695" y="2084"/>
                    <a:pt x="584" y="1973"/>
                  </a:cubicBezTo>
                  <a:close/>
                  <a:moveTo>
                    <a:pt x="1158" y="1278"/>
                  </a:moveTo>
                  <a:cubicBezTo>
                    <a:pt x="1278" y="1278"/>
                    <a:pt x="1278" y="1389"/>
                    <a:pt x="1278" y="1510"/>
                  </a:cubicBezTo>
                  <a:cubicBezTo>
                    <a:pt x="1389" y="1621"/>
                    <a:pt x="1278" y="1510"/>
                    <a:pt x="1389" y="1741"/>
                  </a:cubicBezTo>
                  <a:cubicBezTo>
                    <a:pt x="1389" y="2084"/>
                    <a:pt x="1389" y="2436"/>
                    <a:pt x="1621" y="2778"/>
                  </a:cubicBezTo>
                  <a:cubicBezTo>
                    <a:pt x="1510" y="2778"/>
                    <a:pt x="1389" y="2547"/>
                    <a:pt x="1389" y="2436"/>
                  </a:cubicBezTo>
                  <a:cubicBezTo>
                    <a:pt x="1158" y="2204"/>
                    <a:pt x="1158" y="2084"/>
                    <a:pt x="1047" y="1741"/>
                  </a:cubicBezTo>
                  <a:cubicBezTo>
                    <a:pt x="926" y="1621"/>
                    <a:pt x="815" y="1158"/>
                    <a:pt x="815" y="926"/>
                  </a:cubicBezTo>
                  <a:lnTo>
                    <a:pt x="815" y="463"/>
                  </a:lnTo>
                  <a:lnTo>
                    <a:pt x="815" y="232"/>
                  </a:lnTo>
                  <a:cubicBezTo>
                    <a:pt x="695" y="232"/>
                    <a:pt x="695" y="463"/>
                    <a:pt x="695" y="584"/>
                  </a:cubicBezTo>
                  <a:lnTo>
                    <a:pt x="695" y="926"/>
                  </a:lnTo>
                  <a:cubicBezTo>
                    <a:pt x="695" y="1389"/>
                    <a:pt x="815" y="1621"/>
                    <a:pt x="926" y="1973"/>
                  </a:cubicBezTo>
                  <a:cubicBezTo>
                    <a:pt x="926" y="1973"/>
                    <a:pt x="815" y="1973"/>
                    <a:pt x="815" y="1852"/>
                  </a:cubicBezTo>
                  <a:cubicBezTo>
                    <a:pt x="584" y="1621"/>
                    <a:pt x="232" y="1389"/>
                    <a:pt x="232" y="926"/>
                  </a:cubicBezTo>
                  <a:cubicBezTo>
                    <a:pt x="232" y="815"/>
                    <a:pt x="232" y="815"/>
                    <a:pt x="121" y="695"/>
                  </a:cubicBezTo>
                  <a:lnTo>
                    <a:pt x="121" y="815"/>
                  </a:lnTo>
                  <a:cubicBezTo>
                    <a:pt x="0" y="1158"/>
                    <a:pt x="121" y="1389"/>
                    <a:pt x="352" y="1621"/>
                  </a:cubicBezTo>
                  <a:cubicBezTo>
                    <a:pt x="463" y="1741"/>
                    <a:pt x="463" y="1741"/>
                    <a:pt x="463" y="1852"/>
                  </a:cubicBezTo>
                  <a:cubicBezTo>
                    <a:pt x="584" y="1852"/>
                    <a:pt x="584" y="1973"/>
                    <a:pt x="584" y="1973"/>
                  </a:cubicBezTo>
                  <a:cubicBezTo>
                    <a:pt x="695" y="2436"/>
                    <a:pt x="926" y="3010"/>
                    <a:pt x="1389" y="3241"/>
                  </a:cubicBezTo>
                  <a:lnTo>
                    <a:pt x="1621" y="3362"/>
                  </a:lnTo>
                  <a:cubicBezTo>
                    <a:pt x="1741" y="3473"/>
                    <a:pt x="1853" y="3593"/>
                    <a:pt x="1853" y="3704"/>
                  </a:cubicBezTo>
                  <a:cubicBezTo>
                    <a:pt x="1973" y="3704"/>
                    <a:pt x="1973" y="3704"/>
                    <a:pt x="1973" y="3825"/>
                  </a:cubicBezTo>
                  <a:cubicBezTo>
                    <a:pt x="1853" y="3936"/>
                    <a:pt x="1853" y="4056"/>
                    <a:pt x="1853" y="4167"/>
                  </a:cubicBezTo>
                  <a:lnTo>
                    <a:pt x="1853" y="4630"/>
                  </a:lnTo>
                  <a:cubicBezTo>
                    <a:pt x="1853" y="4751"/>
                    <a:pt x="1973" y="5093"/>
                    <a:pt x="2084" y="4982"/>
                  </a:cubicBezTo>
                  <a:cubicBezTo>
                    <a:pt x="2204" y="4982"/>
                    <a:pt x="1853" y="4630"/>
                    <a:pt x="1973" y="4288"/>
                  </a:cubicBezTo>
                  <a:cubicBezTo>
                    <a:pt x="1973" y="4167"/>
                    <a:pt x="2084" y="3704"/>
                    <a:pt x="2084" y="3704"/>
                  </a:cubicBezTo>
                  <a:cubicBezTo>
                    <a:pt x="2204" y="3936"/>
                    <a:pt x="2204" y="4288"/>
                    <a:pt x="2436" y="4519"/>
                  </a:cubicBezTo>
                  <a:lnTo>
                    <a:pt x="2436" y="4630"/>
                  </a:lnTo>
                  <a:cubicBezTo>
                    <a:pt x="2547" y="4751"/>
                    <a:pt x="2547" y="4862"/>
                    <a:pt x="2667" y="4982"/>
                  </a:cubicBezTo>
                  <a:cubicBezTo>
                    <a:pt x="2779" y="5093"/>
                    <a:pt x="2899" y="5214"/>
                    <a:pt x="3010" y="5214"/>
                  </a:cubicBezTo>
                  <a:cubicBezTo>
                    <a:pt x="3010" y="5325"/>
                    <a:pt x="3130" y="5325"/>
                    <a:pt x="3130" y="5325"/>
                  </a:cubicBezTo>
                  <a:cubicBezTo>
                    <a:pt x="3130" y="5214"/>
                    <a:pt x="3010" y="5093"/>
                    <a:pt x="2899" y="5093"/>
                  </a:cubicBezTo>
                  <a:cubicBezTo>
                    <a:pt x="2899" y="4982"/>
                    <a:pt x="2779" y="4862"/>
                    <a:pt x="2779" y="4862"/>
                  </a:cubicBezTo>
                  <a:cubicBezTo>
                    <a:pt x="2667" y="4751"/>
                    <a:pt x="2667" y="4751"/>
                    <a:pt x="2667" y="4630"/>
                  </a:cubicBezTo>
                  <a:cubicBezTo>
                    <a:pt x="2547" y="4519"/>
                    <a:pt x="2547" y="4630"/>
                    <a:pt x="2667" y="4288"/>
                  </a:cubicBezTo>
                  <a:lnTo>
                    <a:pt x="2667" y="4288"/>
                  </a:lnTo>
                  <a:cubicBezTo>
                    <a:pt x="2779" y="3936"/>
                    <a:pt x="2779" y="3704"/>
                    <a:pt x="2667" y="3362"/>
                  </a:cubicBezTo>
                  <a:cubicBezTo>
                    <a:pt x="2667" y="3241"/>
                    <a:pt x="2547" y="3130"/>
                    <a:pt x="2547" y="3010"/>
                  </a:cubicBezTo>
                  <a:lnTo>
                    <a:pt x="2667" y="3010"/>
                  </a:lnTo>
                  <a:lnTo>
                    <a:pt x="2436" y="2778"/>
                  </a:lnTo>
                  <a:cubicBezTo>
                    <a:pt x="2436" y="2667"/>
                    <a:pt x="2436" y="2667"/>
                    <a:pt x="2316" y="2547"/>
                  </a:cubicBezTo>
                  <a:lnTo>
                    <a:pt x="2316" y="2547"/>
                  </a:lnTo>
                  <a:lnTo>
                    <a:pt x="2316" y="2667"/>
                  </a:lnTo>
                  <a:cubicBezTo>
                    <a:pt x="2204" y="2547"/>
                    <a:pt x="2204" y="2436"/>
                    <a:pt x="2084" y="2436"/>
                  </a:cubicBezTo>
                  <a:cubicBezTo>
                    <a:pt x="1973" y="2204"/>
                    <a:pt x="1973" y="2204"/>
                    <a:pt x="1853" y="2084"/>
                  </a:cubicBezTo>
                  <a:lnTo>
                    <a:pt x="1741" y="1973"/>
                  </a:lnTo>
                  <a:lnTo>
                    <a:pt x="1741" y="1621"/>
                  </a:lnTo>
                  <a:lnTo>
                    <a:pt x="1741" y="1047"/>
                  </a:lnTo>
                  <a:cubicBezTo>
                    <a:pt x="1741" y="926"/>
                    <a:pt x="1621" y="463"/>
                    <a:pt x="1510" y="352"/>
                  </a:cubicBezTo>
                  <a:lnTo>
                    <a:pt x="1510" y="584"/>
                  </a:lnTo>
                  <a:lnTo>
                    <a:pt x="1510" y="1047"/>
                  </a:lnTo>
                  <a:cubicBezTo>
                    <a:pt x="1621" y="1278"/>
                    <a:pt x="1621" y="1389"/>
                    <a:pt x="1621" y="1621"/>
                  </a:cubicBezTo>
                  <a:lnTo>
                    <a:pt x="1621" y="1741"/>
                  </a:lnTo>
                  <a:cubicBezTo>
                    <a:pt x="1389" y="1389"/>
                    <a:pt x="1278" y="926"/>
                    <a:pt x="1158" y="584"/>
                  </a:cubicBezTo>
                  <a:lnTo>
                    <a:pt x="1158" y="352"/>
                  </a:lnTo>
                  <a:cubicBezTo>
                    <a:pt x="1158" y="232"/>
                    <a:pt x="1158" y="0"/>
                    <a:pt x="1047" y="0"/>
                  </a:cubicBezTo>
                  <a:lnTo>
                    <a:pt x="1047" y="232"/>
                  </a:lnTo>
                  <a:cubicBezTo>
                    <a:pt x="1047" y="463"/>
                    <a:pt x="1047" y="695"/>
                    <a:pt x="1158" y="92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4587177" y="2266776"/>
              <a:ext cx="111753" cy="63178"/>
            </a:xfrm>
            <a:custGeom>
              <a:rect b="b" l="l" r="r" t="t"/>
              <a:pathLst>
                <a:path extrusionOk="0" h="3011" w="5326">
                  <a:moveTo>
                    <a:pt x="2668" y="1973"/>
                  </a:moveTo>
                  <a:lnTo>
                    <a:pt x="2547" y="2084"/>
                  </a:lnTo>
                  <a:cubicBezTo>
                    <a:pt x="2436" y="2205"/>
                    <a:pt x="2436" y="2316"/>
                    <a:pt x="2436" y="2316"/>
                  </a:cubicBezTo>
                  <a:cubicBezTo>
                    <a:pt x="2084" y="2436"/>
                    <a:pt x="1741" y="2547"/>
                    <a:pt x="1390" y="2436"/>
                  </a:cubicBezTo>
                  <a:lnTo>
                    <a:pt x="927" y="2436"/>
                  </a:lnTo>
                  <a:cubicBezTo>
                    <a:pt x="1047" y="2316"/>
                    <a:pt x="1278" y="2316"/>
                    <a:pt x="1390" y="2205"/>
                  </a:cubicBezTo>
                  <a:lnTo>
                    <a:pt x="2084" y="2084"/>
                  </a:lnTo>
                  <a:cubicBezTo>
                    <a:pt x="2316" y="2084"/>
                    <a:pt x="2205" y="2084"/>
                    <a:pt x="2547" y="1973"/>
                  </a:cubicBezTo>
                  <a:close/>
                  <a:moveTo>
                    <a:pt x="1973" y="1853"/>
                  </a:moveTo>
                  <a:cubicBezTo>
                    <a:pt x="2084" y="1853"/>
                    <a:pt x="2436" y="1621"/>
                    <a:pt x="2547" y="1621"/>
                  </a:cubicBezTo>
                  <a:cubicBezTo>
                    <a:pt x="2779" y="1510"/>
                    <a:pt x="2899" y="1510"/>
                    <a:pt x="3131" y="1510"/>
                  </a:cubicBezTo>
                  <a:cubicBezTo>
                    <a:pt x="3242" y="1510"/>
                    <a:pt x="3362" y="1390"/>
                    <a:pt x="3362" y="1390"/>
                  </a:cubicBezTo>
                  <a:lnTo>
                    <a:pt x="3131" y="1621"/>
                  </a:lnTo>
                  <a:cubicBezTo>
                    <a:pt x="3010" y="1742"/>
                    <a:pt x="2436" y="1853"/>
                    <a:pt x="2316" y="1853"/>
                  </a:cubicBezTo>
                  <a:cubicBezTo>
                    <a:pt x="2316" y="1973"/>
                    <a:pt x="1973" y="1973"/>
                    <a:pt x="1973" y="1853"/>
                  </a:cubicBezTo>
                  <a:close/>
                  <a:moveTo>
                    <a:pt x="1741" y="1853"/>
                  </a:moveTo>
                  <a:lnTo>
                    <a:pt x="1741" y="1853"/>
                  </a:lnTo>
                  <a:cubicBezTo>
                    <a:pt x="1973" y="1742"/>
                    <a:pt x="2205" y="1742"/>
                    <a:pt x="2316" y="1510"/>
                  </a:cubicBezTo>
                  <a:lnTo>
                    <a:pt x="2316" y="1390"/>
                  </a:lnTo>
                  <a:cubicBezTo>
                    <a:pt x="2547" y="1158"/>
                    <a:pt x="2899" y="1047"/>
                    <a:pt x="3010" y="927"/>
                  </a:cubicBezTo>
                  <a:lnTo>
                    <a:pt x="3242" y="695"/>
                  </a:lnTo>
                  <a:lnTo>
                    <a:pt x="3362" y="584"/>
                  </a:lnTo>
                  <a:lnTo>
                    <a:pt x="2779" y="816"/>
                  </a:lnTo>
                  <a:cubicBezTo>
                    <a:pt x="2668" y="927"/>
                    <a:pt x="2547" y="1047"/>
                    <a:pt x="2316" y="1158"/>
                  </a:cubicBezTo>
                  <a:cubicBezTo>
                    <a:pt x="2205" y="1390"/>
                    <a:pt x="2084" y="1510"/>
                    <a:pt x="1853" y="1742"/>
                  </a:cubicBezTo>
                  <a:close/>
                  <a:moveTo>
                    <a:pt x="3362" y="816"/>
                  </a:moveTo>
                  <a:lnTo>
                    <a:pt x="3362" y="816"/>
                  </a:lnTo>
                  <a:lnTo>
                    <a:pt x="3473" y="695"/>
                  </a:lnTo>
                  <a:cubicBezTo>
                    <a:pt x="3594" y="584"/>
                    <a:pt x="3594" y="464"/>
                    <a:pt x="3825" y="353"/>
                  </a:cubicBezTo>
                  <a:cubicBezTo>
                    <a:pt x="4057" y="121"/>
                    <a:pt x="4168" y="121"/>
                    <a:pt x="4399" y="121"/>
                  </a:cubicBezTo>
                  <a:cubicBezTo>
                    <a:pt x="4520" y="121"/>
                    <a:pt x="4631" y="121"/>
                    <a:pt x="4631" y="1"/>
                  </a:cubicBezTo>
                  <a:lnTo>
                    <a:pt x="4399" y="1"/>
                  </a:lnTo>
                  <a:cubicBezTo>
                    <a:pt x="4168" y="1"/>
                    <a:pt x="3936" y="121"/>
                    <a:pt x="3705" y="232"/>
                  </a:cubicBezTo>
                  <a:lnTo>
                    <a:pt x="3473" y="353"/>
                  </a:lnTo>
                  <a:lnTo>
                    <a:pt x="3473" y="464"/>
                  </a:lnTo>
                  <a:cubicBezTo>
                    <a:pt x="3131" y="464"/>
                    <a:pt x="3010" y="584"/>
                    <a:pt x="2779" y="695"/>
                  </a:cubicBezTo>
                  <a:cubicBezTo>
                    <a:pt x="2668" y="816"/>
                    <a:pt x="2436" y="927"/>
                    <a:pt x="2205" y="1047"/>
                  </a:cubicBezTo>
                  <a:cubicBezTo>
                    <a:pt x="2084" y="1158"/>
                    <a:pt x="1973" y="1390"/>
                    <a:pt x="1853" y="1510"/>
                  </a:cubicBezTo>
                  <a:lnTo>
                    <a:pt x="1741" y="1621"/>
                  </a:lnTo>
                  <a:cubicBezTo>
                    <a:pt x="1741" y="1742"/>
                    <a:pt x="1621" y="1742"/>
                    <a:pt x="1621" y="1742"/>
                  </a:cubicBezTo>
                  <a:lnTo>
                    <a:pt x="1510" y="1853"/>
                  </a:lnTo>
                  <a:lnTo>
                    <a:pt x="1278" y="1742"/>
                  </a:lnTo>
                  <a:lnTo>
                    <a:pt x="584" y="1742"/>
                  </a:lnTo>
                  <a:cubicBezTo>
                    <a:pt x="464" y="1853"/>
                    <a:pt x="232" y="1973"/>
                    <a:pt x="232" y="2084"/>
                  </a:cubicBezTo>
                  <a:cubicBezTo>
                    <a:pt x="352" y="1973"/>
                    <a:pt x="464" y="1973"/>
                    <a:pt x="464" y="1973"/>
                  </a:cubicBezTo>
                  <a:cubicBezTo>
                    <a:pt x="815" y="1853"/>
                    <a:pt x="927" y="1853"/>
                    <a:pt x="1158" y="1853"/>
                  </a:cubicBezTo>
                  <a:lnTo>
                    <a:pt x="1621" y="1973"/>
                  </a:lnTo>
                  <a:cubicBezTo>
                    <a:pt x="1621" y="2084"/>
                    <a:pt x="1510" y="2084"/>
                    <a:pt x="1390" y="2084"/>
                  </a:cubicBezTo>
                  <a:cubicBezTo>
                    <a:pt x="1158" y="2205"/>
                    <a:pt x="1047" y="2205"/>
                    <a:pt x="815" y="2316"/>
                  </a:cubicBezTo>
                  <a:cubicBezTo>
                    <a:pt x="584" y="2436"/>
                    <a:pt x="121" y="2668"/>
                    <a:pt x="1" y="2899"/>
                  </a:cubicBezTo>
                  <a:lnTo>
                    <a:pt x="1" y="3010"/>
                  </a:lnTo>
                  <a:cubicBezTo>
                    <a:pt x="121" y="3010"/>
                    <a:pt x="232" y="2779"/>
                    <a:pt x="352" y="2779"/>
                  </a:cubicBezTo>
                  <a:cubicBezTo>
                    <a:pt x="352" y="2668"/>
                    <a:pt x="584" y="2547"/>
                    <a:pt x="815" y="2436"/>
                  </a:cubicBezTo>
                  <a:cubicBezTo>
                    <a:pt x="815" y="2547"/>
                    <a:pt x="815" y="2547"/>
                    <a:pt x="927" y="2547"/>
                  </a:cubicBezTo>
                  <a:lnTo>
                    <a:pt x="1047" y="2547"/>
                  </a:lnTo>
                  <a:cubicBezTo>
                    <a:pt x="1158" y="2668"/>
                    <a:pt x="1278" y="2668"/>
                    <a:pt x="1390" y="2668"/>
                  </a:cubicBezTo>
                  <a:cubicBezTo>
                    <a:pt x="1741" y="2668"/>
                    <a:pt x="1973" y="2547"/>
                    <a:pt x="2316" y="2436"/>
                  </a:cubicBezTo>
                  <a:cubicBezTo>
                    <a:pt x="2316" y="2436"/>
                    <a:pt x="2205" y="2547"/>
                    <a:pt x="2316" y="2547"/>
                  </a:cubicBezTo>
                  <a:lnTo>
                    <a:pt x="2436" y="2436"/>
                  </a:lnTo>
                  <a:cubicBezTo>
                    <a:pt x="2547" y="2316"/>
                    <a:pt x="2779" y="2316"/>
                    <a:pt x="2779" y="2205"/>
                  </a:cubicBezTo>
                  <a:lnTo>
                    <a:pt x="2668" y="2205"/>
                  </a:lnTo>
                  <a:lnTo>
                    <a:pt x="2899" y="1973"/>
                  </a:lnTo>
                  <a:cubicBezTo>
                    <a:pt x="2899" y="1973"/>
                    <a:pt x="3010" y="1853"/>
                    <a:pt x="3131" y="1853"/>
                  </a:cubicBezTo>
                  <a:lnTo>
                    <a:pt x="3362" y="1621"/>
                  </a:lnTo>
                  <a:lnTo>
                    <a:pt x="3473" y="1621"/>
                  </a:lnTo>
                  <a:lnTo>
                    <a:pt x="4399" y="1621"/>
                  </a:lnTo>
                  <a:cubicBezTo>
                    <a:pt x="4520" y="1510"/>
                    <a:pt x="4862" y="1510"/>
                    <a:pt x="4862" y="1390"/>
                  </a:cubicBezTo>
                  <a:lnTo>
                    <a:pt x="4862" y="1390"/>
                  </a:lnTo>
                  <a:lnTo>
                    <a:pt x="4631" y="1390"/>
                  </a:lnTo>
                  <a:cubicBezTo>
                    <a:pt x="4168" y="1510"/>
                    <a:pt x="3705" y="1510"/>
                    <a:pt x="3594" y="1510"/>
                  </a:cubicBezTo>
                  <a:cubicBezTo>
                    <a:pt x="3594" y="1510"/>
                    <a:pt x="3825" y="1390"/>
                    <a:pt x="3825" y="1279"/>
                  </a:cubicBezTo>
                  <a:cubicBezTo>
                    <a:pt x="4057" y="1279"/>
                    <a:pt x="4168" y="1158"/>
                    <a:pt x="4399" y="1158"/>
                  </a:cubicBezTo>
                  <a:cubicBezTo>
                    <a:pt x="4520" y="1158"/>
                    <a:pt x="4631" y="1158"/>
                    <a:pt x="4751" y="1047"/>
                  </a:cubicBezTo>
                  <a:cubicBezTo>
                    <a:pt x="4862" y="1047"/>
                    <a:pt x="5214" y="1047"/>
                    <a:pt x="5325" y="927"/>
                  </a:cubicBezTo>
                  <a:lnTo>
                    <a:pt x="5214" y="927"/>
                  </a:lnTo>
                  <a:cubicBezTo>
                    <a:pt x="4862" y="927"/>
                    <a:pt x="4288" y="1047"/>
                    <a:pt x="3936" y="1158"/>
                  </a:cubicBezTo>
                  <a:lnTo>
                    <a:pt x="3705" y="1158"/>
                  </a:lnTo>
                  <a:cubicBezTo>
                    <a:pt x="3594" y="1279"/>
                    <a:pt x="3362" y="1279"/>
                    <a:pt x="3242" y="1279"/>
                  </a:cubicBezTo>
                  <a:cubicBezTo>
                    <a:pt x="2899" y="1390"/>
                    <a:pt x="2779" y="1390"/>
                    <a:pt x="2547" y="1510"/>
                  </a:cubicBezTo>
                  <a:cubicBezTo>
                    <a:pt x="2547" y="1390"/>
                    <a:pt x="2668" y="1279"/>
                    <a:pt x="2779" y="1279"/>
                  </a:cubicBezTo>
                  <a:cubicBezTo>
                    <a:pt x="2899" y="1158"/>
                    <a:pt x="3010" y="1158"/>
                    <a:pt x="3131" y="1047"/>
                  </a:cubicBezTo>
                  <a:cubicBezTo>
                    <a:pt x="3473" y="927"/>
                    <a:pt x="4057" y="695"/>
                    <a:pt x="4520" y="695"/>
                  </a:cubicBezTo>
                  <a:lnTo>
                    <a:pt x="4983" y="695"/>
                  </a:lnTo>
                  <a:cubicBezTo>
                    <a:pt x="5214" y="816"/>
                    <a:pt x="5094" y="695"/>
                    <a:pt x="4862" y="584"/>
                  </a:cubicBezTo>
                  <a:lnTo>
                    <a:pt x="4288" y="584"/>
                  </a:lnTo>
                  <a:cubicBezTo>
                    <a:pt x="3936" y="584"/>
                    <a:pt x="3705" y="695"/>
                    <a:pt x="3362"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4531406" y="2208487"/>
              <a:ext cx="48595" cy="89994"/>
            </a:xfrm>
            <a:custGeom>
              <a:rect b="b" l="l" r="r" t="t"/>
              <a:pathLst>
                <a:path extrusionOk="0" h="4289" w="2316">
                  <a:moveTo>
                    <a:pt x="1270" y="3242"/>
                  </a:moveTo>
                  <a:cubicBezTo>
                    <a:pt x="1270" y="3131"/>
                    <a:pt x="1270" y="3010"/>
                    <a:pt x="1158" y="2899"/>
                  </a:cubicBezTo>
                  <a:cubicBezTo>
                    <a:pt x="1158" y="2316"/>
                    <a:pt x="1038" y="1853"/>
                    <a:pt x="1038" y="1390"/>
                  </a:cubicBezTo>
                  <a:cubicBezTo>
                    <a:pt x="1038" y="1158"/>
                    <a:pt x="1158" y="1047"/>
                    <a:pt x="1270" y="927"/>
                  </a:cubicBezTo>
                  <a:lnTo>
                    <a:pt x="1270" y="1279"/>
                  </a:lnTo>
                  <a:cubicBezTo>
                    <a:pt x="1390" y="1621"/>
                    <a:pt x="1621" y="1973"/>
                    <a:pt x="1621" y="2436"/>
                  </a:cubicBezTo>
                  <a:cubicBezTo>
                    <a:pt x="1733" y="2668"/>
                    <a:pt x="1621" y="2899"/>
                    <a:pt x="1621" y="3010"/>
                  </a:cubicBezTo>
                  <a:cubicBezTo>
                    <a:pt x="1501" y="3131"/>
                    <a:pt x="1501" y="3242"/>
                    <a:pt x="1390" y="3362"/>
                  </a:cubicBezTo>
                  <a:lnTo>
                    <a:pt x="1270" y="3594"/>
                  </a:lnTo>
                  <a:close/>
                  <a:moveTo>
                    <a:pt x="695" y="2205"/>
                  </a:moveTo>
                  <a:cubicBezTo>
                    <a:pt x="695" y="2084"/>
                    <a:pt x="575" y="2084"/>
                    <a:pt x="575" y="1973"/>
                  </a:cubicBezTo>
                  <a:lnTo>
                    <a:pt x="575" y="1853"/>
                  </a:lnTo>
                  <a:cubicBezTo>
                    <a:pt x="344" y="1390"/>
                    <a:pt x="112" y="1279"/>
                    <a:pt x="232" y="584"/>
                  </a:cubicBezTo>
                  <a:lnTo>
                    <a:pt x="232" y="353"/>
                  </a:lnTo>
                  <a:cubicBezTo>
                    <a:pt x="344" y="353"/>
                    <a:pt x="344" y="232"/>
                    <a:pt x="344" y="121"/>
                  </a:cubicBezTo>
                  <a:lnTo>
                    <a:pt x="232" y="232"/>
                  </a:lnTo>
                  <a:cubicBezTo>
                    <a:pt x="232" y="353"/>
                    <a:pt x="112" y="584"/>
                    <a:pt x="112" y="584"/>
                  </a:cubicBezTo>
                  <a:cubicBezTo>
                    <a:pt x="1" y="816"/>
                    <a:pt x="1" y="927"/>
                    <a:pt x="112" y="1158"/>
                  </a:cubicBezTo>
                  <a:cubicBezTo>
                    <a:pt x="112" y="1390"/>
                    <a:pt x="232" y="1621"/>
                    <a:pt x="344" y="1853"/>
                  </a:cubicBezTo>
                  <a:cubicBezTo>
                    <a:pt x="464" y="2084"/>
                    <a:pt x="575" y="2205"/>
                    <a:pt x="575" y="2436"/>
                  </a:cubicBezTo>
                  <a:lnTo>
                    <a:pt x="695" y="2779"/>
                  </a:lnTo>
                  <a:cubicBezTo>
                    <a:pt x="575" y="2899"/>
                    <a:pt x="464" y="3010"/>
                    <a:pt x="464" y="3131"/>
                  </a:cubicBezTo>
                  <a:lnTo>
                    <a:pt x="464" y="3242"/>
                  </a:lnTo>
                  <a:cubicBezTo>
                    <a:pt x="575" y="3242"/>
                    <a:pt x="575" y="3131"/>
                    <a:pt x="575" y="3131"/>
                  </a:cubicBezTo>
                  <a:cubicBezTo>
                    <a:pt x="695" y="2899"/>
                    <a:pt x="807" y="2779"/>
                    <a:pt x="807" y="2547"/>
                  </a:cubicBezTo>
                  <a:lnTo>
                    <a:pt x="807" y="1973"/>
                  </a:lnTo>
                  <a:lnTo>
                    <a:pt x="807" y="1973"/>
                  </a:lnTo>
                  <a:cubicBezTo>
                    <a:pt x="807" y="2084"/>
                    <a:pt x="927" y="2084"/>
                    <a:pt x="927" y="2205"/>
                  </a:cubicBezTo>
                  <a:cubicBezTo>
                    <a:pt x="927" y="2436"/>
                    <a:pt x="1038" y="2547"/>
                    <a:pt x="1038" y="2779"/>
                  </a:cubicBezTo>
                  <a:cubicBezTo>
                    <a:pt x="1038" y="2899"/>
                    <a:pt x="1038" y="3242"/>
                    <a:pt x="1158" y="3362"/>
                  </a:cubicBezTo>
                  <a:cubicBezTo>
                    <a:pt x="1158" y="3473"/>
                    <a:pt x="1158" y="3705"/>
                    <a:pt x="1038" y="3825"/>
                  </a:cubicBezTo>
                  <a:lnTo>
                    <a:pt x="1038" y="3825"/>
                  </a:lnTo>
                  <a:lnTo>
                    <a:pt x="1038" y="3936"/>
                  </a:lnTo>
                  <a:cubicBezTo>
                    <a:pt x="1038" y="4288"/>
                    <a:pt x="927" y="4168"/>
                    <a:pt x="927" y="4168"/>
                  </a:cubicBezTo>
                  <a:cubicBezTo>
                    <a:pt x="927" y="4288"/>
                    <a:pt x="927" y="4288"/>
                    <a:pt x="1038" y="4288"/>
                  </a:cubicBezTo>
                  <a:lnTo>
                    <a:pt x="1038" y="4288"/>
                  </a:lnTo>
                  <a:lnTo>
                    <a:pt x="1038" y="4168"/>
                  </a:lnTo>
                  <a:cubicBezTo>
                    <a:pt x="1158" y="4057"/>
                    <a:pt x="1158" y="3936"/>
                    <a:pt x="1270" y="3825"/>
                  </a:cubicBezTo>
                  <a:lnTo>
                    <a:pt x="1270" y="3705"/>
                  </a:lnTo>
                  <a:lnTo>
                    <a:pt x="1390" y="3594"/>
                  </a:lnTo>
                  <a:cubicBezTo>
                    <a:pt x="1853" y="3131"/>
                    <a:pt x="1964" y="2668"/>
                    <a:pt x="1733" y="2084"/>
                  </a:cubicBezTo>
                  <a:lnTo>
                    <a:pt x="1733" y="1973"/>
                  </a:lnTo>
                  <a:lnTo>
                    <a:pt x="1733" y="1621"/>
                  </a:lnTo>
                  <a:cubicBezTo>
                    <a:pt x="1733" y="1390"/>
                    <a:pt x="1733" y="1279"/>
                    <a:pt x="1853" y="1158"/>
                  </a:cubicBezTo>
                  <a:lnTo>
                    <a:pt x="1964" y="927"/>
                  </a:lnTo>
                  <a:lnTo>
                    <a:pt x="1964" y="816"/>
                  </a:lnTo>
                  <a:cubicBezTo>
                    <a:pt x="1964" y="816"/>
                    <a:pt x="2084" y="695"/>
                    <a:pt x="2084" y="584"/>
                  </a:cubicBezTo>
                  <a:cubicBezTo>
                    <a:pt x="2084" y="464"/>
                    <a:pt x="2316" y="121"/>
                    <a:pt x="2196" y="1"/>
                  </a:cubicBezTo>
                  <a:cubicBezTo>
                    <a:pt x="2084" y="1"/>
                    <a:pt x="2084" y="121"/>
                    <a:pt x="2084" y="121"/>
                  </a:cubicBezTo>
                  <a:lnTo>
                    <a:pt x="1964" y="464"/>
                  </a:lnTo>
                  <a:lnTo>
                    <a:pt x="1964" y="584"/>
                  </a:lnTo>
                  <a:cubicBezTo>
                    <a:pt x="1733" y="927"/>
                    <a:pt x="1621" y="1279"/>
                    <a:pt x="1621" y="1621"/>
                  </a:cubicBezTo>
                  <a:lnTo>
                    <a:pt x="1501" y="1621"/>
                  </a:lnTo>
                  <a:cubicBezTo>
                    <a:pt x="1501" y="1390"/>
                    <a:pt x="1390" y="1279"/>
                    <a:pt x="1390" y="927"/>
                  </a:cubicBezTo>
                  <a:cubicBezTo>
                    <a:pt x="1390" y="816"/>
                    <a:pt x="1390" y="816"/>
                    <a:pt x="1501" y="816"/>
                  </a:cubicBezTo>
                  <a:cubicBezTo>
                    <a:pt x="1621" y="695"/>
                    <a:pt x="1733" y="464"/>
                    <a:pt x="1733" y="232"/>
                  </a:cubicBezTo>
                  <a:cubicBezTo>
                    <a:pt x="1733" y="232"/>
                    <a:pt x="1853" y="1"/>
                    <a:pt x="1733" y="1"/>
                  </a:cubicBezTo>
                  <a:cubicBezTo>
                    <a:pt x="1733" y="1"/>
                    <a:pt x="1621" y="121"/>
                    <a:pt x="1621" y="232"/>
                  </a:cubicBezTo>
                  <a:cubicBezTo>
                    <a:pt x="1621" y="353"/>
                    <a:pt x="1501" y="464"/>
                    <a:pt x="1390" y="584"/>
                  </a:cubicBezTo>
                  <a:cubicBezTo>
                    <a:pt x="1270" y="695"/>
                    <a:pt x="1158" y="816"/>
                    <a:pt x="1158" y="927"/>
                  </a:cubicBezTo>
                  <a:cubicBezTo>
                    <a:pt x="1158" y="816"/>
                    <a:pt x="1158" y="464"/>
                    <a:pt x="1270" y="464"/>
                  </a:cubicBezTo>
                  <a:cubicBezTo>
                    <a:pt x="1270" y="353"/>
                    <a:pt x="1390" y="232"/>
                    <a:pt x="1390" y="232"/>
                  </a:cubicBezTo>
                  <a:cubicBezTo>
                    <a:pt x="1390" y="121"/>
                    <a:pt x="1390" y="121"/>
                    <a:pt x="1501" y="121"/>
                  </a:cubicBezTo>
                  <a:lnTo>
                    <a:pt x="1501" y="1"/>
                  </a:lnTo>
                  <a:cubicBezTo>
                    <a:pt x="1390" y="1"/>
                    <a:pt x="1390" y="121"/>
                    <a:pt x="1270" y="121"/>
                  </a:cubicBezTo>
                  <a:cubicBezTo>
                    <a:pt x="1158" y="232"/>
                    <a:pt x="1158" y="353"/>
                    <a:pt x="1038" y="464"/>
                  </a:cubicBezTo>
                  <a:lnTo>
                    <a:pt x="1038" y="816"/>
                  </a:lnTo>
                  <a:cubicBezTo>
                    <a:pt x="927" y="1047"/>
                    <a:pt x="927" y="1158"/>
                    <a:pt x="927" y="1390"/>
                  </a:cubicBezTo>
                  <a:lnTo>
                    <a:pt x="927" y="1973"/>
                  </a:lnTo>
                  <a:cubicBezTo>
                    <a:pt x="927" y="1742"/>
                    <a:pt x="807" y="1390"/>
                    <a:pt x="695" y="1158"/>
                  </a:cubicBezTo>
                  <a:cubicBezTo>
                    <a:pt x="575" y="464"/>
                    <a:pt x="807" y="232"/>
                    <a:pt x="807" y="121"/>
                  </a:cubicBezTo>
                  <a:lnTo>
                    <a:pt x="695" y="121"/>
                  </a:lnTo>
                  <a:cubicBezTo>
                    <a:pt x="575" y="353"/>
                    <a:pt x="575" y="464"/>
                    <a:pt x="464" y="584"/>
                  </a:cubicBezTo>
                  <a:lnTo>
                    <a:pt x="464" y="816"/>
                  </a:lnTo>
                  <a:cubicBezTo>
                    <a:pt x="464" y="816"/>
                    <a:pt x="464" y="927"/>
                    <a:pt x="575" y="1047"/>
                  </a:cubicBezTo>
                  <a:lnTo>
                    <a:pt x="575" y="1390"/>
                  </a:lnTo>
                  <a:cubicBezTo>
                    <a:pt x="575" y="1390"/>
                    <a:pt x="695" y="2084"/>
                    <a:pt x="695" y="220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4621190" y="2315351"/>
              <a:ext cx="94841" cy="48595"/>
            </a:xfrm>
            <a:custGeom>
              <a:rect b="b" l="l" r="r" t="t"/>
              <a:pathLst>
                <a:path extrusionOk="0" h="2316" w="4520">
                  <a:moveTo>
                    <a:pt x="3473" y="1279"/>
                  </a:moveTo>
                  <a:lnTo>
                    <a:pt x="3130" y="1279"/>
                  </a:lnTo>
                  <a:cubicBezTo>
                    <a:pt x="2667" y="1390"/>
                    <a:pt x="2436" y="1621"/>
                    <a:pt x="1973" y="1621"/>
                  </a:cubicBezTo>
                  <a:cubicBezTo>
                    <a:pt x="1741" y="1742"/>
                    <a:pt x="1389" y="1621"/>
                    <a:pt x="1158" y="1510"/>
                  </a:cubicBezTo>
                  <a:cubicBezTo>
                    <a:pt x="1047" y="1510"/>
                    <a:pt x="815" y="1390"/>
                    <a:pt x="815" y="1279"/>
                  </a:cubicBezTo>
                  <a:lnTo>
                    <a:pt x="926" y="1279"/>
                  </a:lnTo>
                  <a:lnTo>
                    <a:pt x="1158" y="1279"/>
                  </a:lnTo>
                  <a:cubicBezTo>
                    <a:pt x="1621" y="1279"/>
                    <a:pt x="2667" y="1047"/>
                    <a:pt x="3010" y="1158"/>
                  </a:cubicBezTo>
                  <a:cubicBezTo>
                    <a:pt x="3130" y="1158"/>
                    <a:pt x="3130" y="1047"/>
                    <a:pt x="3130" y="1158"/>
                  </a:cubicBezTo>
                  <a:cubicBezTo>
                    <a:pt x="3241" y="1158"/>
                    <a:pt x="3362" y="1279"/>
                    <a:pt x="3473" y="1279"/>
                  </a:cubicBezTo>
                  <a:close/>
                  <a:moveTo>
                    <a:pt x="2547" y="353"/>
                  </a:moveTo>
                  <a:cubicBezTo>
                    <a:pt x="2315" y="584"/>
                    <a:pt x="2204" y="584"/>
                    <a:pt x="1852" y="584"/>
                  </a:cubicBezTo>
                  <a:lnTo>
                    <a:pt x="1621" y="695"/>
                  </a:lnTo>
                  <a:cubicBezTo>
                    <a:pt x="1389" y="584"/>
                    <a:pt x="1278" y="464"/>
                    <a:pt x="1158" y="464"/>
                  </a:cubicBezTo>
                  <a:cubicBezTo>
                    <a:pt x="1158" y="584"/>
                    <a:pt x="1389" y="695"/>
                    <a:pt x="1389" y="695"/>
                  </a:cubicBezTo>
                  <a:cubicBezTo>
                    <a:pt x="1510" y="816"/>
                    <a:pt x="1741" y="816"/>
                    <a:pt x="1852" y="816"/>
                  </a:cubicBezTo>
                  <a:lnTo>
                    <a:pt x="2204" y="816"/>
                  </a:lnTo>
                  <a:lnTo>
                    <a:pt x="2436" y="816"/>
                  </a:lnTo>
                  <a:lnTo>
                    <a:pt x="2084" y="927"/>
                  </a:lnTo>
                  <a:cubicBezTo>
                    <a:pt x="1973" y="927"/>
                    <a:pt x="1852" y="1047"/>
                    <a:pt x="1741" y="1047"/>
                  </a:cubicBezTo>
                  <a:lnTo>
                    <a:pt x="1621" y="1047"/>
                  </a:lnTo>
                  <a:cubicBezTo>
                    <a:pt x="1278" y="1047"/>
                    <a:pt x="1047" y="1158"/>
                    <a:pt x="695" y="1158"/>
                  </a:cubicBezTo>
                  <a:lnTo>
                    <a:pt x="584" y="1047"/>
                  </a:lnTo>
                  <a:cubicBezTo>
                    <a:pt x="463" y="1158"/>
                    <a:pt x="584" y="1158"/>
                    <a:pt x="463" y="1047"/>
                  </a:cubicBezTo>
                  <a:lnTo>
                    <a:pt x="232" y="1047"/>
                  </a:lnTo>
                  <a:cubicBezTo>
                    <a:pt x="232" y="927"/>
                    <a:pt x="232" y="927"/>
                    <a:pt x="120" y="927"/>
                  </a:cubicBezTo>
                  <a:cubicBezTo>
                    <a:pt x="120" y="927"/>
                    <a:pt x="0" y="1047"/>
                    <a:pt x="352" y="1158"/>
                  </a:cubicBezTo>
                  <a:cubicBezTo>
                    <a:pt x="463" y="1279"/>
                    <a:pt x="584" y="1158"/>
                    <a:pt x="695" y="1279"/>
                  </a:cubicBezTo>
                  <a:cubicBezTo>
                    <a:pt x="815" y="1390"/>
                    <a:pt x="815" y="1510"/>
                    <a:pt x="1047" y="1621"/>
                  </a:cubicBezTo>
                  <a:cubicBezTo>
                    <a:pt x="1047" y="1621"/>
                    <a:pt x="1158" y="1742"/>
                    <a:pt x="1278" y="1742"/>
                  </a:cubicBezTo>
                  <a:cubicBezTo>
                    <a:pt x="1510" y="1853"/>
                    <a:pt x="1852" y="1853"/>
                    <a:pt x="2204" y="1742"/>
                  </a:cubicBezTo>
                  <a:lnTo>
                    <a:pt x="2315" y="1742"/>
                  </a:lnTo>
                  <a:lnTo>
                    <a:pt x="2436" y="1742"/>
                  </a:lnTo>
                  <a:lnTo>
                    <a:pt x="2778" y="1742"/>
                  </a:lnTo>
                  <a:lnTo>
                    <a:pt x="3010" y="1742"/>
                  </a:lnTo>
                  <a:cubicBezTo>
                    <a:pt x="3362" y="1853"/>
                    <a:pt x="3593" y="1973"/>
                    <a:pt x="3825" y="2084"/>
                  </a:cubicBezTo>
                  <a:lnTo>
                    <a:pt x="3936" y="2205"/>
                  </a:lnTo>
                  <a:cubicBezTo>
                    <a:pt x="4056" y="2205"/>
                    <a:pt x="4288" y="2316"/>
                    <a:pt x="4399" y="2205"/>
                  </a:cubicBezTo>
                  <a:cubicBezTo>
                    <a:pt x="4399" y="2084"/>
                    <a:pt x="4167" y="2084"/>
                    <a:pt x="4167" y="2084"/>
                  </a:cubicBezTo>
                  <a:cubicBezTo>
                    <a:pt x="3936" y="1973"/>
                    <a:pt x="3704" y="1973"/>
                    <a:pt x="3593" y="1853"/>
                  </a:cubicBezTo>
                  <a:cubicBezTo>
                    <a:pt x="3241" y="1742"/>
                    <a:pt x="3010" y="1621"/>
                    <a:pt x="2667" y="1621"/>
                  </a:cubicBezTo>
                  <a:cubicBezTo>
                    <a:pt x="2899" y="1510"/>
                    <a:pt x="3130" y="1390"/>
                    <a:pt x="3362" y="1390"/>
                  </a:cubicBezTo>
                  <a:cubicBezTo>
                    <a:pt x="3593" y="1510"/>
                    <a:pt x="3473" y="1390"/>
                    <a:pt x="3593" y="1510"/>
                  </a:cubicBezTo>
                  <a:cubicBezTo>
                    <a:pt x="3704" y="1621"/>
                    <a:pt x="3825" y="1621"/>
                    <a:pt x="3825" y="1621"/>
                  </a:cubicBezTo>
                  <a:cubicBezTo>
                    <a:pt x="3936" y="1742"/>
                    <a:pt x="4288" y="1853"/>
                    <a:pt x="4399" y="1853"/>
                  </a:cubicBezTo>
                  <a:cubicBezTo>
                    <a:pt x="4519" y="1742"/>
                    <a:pt x="4167" y="1621"/>
                    <a:pt x="4167" y="1621"/>
                  </a:cubicBezTo>
                  <a:cubicBezTo>
                    <a:pt x="3936" y="1510"/>
                    <a:pt x="3825" y="1510"/>
                    <a:pt x="3593" y="1390"/>
                  </a:cubicBezTo>
                  <a:cubicBezTo>
                    <a:pt x="3593" y="1279"/>
                    <a:pt x="3473" y="1158"/>
                    <a:pt x="3473" y="1158"/>
                  </a:cubicBezTo>
                  <a:cubicBezTo>
                    <a:pt x="3593" y="1158"/>
                    <a:pt x="3825" y="1158"/>
                    <a:pt x="3936" y="1279"/>
                  </a:cubicBezTo>
                  <a:cubicBezTo>
                    <a:pt x="4056" y="1279"/>
                    <a:pt x="4056" y="1390"/>
                    <a:pt x="4167" y="1390"/>
                  </a:cubicBezTo>
                  <a:lnTo>
                    <a:pt x="4288" y="1510"/>
                  </a:lnTo>
                  <a:lnTo>
                    <a:pt x="4399" y="1510"/>
                  </a:lnTo>
                  <a:lnTo>
                    <a:pt x="4399" y="1510"/>
                  </a:lnTo>
                  <a:lnTo>
                    <a:pt x="4399" y="1510"/>
                  </a:lnTo>
                  <a:cubicBezTo>
                    <a:pt x="4399" y="1390"/>
                    <a:pt x="4056" y="1158"/>
                    <a:pt x="3936" y="1158"/>
                  </a:cubicBezTo>
                  <a:cubicBezTo>
                    <a:pt x="3593" y="927"/>
                    <a:pt x="3010" y="927"/>
                    <a:pt x="2436" y="927"/>
                  </a:cubicBezTo>
                  <a:lnTo>
                    <a:pt x="2436" y="927"/>
                  </a:lnTo>
                  <a:cubicBezTo>
                    <a:pt x="2667" y="927"/>
                    <a:pt x="2899" y="816"/>
                    <a:pt x="3010" y="816"/>
                  </a:cubicBezTo>
                  <a:cubicBezTo>
                    <a:pt x="3241" y="695"/>
                    <a:pt x="3362" y="695"/>
                    <a:pt x="3473" y="695"/>
                  </a:cubicBezTo>
                  <a:cubicBezTo>
                    <a:pt x="3825" y="695"/>
                    <a:pt x="3825" y="695"/>
                    <a:pt x="4056" y="816"/>
                  </a:cubicBezTo>
                  <a:lnTo>
                    <a:pt x="4288" y="816"/>
                  </a:lnTo>
                  <a:cubicBezTo>
                    <a:pt x="4288" y="695"/>
                    <a:pt x="4167" y="695"/>
                    <a:pt x="4056" y="695"/>
                  </a:cubicBezTo>
                  <a:cubicBezTo>
                    <a:pt x="3936" y="584"/>
                    <a:pt x="3825" y="464"/>
                    <a:pt x="3593" y="464"/>
                  </a:cubicBezTo>
                  <a:cubicBezTo>
                    <a:pt x="3473" y="584"/>
                    <a:pt x="3241" y="584"/>
                    <a:pt x="3010" y="584"/>
                  </a:cubicBezTo>
                  <a:lnTo>
                    <a:pt x="2778" y="584"/>
                  </a:lnTo>
                  <a:lnTo>
                    <a:pt x="2204" y="695"/>
                  </a:lnTo>
                  <a:cubicBezTo>
                    <a:pt x="2667" y="584"/>
                    <a:pt x="3010" y="232"/>
                    <a:pt x="3473" y="232"/>
                  </a:cubicBezTo>
                  <a:lnTo>
                    <a:pt x="3825" y="232"/>
                  </a:lnTo>
                  <a:lnTo>
                    <a:pt x="3936" y="232"/>
                  </a:lnTo>
                  <a:lnTo>
                    <a:pt x="4056" y="353"/>
                  </a:lnTo>
                  <a:lnTo>
                    <a:pt x="4167" y="353"/>
                  </a:lnTo>
                  <a:lnTo>
                    <a:pt x="4167" y="232"/>
                  </a:lnTo>
                  <a:cubicBezTo>
                    <a:pt x="4056" y="232"/>
                    <a:pt x="3936" y="121"/>
                    <a:pt x="3825" y="121"/>
                  </a:cubicBezTo>
                  <a:lnTo>
                    <a:pt x="3593" y="121"/>
                  </a:lnTo>
                  <a:cubicBezTo>
                    <a:pt x="3241" y="1"/>
                    <a:pt x="2899" y="232"/>
                    <a:pt x="2547"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4594563" y="2230456"/>
              <a:ext cx="82608" cy="72872"/>
            </a:xfrm>
            <a:custGeom>
              <a:rect b="b" l="l" r="r" t="t"/>
              <a:pathLst>
                <a:path extrusionOk="0" h="3473" w="3937">
                  <a:moveTo>
                    <a:pt x="695" y="3121"/>
                  </a:moveTo>
                  <a:lnTo>
                    <a:pt x="1158" y="2658"/>
                  </a:lnTo>
                  <a:cubicBezTo>
                    <a:pt x="1269" y="2426"/>
                    <a:pt x="1501" y="2195"/>
                    <a:pt x="1621" y="2084"/>
                  </a:cubicBezTo>
                  <a:lnTo>
                    <a:pt x="1732" y="1963"/>
                  </a:lnTo>
                  <a:cubicBezTo>
                    <a:pt x="1853" y="1852"/>
                    <a:pt x="2195" y="1389"/>
                    <a:pt x="2316" y="1389"/>
                  </a:cubicBezTo>
                  <a:cubicBezTo>
                    <a:pt x="2316" y="1269"/>
                    <a:pt x="2547" y="1269"/>
                    <a:pt x="2658" y="1269"/>
                  </a:cubicBezTo>
                  <a:cubicBezTo>
                    <a:pt x="2658" y="1389"/>
                    <a:pt x="2547" y="1389"/>
                    <a:pt x="2547" y="1389"/>
                  </a:cubicBezTo>
                  <a:cubicBezTo>
                    <a:pt x="2316" y="1621"/>
                    <a:pt x="2195" y="1963"/>
                    <a:pt x="2084" y="2084"/>
                  </a:cubicBezTo>
                  <a:lnTo>
                    <a:pt x="2084" y="2195"/>
                  </a:lnTo>
                  <a:cubicBezTo>
                    <a:pt x="1964" y="2315"/>
                    <a:pt x="1964" y="2315"/>
                    <a:pt x="1964" y="2426"/>
                  </a:cubicBezTo>
                  <a:cubicBezTo>
                    <a:pt x="1732" y="2778"/>
                    <a:pt x="1389" y="3010"/>
                    <a:pt x="926" y="3121"/>
                  </a:cubicBezTo>
                  <a:close/>
                  <a:moveTo>
                    <a:pt x="1269" y="1732"/>
                  </a:moveTo>
                  <a:cubicBezTo>
                    <a:pt x="1269" y="1621"/>
                    <a:pt x="1389" y="1621"/>
                    <a:pt x="1389" y="1621"/>
                  </a:cubicBezTo>
                  <a:cubicBezTo>
                    <a:pt x="1389" y="1500"/>
                    <a:pt x="1501" y="1269"/>
                    <a:pt x="1501" y="1158"/>
                  </a:cubicBezTo>
                  <a:cubicBezTo>
                    <a:pt x="1621" y="806"/>
                    <a:pt x="1732" y="574"/>
                    <a:pt x="1964" y="343"/>
                  </a:cubicBezTo>
                  <a:cubicBezTo>
                    <a:pt x="2084" y="343"/>
                    <a:pt x="2195" y="232"/>
                    <a:pt x="2316" y="232"/>
                  </a:cubicBezTo>
                  <a:cubicBezTo>
                    <a:pt x="2316" y="232"/>
                    <a:pt x="2427" y="111"/>
                    <a:pt x="2427" y="0"/>
                  </a:cubicBezTo>
                  <a:lnTo>
                    <a:pt x="2316" y="111"/>
                  </a:lnTo>
                  <a:cubicBezTo>
                    <a:pt x="2195" y="111"/>
                    <a:pt x="2084" y="111"/>
                    <a:pt x="2084" y="232"/>
                  </a:cubicBezTo>
                  <a:cubicBezTo>
                    <a:pt x="1964" y="232"/>
                    <a:pt x="1853" y="343"/>
                    <a:pt x="1732" y="463"/>
                  </a:cubicBezTo>
                  <a:cubicBezTo>
                    <a:pt x="1621" y="463"/>
                    <a:pt x="1501" y="695"/>
                    <a:pt x="1501" y="806"/>
                  </a:cubicBezTo>
                  <a:cubicBezTo>
                    <a:pt x="1501" y="926"/>
                    <a:pt x="1389" y="926"/>
                    <a:pt x="1389" y="926"/>
                  </a:cubicBezTo>
                  <a:lnTo>
                    <a:pt x="1389" y="1037"/>
                  </a:lnTo>
                  <a:cubicBezTo>
                    <a:pt x="1389" y="1269"/>
                    <a:pt x="1269" y="1500"/>
                    <a:pt x="1158" y="1732"/>
                  </a:cubicBezTo>
                  <a:cubicBezTo>
                    <a:pt x="1038" y="1852"/>
                    <a:pt x="1038" y="1963"/>
                    <a:pt x="926" y="2084"/>
                  </a:cubicBezTo>
                  <a:lnTo>
                    <a:pt x="806" y="2195"/>
                  </a:lnTo>
                  <a:cubicBezTo>
                    <a:pt x="575" y="2195"/>
                    <a:pt x="463" y="2195"/>
                    <a:pt x="463" y="2315"/>
                  </a:cubicBezTo>
                  <a:lnTo>
                    <a:pt x="575" y="2315"/>
                  </a:lnTo>
                  <a:cubicBezTo>
                    <a:pt x="926" y="2315"/>
                    <a:pt x="1038" y="2195"/>
                    <a:pt x="1269" y="1963"/>
                  </a:cubicBezTo>
                  <a:cubicBezTo>
                    <a:pt x="1389" y="1852"/>
                    <a:pt x="1501" y="1732"/>
                    <a:pt x="1501" y="1621"/>
                  </a:cubicBezTo>
                  <a:cubicBezTo>
                    <a:pt x="1501" y="1732"/>
                    <a:pt x="1389" y="2084"/>
                    <a:pt x="1269" y="2195"/>
                  </a:cubicBezTo>
                  <a:lnTo>
                    <a:pt x="1158" y="2426"/>
                  </a:lnTo>
                  <a:cubicBezTo>
                    <a:pt x="1038" y="2547"/>
                    <a:pt x="575" y="3121"/>
                    <a:pt x="463" y="3121"/>
                  </a:cubicBezTo>
                  <a:lnTo>
                    <a:pt x="463" y="3121"/>
                  </a:lnTo>
                  <a:lnTo>
                    <a:pt x="463" y="3241"/>
                  </a:lnTo>
                  <a:cubicBezTo>
                    <a:pt x="343" y="3241"/>
                    <a:pt x="232" y="3352"/>
                    <a:pt x="112" y="3352"/>
                  </a:cubicBezTo>
                  <a:lnTo>
                    <a:pt x="112" y="3352"/>
                  </a:lnTo>
                  <a:cubicBezTo>
                    <a:pt x="0" y="3352"/>
                    <a:pt x="0" y="3473"/>
                    <a:pt x="112" y="3473"/>
                  </a:cubicBezTo>
                  <a:cubicBezTo>
                    <a:pt x="232" y="3473"/>
                    <a:pt x="343" y="3352"/>
                    <a:pt x="463" y="3352"/>
                  </a:cubicBezTo>
                  <a:cubicBezTo>
                    <a:pt x="695" y="3241"/>
                    <a:pt x="463" y="3241"/>
                    <a:pt x="806" y="3241"/>
                  </a:cubicBezTo>
                  <a:cubicBezTo>
                    <a:pt x="1038" y="3241"/>
                    <a:pt x="1158" y="3241"/>
                    <a:pt x="1501" y="3121"/>
                  </a:cubicBezTo>
                  <a:cubicBezTo>
                    <a:pt x="1732" y="3010"/>
                    <a:pt x="1964" y="2658"/>
                    <a:pt x="2084" y="2426"/>
                  </a:cubicBezTo>
                  <a:cubicBezTo>
                    <a:pt x="2084" y="2426"/>
                    <a:pt x="2084" y="2315"/>
                    <a:pt x="2195" y="2315"/>
                  </a:cubicBezTo>
                  <a:lnTo>
                    <a:pt x="2316" y="2195"/>
                  </a:lnTo>
                  <a:lnTo>
                    <a:pt x="2316" y="2195"/>
                  </a:lnTo>
                  <a:cubicBezTo>
                    <a:pt x="2427" y="2084"/>
                    <a:pt x="2547" y="1963"/>
                    <a:pt x="2779" y="1852"/>
                  </a:cubicBezTo>
                  <a:lnTo>
                    <a:pt x="3121" y="1732"/>
                  </a:lnTo>
                  <a:lnTo>
                    <a:pt x="3584" y="1500"/>
                  </a:lnTo>
                  <a:lnTo>
                    <a:pt x="3705" y="1500"/>
                  </a:lnTo>
                  <a:lnTo>
                    <a:pt x="3936" y="1269"/>
                  </a:lnTo>
                  <a:cubicBezTo>
                    <a:pt x="3816" y="1269"/>
                    <a:pt x="3584" y="1389"/>
                    <a:pt x="3473" y="1389"/>
                  </a:cubicBezTo>
                  <a:lnTo>
                    <a:pt x="2779" y="1732"/>
                  </a:lnTo>
                  <a:cubicBezTo>
                    <a:pt x="2547" y="1732"/>
                    <a:pt x="2427" y="1852"/>
                    <a:pt x="2316" y="1963"/>
                  </a:cubicBezTo>
                  <a:lnTo>
                    <a:pt x="2427" y="1732"/>
                  </a:lnTo>
                  <a:lnTo>
                    <a:pt x="2427" y="1621"/>
                  </a:lnTo>
                  <a:lnTo>
                    <a:pt x="2547" y="1500"/>
                  </a:lnTo>
                  <a:cubicBezTo>
                    <a:pt x="2658" y="1500"/>
                    <a:pt x="2779" y="1269"/>
                    <a:pt x="2779" y="1269"/>
                  </a:cubicBezTo>
                  <a:cubicBezTo>
                    <a:pt x="3121" y="1269"/>
                    <a:pt x="3353" y="1158"/>
                    <a:pt x="3584" y="1037"/>
                  </a:cubicBezTo>
                  <a:lnTo>
                    <a:pt x="3584" y="926"/>
                  </a:lnTo>
                  <a:cubicBezTo>
                    <a:pt x="3584" y="926"/>
                    <a:pt x="3705" y="926"/>
                    <a:pt x="3584" y="926"/>
                  </a:cubicBezTo>
                  <a:cubicBezTo>
                    <a:pt x="3473" y="926"/>
                    <a:pt x="3242" y="1158"/>
                    <a:pt x="2779" y="1158"/>
                  </a:cubicBezTo>
                  <a:lnTo>
                    <a:pt x="2547" y="1158"/>
                  </a:lnTo>
                  <a:cubicBezTo>
                    <a:pt x="2658" y="1037"/>
                    <a:pt x="2779" y="926"/>
                    <a:pt x="3010" y="926"/>
                  </a:cubicBezTo>
                  <a:cubicBezTo>
                    <a:pt x="3121" y="806"/>
                    <a:pt x="3353" y="806"/>
                    <a:pt x="3473" y="806"/>
                  </a:cubicBezTo>
                  <a:cubicBezTo>
                    <a:pt x="3473" y="695"/>
                    <a:pt x="3473" y="695"/>
                    <a:pt x="3353" y="695"/>
                  </a:cubicBezTo>
                  <a:cubicBezTo>
                    <a:pt x="3010" y="695"/>
                    <a:pt x="2658" y="806"/>
                    <a:pt x="2427" y="1037"/>
                  </a:cubicBezTo>
                  <a:cubicBezTo>
                    <a:pt x="2195" y="1158"/>
                    <a:pt x="1964" y="1389"/>
                    <a:pt x="1853" y="1621"/>
                  </a:cubicBezTo>
                  <a:cubicBezTo>
                    <a:pt x="1853" y="1621"/>
                    <a:pt x="1732" y="1732"/>
                    <a:pt x="1621" y="1732"/>
                  </a:cubicBezTo>
                  <a:cubicBezTo>
                    <a:pt x="1732" y="1621"/>
                    <a:pt x="1853" y="1269"/>
                    <a:pt x="1964" y="1158"/>
                  </a:cubicBezTo>
                  <a:cubicBezTo>
                    <a:pt x="2427" y="343"/>
                    <a:pt x="2658" y="463"/>
                    <a:pt x="2890" y="343"/>
                  </a:cubicBezTo>
                  <a:lnTo>
                    <a:pt x="2547" y="343"/>
                  </a:lnTo>
                  <a:cubicBezTo>
                    <a:pt x="2316" y="463"/>
                    <a:pt x="2195" y="574"/>
                    <a:pt x="2084" y="695"/>
                  </a:cubicBezTo>
                  <a:cubicBezTo>
                    <a:pt x="1964" y="806"/>
                    <a:pt x="1964" y="926"/>
                    <a:pt x="1853" y="1037"/>
                  </a:cubicBezTo>
                  <a:lnTo>
                    <a:pt x="1853" y="1158"/>
                  </a:lnTo>
                  <a:lnTo>
                    <a:pt x="1621" y="1389"/>
                  </a:lnTo>
                  <a:cubicBezTo>
                    <a:pt x="1501" y="1389"/>
                    <a:pt x="1389" y="1621"/>
                    <a:pt x="1269" y="17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4446301" y="2245017"/>
              <a:ext cx="72893" cy="82608"/>
            </a:xfrm>
            <a:custGeom>
              <a:rect b="b" l="l" r="r" t="t"/>
              <a:pathLst>
                <a:path extrusionOk="0" h="3937" w="3474">
                  <a:moveTo>
                    <a:pt x="3131" y="3121"/>
                  </a:moveTo>
                  <a:cubicBezTo>
                    <a:pt x="3131" y="3121"/>
                    <a:pt x="3010" y="3121"/>
                    <a:pt x="3010" y="3010"/>
                  </a:cubicBezTo>
                  <a:lnTo>
                    <a:pt x="2668" y="2779"/>
                  </a:lnTo>
                  <a:cubicBezTo>
                    <a:pt x="2436" y="2547"/>
                    <a:pt x="1390" y="1732"/>
                    <a:pt x="1390" y="1621"/>
                  </a:cubicBezTo>
                  <a:cubicBezTo>
                    <a:pt x="1279" y="1501"/>
                    <a:pt x="1279" y="1390"/>
                    <a:pt x="1279" y="1269"/>
                  </a:cubicBezTo>
                  <a:lnTo>
                    <a:pt x="1510" y="1501"/>
                  </a:lnTo>
                  <a:cubicBezTo>
                    <a:pt x="1742" y="1621"/>
                    <a:pt x="1853" y="1621"/>
                    <a:pt x="1973" y="1732"/>
                  </a:cubicBezTo>
                  <a:cubicBezTo>
                    <a:pt x="2084" y="1732"/>
                    <a:pt x="2084" y="1853"/>
                    <a:pt x="2084" y="1853"/>
                  </a:cubicBezTo>
                  <a:lnTo>
                    <a:pt x="2316" y="1853"/>
                  </a:lnTo>
                  <a:cubicBezTo>
                    <a:pt x="2547" y="2084"/>
                    <a:pt x="2779" y="2195"/>
                    <a:pt x="2899" y="2427"/>
                  </a:cubicBezTo>
                  <a:cubicBezTo>
                    <a:pt x="3131" y="2658"/>
                    <a:pt x="3131" y="2890"/>
                    <a:pt x="3131" y="3121"/>
                  </a:cubicBezTo>
                  <a:close/>
                  <a:moveTo>
                    <a:pt x="3131" y="2547"/>
                  </a:moveTo>
                  <a:cubicBezTo>
                    <a:pt x="3010" y="2195"/>
                    <a:pt x="2779" y="1964"/>
                    <a:pt x="2547" y="1853"/>
                  </a:cubicBezTo>
                  <a:lnTo>
                    <a:pt x="2316" y="1732"/>
                  </a:lnTo>
                  <a:lnTo>
                    <a:pt x="2316" y="1732"/>
                  </a:lnTo>
                  <a:lnTo>
                    <a:pt x="2084" y="1501"/>
                  </a:lnTo>
                  <a:cubicBezTo>
                    <a:pt x="1742" y="1158"/>
                    <a:pt x="1742" y="806"/>
                    <a:pt x="1621" y="575"/>
                  </a:cubicBezTo>
                  <a:cubicBezTo>
                    <a:pt x="1621" y="464"/>
                    <a:pt x="1390" y="1"/>
                    <a:pt x="1279" y="1"/>
                  </a:cubicBezTo>
                  <a:lnTo>
                    <a:pt x="1279" y="232"/>
                  </a:lnTo>
                  <a:cubicBezTo>
                    <a:pt x="1510" y="464"/>
                    <a:pt x="1510" y="575"/>
                    <a:pt x="1621" y="806"/>
                  </a:cubicBezTo>
                  <a:cubicBezTo>
                    <a:pt x="1621" y="1038"/>
                    <a:pt x="1742" y="1158"/>
                    <a:pt x="1742" y="1269"/>
                  </a:cubicBezTo>
                  <a:cubicBezTo>
                    <a:pt x="1853" y="1501"/>
                    <a:pt x="1853" y="1501"/>
                    <a:pt x="1973" y="1621"/>
                  </a:cubicBezTo>
                  <a:lnTo>
                    <a:pt x="1853" y="1501"/>
                  </a:lnTo>
                  <a:lnTo>
                    <a:pt x="1742" y="1501"/>
                  </a:lnTo>
                  <a:lnTo>
                    <a:pt x="1621" y="1390"/>
                  </a:lnTo>
                  <a:cubicBezTo>
                    <a:pt x="1621" y="1390"/>
                    <a:pt x="1510" y="1390"/>
                    <a:pt x="1510" y="1269"/>
                  </a:cubicBezTo>
                  <a:lnTo>
                    <a:pt x="1279" y="1158"/>
                  </a:lnTo>
                  <a:lnTo>
                    <a:pt x="1279" y="927"/>
                  </a:lnTo>
                  <a:cubicBezTo>
                    <a:pt x="1279" y="806"/>
                    <a:pt x="1279" y="695"/>
                    <a:pt x="1158" y="575"/>
                  </a:cubicBezTo>
                  <a:cubicBezTo>
                    <a:pt x="1158" y="575"/>
                    <a:pt x="1047" y="232"/>
                    <a:pt x="927" y="232"/>
                  </a:cubicBezTo>
                  <a:cubicBezTo>
                    <a:pt x="927" y="343"/>
                    <a:pt x="1047" y="464"/>
                    <a:pt x="1047" y="575"/>
                  </a:cubicBezTo>
                  <a:cubicBezTo>
                    <a:pt x="1047" y="695"/>
                    <a:pt x="1158" y="806"/>
                    <a:pt x="1158" y="927"/>
                  </a:cubicBezTo>
                  <a:lnTo>
                    <a:pt x="1158" y="1390"/>
                  </a:lnTo>
                  <a:cubicBezTo>
                    <a:pt x="1047" y="1390"/>
                    <a:pt x="927" y="1038"/>
                    <a:pt x="927" y="927"/>
                  </a:cubicBezTo>
                  <a:lnTo>
                    <a:pt x="816" y="464"/>
                  </a:lnTo>
                  <a:cubicBezTo>
                    <a:pt x="695" y="464"/>
                    <a:pt x="695" y="464"/>
                    <a:pt x="695" y="575"/>
                  </a:cubicBezTo>
                  <a:cubicBezTo>
                    <a:pt x="695" y="695"/>
                    <a:pt x="695" y="806"/>
                    <a:pt x="816" y="927"/>
                  </a:cubicBezTo>
                  <a:cubicBezTo>
                    <a:pt x="816" y="1269"/>
                    <a:pt x="1158" y="1621"/>
                    <a:pt x="1390" y="1853"/>
                  </a:cubicBezTo>
                  <a:lnTo>
                    <a:pt x="1742" y="2195"/>
                  </a:lnTo>
                  <a:lnTo>
                    <a:pt x="1390" y="2084"/>
                  </a:lnTo>
                  <a:cubicBezTo>
                    <a:pt x="1279" y="1964"/>
                    <a:pt x="1279" y="1964"/>
                    <a:pt x="1158" y="1964"/>
                  </a:cubicBezTo>
                  <a:cubicBezTo>
                    <a:pt x="927" y="1853"/>
                    <a:pt x="584" y="1621"/>
                    <a:pt x="464" y="1269"/>
                  </a:cubicBezTo>
                  <a:lnTo>
                    <a:pt x="353" y="1038"/>
                  </a:lnTo>
                  <a:lnTo>
                    <a:pt x="353" y="1038"/>
                  </a:lnTo>
                  <a:lnTo>
                    <a:pt x="353" y="1158"/>
                  </a:lnTo>
                  <a:cubicBezTo>
                    <a:pt x="353" y="1390"/>
                    <a:pt x="464" y="1621"/>
                    <a:pt x="695" y="1732"/>
                  </a:cubicBezTo>
                  <a:cubicBezTo>
                    <a:pt x="695" y="1853"/>
                    <a:pt x="816" y="1853"/>
                    <a:pt x="816" y="1853"/>
                  </a:cubicBezTo>
                  <a:lnTo>
                    <a:pt x="1047" y="1964"/>
                  </a:lnTo>
                  <a:cubicBezTo>
                    <a:pt x="1047" y="2084"/>
                    <a:pt x="1047" y="2084"/>
                    <a:pt x="1158" y="2084"/>
                  </a:cubicBezTo>
                  <a:lnTo>
                    <a:pt x="1279" y="2316"/>
                  </a:lnTo>
                  <a:cubicBezTo>
                    <a:pt x="1390" y="2316"/>
                    <a:pt x="1390" y="2316"/>
                    <a:pt x="1510" y="2427"/>
                  </a:cubicBezTo>
                  <a:lnTo>
                    <a:pt x="1742" y="2547"/>
                  </a:lnTo>
                  <a:lnTo>
                    <a:pt x="1621" y="2547"/>
                  </a:lnTo>
                  <a:lnTo>
                    <a:pt x="1621" y="2547"/>
                  </a:lnTo>
                  <a:cubicBezTo>
                    <a:pt x="1510" y="2427"/>
                    <a:pt x="927" y="2316"/>
                    <a:pt x="816" y="2195"/>
                  </a:cubicBezTo>
                  <a:cubicBezTo>
                    <a:pt x="353" y="2084"/>
                    <a:pt x="353" y="1853"/>
                    <a:pt x="121" y="1501"/>
                  </a:cubicBezTo>
                  <a:cubicBezTo>
                    <a:pt x="121" y="1501"/>
                    <a:pt x="121" y="1390"/>
                    <a:pt x="1" y="1390"/>
                  </a:cubicBezTo>
                  <a:cubicBezTo>
                    <a:pt x="1" y="1501"/>
                    <a:pt x="232" y="1964"/>
                    <a:pt x="353" y="2084"/>
                  </a:cubicBezTo>
                  <a:cubicBezTo>
                    <a:pt x="464" y="2195"/>
                    <a:pt x="584" y="2316"/>
                    <a:pt x="816" y="2427"/>
                  </a:cubicBezTo>
                  <a:lnTo>
                    <a:pt x="927" y="2427"/>
                  </a:lnTo>
                  <a:cubicBezTo>
                    <a:pt x="1158" y="2547"/>
                    <a:pt x="1510" y="2658"/>
                    <a:pt x="1742" y="2779"/>
                  </a:cubicBezTo>
                  <a:lnTo>
                    <a:pt x="1853" y="2890"/>
                  </a:lnTo>
                  <a:cubicBezTo>
                    <a:pt x="1973" y="2890"/>
                    <a:pt x="1973" y="2890"/>
                    <a:pt x="1973" y="3010"/>
                  </a:cubicBezTo>
                  <a:lnTo>
                    <a:pt x="2084" y="3010"/>
                  </a:lnTo>
                  <a:cubicBezTo>
                    <a:pt x="2205" y="3121"/>
                    <a:pt x="2205" y="3242"/>
                    <a:pt x="2205" y="3353"/>
                  </a:cubicBezTo>
                  <a:cubicBezTo>
                    <a:pt x="2316" y="3353"/>
                    <a:pt x="2316" y="3473"/>
                    <a:pt x="2316" y="3473"/>
                  </a:cubicBezTo>
                  <a:lnTo>
                    <a:pt x="2316" y="3353"/>
                  </a:lnTo>
                  <a:cubicBezTo>
                    <a:pt x="2316" y="3010"/>
                    <a:pt x="2205" y="2890"/>
                    <a:pt x="2084" y="2779"/>
                  </a:cubicBezTo>
                  <a:cubicBezTo>
                    <a:pt x="1973" y="2658"/>
                    <a:pt x="1973" y="2547"/>
                    <a:pt x="1853" y="2547"/>
                  </a:cubicBezTo>
                  <a:lnTo>
                    <a:pt x="1621" y="2316"/>
                  </a:lnTo>
                  <a:cubicBezTo>
                    <a:pt x="1742" y="2316"/>
                    <a:pt x="1973" y="2547"/>
                    <a:pt x="2084" y="2547"/>
                  </a:cubicBezTo>
                  <a:lnTo>
                    <a:pt x="2436" y="2779"/>
                  </a:lnTo>
                  <a:cubicBezTo>
                    <a:pt x="2547" y="2890"/>
                    <a:pt x="2547" y="2890"/>
                    <a:pt x="2668" y="2890"/>
                  </a:cubicBezTo>
                  <a:cubicBezTo>
                    <a:pt x="2668" y="3010"/>
                    <a:pt x="2779" y="3010"/>
                    <a:pt x="2779" y="3121"/>
                  </a:cubicBezTo>
                  <a:cubicBezTo>
                    <a:pt x="2899" y="3121"/>
                    <a:pt x="2899" y="3242"/>
                    <a:pt x="3010" y="3242"/>
                  </a:cubicBezTo>
                  <a:lnTo>
                    <a:pt x="3131" y="3473"/>
                  </a:lnTo>
                  <a:lnTo>
                    <a:pt x="3242" y="3473"/>
                  </a:lnTo>
                  <a:cubicBezTo>
                    <a:pt x="3242" y="3584"/>
                    <a:pt x="3362" y="3705"/>
                    <a:pt x="3362" y="3705"/>
                  </a:cubicBezTo>
                  <a:lnTo>
                    <a:pt x="3362" y="3816"/>
                  </a:lnTo>
                  <a:lnTo>
                    <a:pt x="3362" y="3816"/>
                  </a:lnTo>
                  <a:cubicBezTo>
                    <a:pt x="3474" y="3936"/>
                    <a:pt x="3474" y="3816"/>
                    <a:pt x="3474" y="3705"/>
                  </a:cubicBezTo>
                  <a:cubicBezTo>
                    <a:pt x="3362" y="3473"/>
                    <a:pt x="3242" y="3353"/>
                    <a:pt x="3242" y="3242"/>
                  </a:cubicBezTo>
                  <a:cubicBezTo>
                    <a:pt x="3242" y="3010"/>
                    <a:pt x="3242" y="2890"/>
                    <a:pt x="3131" y="254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4575133" y="2405324"/>
              <a:ext cx="31495" cy="89784"/>
            </a:xfrm>
            <a:custGeom>
              <a:rect b="b" l="l" r="r" t="t"/>
              <a:pathLst>
                <a:path extrusionOk="0" h="4279" w="1501">
                  <a:moveTo>
                    <a:pt x="112" y="1037"/>
                  </a:moveTo>
                  <a:lnTo>
                    <a:pt x="112" y="926"/>
                  </a:lnTo>
                  <a:lnTo>
                    <a:pt x="232" y="806"/>
                  </a:lnTo>
                  <a:lnTo>
                    <a:pt x="232" y="926"/>
                  </a:lnTo>
                  <a:cubicBezTo>
                    <a:pt x="232" y="1269"/>
                    <a:pt x="232" y="1732"/>
                    <a:pt x="343" y="2084"/>
                  </a:cubicBezTo>
                  <a:cubicBezTo>
                    <a:pt x="343" y="2426"/>
                    <a:pt x="463" y="2778"/>
                    <a:pt x="463" y="3241"/>
                  </a:cubicBezTo>
                  <a:lnTo>
                    <a:pt x="463" y="2658"/>
                  </a:lnTo>
                  <a:lnTo>
                    <a:pt x="463" y="2426"/>
                  </a:lnTo>
                  <a:cubicBezTo>
                    <a:pt x="575" y="2547"/>
                    <a:pt x="575" y="2778"/>
                    <a:pt x="695" y="2889"/>
                  </a:cubicBezTo>
                  <a:cubicBezTo>
                    <a:pt x="806" y="3241"/>
                    <a:pt x="806" y="3584"/>
                    <a:pt x="806" y="3936"/>
                  </a:cubicBezTo>
                  <a:cubicBezTo>
                    <a:pt x="806" y="4047"/>
                    <a:pt x="575" y="4278"/>
                    <a:pt x="695" y="4278"/>
                  </a:cubicBezTo>
                  <a:lnTo>
                    <a:pt x="806" y="4167"/>
                  </a:lnTo>
                  <a:cubicBezTo>
                    <a:pt x="1038" y="3815"/>
                    <a:pt x="926" y="3473"/>
                    <a:pt x="806" y="3010"/>
                  </a:cubicBezTo>
                  <a:lnTo>
                    <a:pt x="806" y="2195"/>
                  </a:lnTo>
                  <a:lnTo>
                    <a:pt x="806" y="2315"/>
                  </a:lnTo>
                  <a:cubicBezTo>
                    <a:pt x="926" y="2658"/>
                    <a:pt x="1158" y="3010"/>
                    <a:pt x="1269" y="3241"/>
                  </a:cubicBezTo>
                  <a:cubicBezTo>
                    <a:pt x="1269" y="3584"/>
                    <a:pt x="1269" y="3704"/>
                    <a:pt x="1158" y="4047"/>
                  </a:cubicBezTo>
                  <a:lnTo>
                    <a:pt x="1158" y="4167"/>
                  </a:lnTo>
                  <a:cubicBezTo>
                    <a:pt x="1269" y="4167"/>
                    <a:pt x="1269" y="4167"/>
                    <a:pt x="1269" y="4047"/>
                  </a:cubicBezTo>
                  <a:cubicBezTo>
                    <a:pt x="1501" y="3584"/>
                    <a:pt x="1501" y="3241"/>
                    <a:pt x="1158" y="2778"/>
                  </a:cubicBezTo>
                  <a:cubicBezTo>
                    <a:pt x="926" y="2195"/>
                    <a:pt x="926" y="2315"/>
                    <a:pt x="806" y="1732"/>
                  </a:cubicBezTo>
                  <a:lnTo>
                    <a:pt x="806" y="1621"/>
                  </a:lnTo>
                  <a:lnTo>
                    <a:pt x="926" y="1389"/>
                  </a:lnTo>
                  <a:lnTo>
                    <a:pt x="926" y="1269"/>
                  </a:lnTo>
                  <a:cubicBezTo>
                    <a:pt x="926" y="1269"/>
                    <a:pt x="1038" y="1269"/>
                    <a:pt x="1038" y="1158"/>
                  </a:cubicBezTo>
                  <a:cubicBezTo>
                    <a:pt x="926" y="1158"/>
                    <a:pt x="926" y="1269"/>
                    <a:pt x="806" y="1269"/>
                  </a:cubicBezTo>
                  <a:cubicBezTo>
                    <a:pt x="695" y="1500"/>
                    <a:pt x="695" y="1732"/>
                    <a:pt x="695" y="2084"/>
                  </a:cubicBezTo>
                  <a:lnTo>
                    <a:pt x="695" y="2195"/>
                  </a:lnTo>
                  <a:lnTo>
                    <a:pt x="695" y="2426"/>
                  </a:lnTo>
                  <a:cubicBezTo>
                    <a:pt x="463" y="1852"/>
                    <a:pt x="343" y="1500"/>
                    <a:pt x="343" y="926"/>
                  </a:cubicBezTo>
                  <a:lnTo>
                    <a:pt x="343" y="806"/>
                  </a:lnTo>
                  <a:lnTo>
                    <a:pt x="343" y="574"/>
                  </a:lnTo>
                  <a:lnTo>
                    <a:pt x="463" y="343"/>
                  </a:lnTo>
                  <a:lnTo>
                    <a:pt x="463" y="232"/>
                  </a:lnTo>
                  <a:lnTo>
                    <a:pt x="463" y="232"/>
                  </a:lnTo>
                  <a:lnTo>
                    <a:pt x="463" y="232"/>
                  </a:lnTo>
                  <a:cubicBezTo>
                    <a:pt x="575" y="111"/>
                    <a:pt x="463" y="0"/>
                    <a:pt x="343" y="232"/>
                  </a:cubicBezTo>
                  <a:cubicBezTo>
                    <a:pt x="343" y="343"/>
                    <a:pt x="232" y="463"/>
                    <a:pt x="232" y="574"/>
                  </a:cubicBezTo>
                  <a:cubicBezTo>
                    <a:pt x="232" y="695"/>
                    <a:pt x="232" y="695"/>
                    <a:pt x="112" y="806"/>
                  </a:cubicBezTo>
                  <a:lnTo>
                    <a:pt x="0" y="806"/>
                  </a:lnTo>
                  <a:cubicBezTo>
                    <a:pt x="0" y="926"/>
                    <a:pt x="0" y="926"/>
                    <a:pt x="112" y="103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4618840" y="2378508"/>
              <a:ext cx="70375" cy="82587"/>
            </a:xfrm>
            <a:custGeom>
              <a:rect b="b" l="l" r="r" t="t"/>
              <a:pathLst>
                <a:path extrusionOk="0" h="3936" w="3354">
                  <a:moveTo>
                    <a:pt x="344" y="1278"/>
                  </a:moveTo>
                  <a:lnTo>
                    <a:pt x="344" y="695"/>
                  </a:lnTo>
                  <a:lnTo>
                    <a:pt x="344" y="815"/>
                  </a:lnTo>
                  <a:lnTo>
                    <a:pt x="344" y="815"/>
                  </a:lnTo>
                  <a:lnTo>
                    <a:pt x="344" y="815"/>
                  </a:lnTo>
                  <a:lnTo>
                    <a:pt x="807" y="1158"/>
                  </a:lnTo>
                  <a:lnTo>
                    <a:pt x="1038" y="1389"/>
                  </a:lnTo>
                  <a:cubicBezTo>
                    <a:pt x="1270" y="1510"/>
                    <a:pt x="1964" y="2204"/>
                    <a:pt x="2085" y="2315"/>
                  </a:cubicBezTo>
                  <a:cubicBezTo>
                    <a:pt x="2085" y="2436"/>
                    <a:pt x="2196" y="2547"/>
                    <a:pt x="2085" y="2667"/>
                  </a:cubicBezTo>
                  <a:lnTo>
                    <a:pt x="2085" y="2547"/>
                  </a:lnTo>
                  <a:cubicBezTo>
                    <a:pt x="1964" y="2436"/>
                    <a:pt x="1853" y="2436"/>
                    <a:pt x="1733" y="2315"/>
                  </a:cubicBezTo>
                  <a:cubicBezTo>
                    <a:pt x="1733" y="2315"/>
                    <a:pt x="1270" y="2084"/>
                    <a:pt x="1159" y="2084"/>
                  </a:cubicBezTo>
                  <a:lnTo>
                    <a:pt x="1038" y="1973"/>
                  </a:lnTo>
                  <a:lnTo>
                    <a:pt x="1038" y="1973"/>
                  </a:lnTo>
                  <a:cubicBezTo>
                    <a:pt x="927" y="1852"/>
                    <a:pt x="927" y="1852"/>
                    <a:pt x="807" y="1852"/>
                  </a:cubicBezTo>
                  <a:cubicBezTo>
                    <a:pt x="575" y="1621"/>
                    <a:pt x="464" y="1510"/>
                    <a:pt x="344" y="1278"/>
                  </a:cubicBezTo>
                  <a:close/>
                  <a:moveTo>
                    <a:pt x="112" y="121"/>
                  </a:moveTo>
                  <a:lnTo>
                    <a:pt x="112" y="121"/>
                  </a:lnTo>
                  <a:cubicBezTo>
                    <a:pt x="1" y="0"/>
                    <a:pt x="1" y="0"/>
                    <a:pt x="1" y="121"/>
                  </a:cubicBezTo>
                  <a:lnTo>
                    <a:pt x="1" y="232"/>
                  </a:lnTo>
                  <a:cubicBezTo>
                    <a:pt x="1" y="352"/>
                    <a:pt x="232" y="584"/>
                    <a:pt x="232" y="584"/>
                  </a:cubicBezTo>
                  <a:lnTo>
                    <a:pt x="232" y="926"/>
                  </a:lnTo>
                  <a:cubicBezTo>
                    <a:pt x="232" y="1047"/>
                    <a:pt x="232" y="1278"/>
                    <a:pt x="344" y="1389"/>
                  </a:cubicBezTo>
                  <a:cubicBezTo>
                    <a:pt x="464" y="1741"/>
                    <a:pt x="696" y="1973"/>
                    <a:pt x="927" y="2084"/>
                  </a:cubicBezTo>
                  <a:cubicBezTo>
                    <a:pt x="1159" y="2204"/>
                    <a:pt x="1038" y="2084"/>
                    <a:pt x="1159" y="2204"/>
                  </a:cubicBezTo>
                  <a:cubicBezTo>
                    <a:pt x="1270" y="2315"/>
                    <a:pt x="1390" y="2436"/>
                    <a:pt x="1390" y="2547"/>
                  </a:cubicBezTo>
                  <a:cubicBezTo>
                    <a:pt x="1501" y="2667"/>
                    <a:pt x="1622" y="2899"/>
                    <a:pt x="1733" y="3130"/>
                  </a:cubicBezTo>
                  <a:cubicBezTo>
                    <a:pt x="1733" y="3241"/>
                    <a:pt x="1853" y="3473"/>
                    <a:pt x="1853" y="3593"/>
                  </a:cubicBezTo>
                  <a:cubicBezTo>
                    <a:pt x="1964" y="3704"/>
                    <a:pt x="2085" y="3936"/>
                    <a:pt x="2196" y="3936"/>
                  </a:cubicBezTo>
                  <a:lnTo>
                    <a:pt x="2196" y="3825"/>
                  </a:lnTo>
                  <a:lnTo>
                    <a:pt x="1964" y="3593"/>
                  </a:lnTo>
                  <a:cubicBezTo>
                    <a:pt x="1853" y="3241"/>
                    <a:pt x="1853" y="2899"/>
                    <a:pt x="1622" y="2547"/>
                  </a:cubicBezTo>
                  <a:cubicBezTo>
                    <a:pt x="1501" y="2436"/>
                    <a:pt x="1501" y="2436"/>
                    <a:pt x="1501" y="2315"/>
                  </a:cubicBezTo>
                  <a:cubicBezTo>
                    <a:pt x="1622" y="2315"/>
                    <a:pt x="1733" y="2436"/>
                    <a:pt x="1853" y="2547"/>
                  </a:cubicBezTo>
                  <a:lnTo>
                    <a:pt x="2085" y="2778"/>
                  </a:lnTo>
                  <a:cubicBezTo>
                    <a:pt x="2085" y="2778"/>
                    <a:pt x="2085" y="3241"/>
                    <a:pt x="2427" y="3593"/>
                  </a:cubicBezTo>
                  <a:cubicBezTo>
                    <a:pt x="2427" y="3593"/>
                    <a:pt x="2427" y="3704"/>
                    <a:pt x="2548" y="3704"/>
                  </a:cubicBezTo>
                  <a:cubicBezTo>
                    <a:pt x="2548" y="3593"/>
                    <a:pt x="2427" y="3241"/>
                    <a:pt x="2316" y="3241"/>
                  </a:cubicBezTo>
                  <a:cubicBezTo>
                    <a:pt x="2196" y="2899"/>
                    <a:pt x="2316" y="2667"/>
                    <a:pt x="2316" y="2547"/>
                  </a:cubicBezTo>
                  <a:lnTo>
                    <a:pt x="2316" y="2547"/>
                  </a:lnTo>
                  <a:cubicBezTo>
                    <a:pt x="2427" y="2667"/>
                    <a:pt x="2548" y="2899"/>
                    <a:pt x="2548" y="3010"/>
                  </a:cubicBezTo>
                  <a:cubicBezTo>
                    <a:pt x="2659" y="3130"/>
                    <a:pt x="2548" y="3362"/>
                    <a:pt x="2659" y="3473"/>
                  </a:cubicBezTo>
                  <a:cubicBezTo>
                    <a:pt x="2779" y="3473"/>
                    <a:pt x="2659" y="3241"/>
                    <a:pt x="2659" y="3241"/>
                  </a:cubicBezTo>
                  <a:cubicBezTo>
                    <a:pt x="2659" y="2778"/>
                    <a:pt x="2427" y="2547"/>
                    <a:pt x="2196" y="2204"/>
                  </a:cubicBezTo>
                  <a:lnTo>
                    <a:pt x="1964" y="1973"/>
                  </a:lnTo>
                  <a:lnTo>
                    <a:pt x="1622" y="1741"/>
                  </a:lnTo>
                  <a:lnTo>
                    <a:pt x="1853" y="1741"/>
                  </a:lnTo>
                  <a:cubicBezTo>
                    <a:pt x="1964" y="1852"/>
                    <a:pt x="2085" y="1852"/>
                    <a:pt x="2085" y="1973"/>
                  </a:cubicBezTo>
                  <a:cubicBezTo>
                    <a:pt x="2316" y="1973"/>
                    <a:pt x="2427" y="2084"/>
                    <a:pt x="2548" y="2204"/>
                  </a:cubicBezTo>
                  <a:cubicBezTo>
                    <a:pt x="2659" y="2204"/>
                    <a:pt x="2659" y="2315"/>
                    <a:pt x="2779" y="2315"/>
                  </a:cubicBezTo>
                  <a:cubicBezTo>
                    <a:pt x="3011" y="2547"/>
                    <a:pt x="3011" y="2667"/>
                    <a:pt x="3122" y="2899"/>
                  </a:cubicBezTo>
                  <a:lnTo>
                    <a:pt x="3122" y="2778"/>
                  </a:lnTo>
                  <a:cubicBezTo>
                    <a:pt x="3011" y="2436"/>
                    <a:pt x="2890" y="2315"/>
                    <a:pt x="2779" y="2084"/>
                  </a:cubicBezTo>
                  <a:cubicBezTo>
                    <a:pt x="2548" y="1973"/>
                    <a:pt x="2427" y="1852"/>
                    <a:pt x="2196" y="1741"/>
                  </a:cubicBezTo>
                  <a:lnTo>
                    <a:pt x="1853" y="1389"/>
                  </a:lnTo>
                  <a:lnTo>
                    <a:pt x="1733" y="1389"/>
                  </a:lnTo>
                  <a:lnTo>
                    <a:pt x="1853" y="1389"/>
                  </a:lnTo>
                  <a:lnTo>
                    <a:pt x="2085" y="1510"/>
                  </a:lnTo>
                  <a:cubicBezTo>
                    <a:pt x="2196" y="1510"/>
                    <a:pt x="2548" y="1621"/>
                    <a:pt x="2659" y="1741"/>
                  </a:cubicBezTo>
                  <a:cubicBezTo>
                    <a:pt x="3011" y="1852"/>
                    <a:pt x="3011" y="1973"/>
                    <a:pt x="3242" y="2315"/>
                  </a:cubicBezTo>
                  <a:lnTo>
                    <a:pt x="3353" y="2436"/>
                  </a:lnTo>
                  <a:lnTo>
                    <a:pt x="3353" y="2436"/>
                  </a:lnTo>
                  <a:lnTo>
                    <a:pt x="3353" y="2315"/>
                  </a:lnTo>
                  <a:cubicBezTo>
                    <a:pt x="3242" y="1973"/>
                    <a:pt x="3011" y="1621"/>
                    <a:pt x="2659" y="1510"/>
                  </a:cubicBezTo>
                  <a:cubicBezTo>
                    <a:pt x="2427" y="1389"/>
                    <a:pt x="2316" y="1389"/>
                    <a:pt x="1964" y="1278"/>
                  </a:cubicBezTo>
                  <a:cubicBezTo>
                    <a:pt x="1853" y="1278"/>
                    <a:pt x="1733" y="1158"/>
                    <a:pt x="1622" y="1158"/>
                  </a:cubicBezTo>
                  <a:cubicBezTo>
                    <a:pt x="1622" y="1158"/>
                    <a:pt x="1622" y="1047"/>
                    <a:pt x="1501" y="1047"/>
                  </a:cubicBezTo>
                  <a:cubicBezTo>
                    <a:pt x="1390" y="926"/>
                    <a:pt x="1270" y="926"/>
                    <a:pt x="1270" y="815"/>
                  </a:cubicBezTo>
                  <a:cubicBezTo>
                    <a:pt x="1159" y="695"/>
                    <a:pt x="1159" y="584"/>
                    <a:pt x="1159" y="463"/>
                  </a:cubicBezTo>
                  <a:cubicBezTo>
                    <a:pt x="1038" y="463"/>
                    <a:pt x="1038" y="584"/>
                    <a:pt x="1038" y="584"/>
                  </a:cubicBezTo>
                  <a:cubicBezTo>
                    <a:pt x="1159" y="926"/>
                    <a:pt x="1270" y="1047"/>
                    <a:pt x="1390" y="1278"/>
                  </a:cubicBezTo>
                  <a:lnTo>
                    <a:pt x="1733" y="1510"/>
                  </a:lnTo>
                  <a:lnTo>
                    <a:pt x="1501" y="1510"/>
                  </a:lnTo>
                  <a:cubicBezTo>
                    <a:pt x="1501" y="1389"/>
                    <a:pt x="1390" y="1389"/>
                    <a:pt x="1390" y="1389"/>
                  </a:cubicBezTo>
                  <a:cubicBezTo>
                    <a:pt x="1270" y="1278"/>
                    <a:pt x="1038" y="1158"/>
                    <a:pt x="927" y="1158"/>
                  </a:cubicBezTo>
                  <a:cubicBezTo>
                    <a:pt x="927" y="1047"/>
                    <a:pt x="807" y="1047"/>
                    <a:pt x="807" y="926"/>
                  </a:cubicBezTo>
                  <a:cubicBezTo>
                    <a:pt x="696" y="926"/>
                    <a:pt x="575" y="815"/>
                    <a:pt x="464" y="695"/>
                  </a:cubicBezTo>
                  <a:lnTo>
                    <a:pt x="232" y="463"/>
                  </a:lnTo>
                  <a:lnTo>
                    <a:pt x="232" y="352"/>
                  </a:lnTo>
                  <a:cubicBezTo>
                    <a:pt x="112" y="352"/>
                    <a:pt x="112" y="232"/>
                    <a:pt x="11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4426871" y="2286206"/>
              <a:ext cx="7407" cy="12275"/>
            </a:xfrm>
            <a:custGeom>
              <a:rect b="b" l="l" r="r" t="t"/>
              <a:pathLst>
                <a:path extrusionOk="0" h="585" w="353">
                  <a:moveTo>
                    <a:pt x="121" y="584"/>
                  </a:moveTo>
                  <a:cubicBezTo>
                    <a:pt x="232" y="353"/>
                    <a:pt x="353" y="121"/>
                    <a:pt x="353" y="1"/>
                  </a:cubicBezTo>
                  <a:lnTo>
                    <a:pt x="232" y="1"/>
                  </a:lnTo>
                  <a:cubicBezTo>
                    <a:pt x="232" y="121"/>
                    <a:pt x="121" y="232"/>
                    <a:pt x="121" y="232"/>
                  </a:cubicBezTo>
                  <a:cubicBezTo>
                    <a:pt x="121" y="353"/>
                    <a:pt x="121" y="464"/>
                    <a:pt x="1"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4672282" y="2242499"/>
              <a:ext cx="24319" cy="29166"/>
            </a:xfrm>
            <a:custGeom>
              <a:rect b="b" l="l" r="r" t="t"/>
              <a:pathLst>
                <a:path extrusionOk="0" h="1390" w="1159">
                  <a:moveTo>
                    <a:pt x="343" y="232"/>
                  </a:moveTo>
                  <a:cubicBezTo>
                    <a:pt x="232" y="232"/>
                    <a:pt x="112" y="121"/>
                    <a:pt x="112" y="121"/>
                  </a:cubicBezTo>
                  <a:lnTo>
                    <a:pt x="1" y="0"/>
                  </a:lnTo>
                  <a:cubicBezTo>
                    <a:pt x="1" y="121"/>
                    <a:pt x="1" y="232"/>
                    <a:pt x="112" y="232"/>
                  </a:cubicBezTo>
                  <a:lnTo>
                    <a:pt x="232" y="352"/>
                  </a:lnTo>
                  <a:cubicBezTo>
                    <a:pt x="464" y="584"/>
                    <a:pt x="695" y="815"/>
                    <a:pt x="806" y="1047"/>
                  </a:cubicBezTo>
                  <a:lnTo>
                    <a:pt x="1038" y="1278"/>
                  </a:lnTo>
                  <a:cubicBezTo>
                    <a:pt x="1038" y="1389"/>
                    <a:pt x="1038" y="1389"/>
                    <a:pt x="1158" y="1389"/>
                  </a:cubicBezTo>
                  <a:cubicBezTo>
                    <a:pt x="1158" y="1158"/>
                    <a:pt x="575" y="463"/>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4599410" y="2490219"/>
              <a:ext cx="36363" cy="12275"/>
            </a:xfrm>
            <a:custGeom>
              <a:rect b="b" l="l" r="r" t="t"/>
              <a:pathLst>
                <a:path extrusionOk="0" h="585" w="1733">
                  <a:moveTo>
                    <a:pt x="1390" y="232"/>
                  </a:moveTo>
                  <a:lnTo>
                    <a:pt x="1501" y="121"/>
                  </a:lnTo>
                  <a:lnTo>
                    <a:pt x="1622" y="121"/>
                  </a:lnTo>
                  <a:cubicBezTo>
                    <a:pt x="1733" y="1"/>
                    <a:pt x="1733" y="1"/>
                    <a:pt x="1622" y="1"/>
                  </a:cubicBezTo>
                  <a:cubicBezTo>
                    <a:pt x="1390" y="1"/>
                    <a:pt x="464" y="353"/>
                    <a:pt x="344" y="353"/>
                  </a:cubicBezTo>
                  <a:cubicBezTo>
                    <a:pt x="232" y="464"/>
                    <a:pt x="112" y="464"/>
                    <a:pt x="1" y="464"/>
                  </a:cubicBezTo>
                  <a:cubicBezTo>
                    <a:pt x="112" y="584"/>
                    <a:pt x="112" y="584"/>
                    <a:pt x="232" y="584"/>
                  </a:cubicBezTo>
                  <a:cubicBezTo>
                    <a:pt x="232" y="584"/>
                    <a:pt x="344" y="584"/>
                    <a:pt x="344"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4570265" y="2361596"/>
              <a:ext cx="9736" cy="21780"/>
            </a:xfrm>
            <a:custGeom>
              <a:rect b="b" l="l" r="r" t="t"/>
              <a:pathLst>
                <a:path extrusionOk="0" h="1038" w="464">
                  <a:moveTo>
                    <a:pt x="232" y="575"/>
                  </a:moveTo>
                  <a:cubicBezTo>
                    <a:pt x="232" y="695"/>
                    <a:pt x="344" y="927"/>
                    <a:pt x="344" y="927"/>
                  </a:cubicBezTo>
                  <a:cubicBezTo>
                    <a:pt x="464" y="1038"/>
                    <a:pt x="464" y="927"/>
                    <a:pt x="464" y="927"/>
                  </a:cubicBezTo>
                  <a:cubicBezTo>
                    <a:pt x="344" y="695"/>
                    <a:pt x="232" y="232"/>
                    <a:pt x="112" y="112"/>
                  </a:cubicBezTo>
                  <a:cubicBezTo>
                    <a:pt x="112" y="1"/>
                    <a:pt x="112" y="1"/>
                    <a:pt x="1" y="1"/>
                  </a:cubicBezTo>
                  <a:lnTo>
                    <a:pt x="1" y="232"/>
                  </a:lnTo>
                  <a:cubicBezTo>
                    <a:pt x="112" y="343"/>
                    <a:pt x="112" y="464"/>
                    <a:pt x="232" y="57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4485160" y="2213355"/>
              <a:ext cx="21990" cy="12254"/>
            </a:xfrm>
            <a:custGeom>
              <a:rect b="b" l="l" r="r" t="t"/>
              <a:pathLst>
                <a:path extrusionOk="0" h="584" w="1048">
                  <a:moveTo>
                    <a:pt x="927" y="0"/>
                  </a:moveTo>
                  <a:lnTo>
                    <a:pt x="584" y="121"/>
                  </a:lnTo>
                  <a:cubicBezTo>
                    <a:pt x="584" y="232"/>
                    <a:pt x="1" y="463"/>
                    <a:pt x="1" y="463"/>
                  </a:cubicBezTo>
                  <a:cubicBezTo>
                    <a:pt x="1" y="584"/>
                    <a:pt x="232" y="463"/>
                    <a:pt x="232" y="463"/>
                  </a:cubicBezTo>
                  <a:cubicBezTo>
                    <a:pt x="353" y="463"/>
                    <a:pt x="695" y="232"/>
                    <a:pt x="816" y="232"/>
                  </a:cubicBezTo>
                  <a:cubicBezTo>
                    <a:pt x="816" y="121"/>
                    <a:pt x="927" y="121"/>
                    <a:pt x="1047" y="0"/>
                  </a:cubicBezTo>
                  <a:lnTo>
                    <a:pt x="927"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4618840" y="2208487"/>
              <a:ext cx="19472" cy="9736"/>
            </a:xfrm>
            <a:custGeom>
              <a:rect b="b" l="l" r="r" t="t"/>
              <a:pathLst>
                <a:path extrusionOk="0" h="464" w="928">
                  <a:moveTo>
                    <a:pt x="1" y="1"/>
                  </a:moveTo>
                  <a:cubicBezTo>
                    <a:pt x="1" y="121"/>
                    <a:pt x="112" y="121"/>
                    <a:pt x="112" y="121"/>
                  </a:cubicBezTo>
                  <a:lnTo>
                    <a:pt x="575" y="353"/>
                  </a:lnTo>
                  <a:cubicBezTo>
                    <a:pt x="696" y="353"/>
                    <a:pt x="807" y="464"/>
                    <a:pt x="927" y="353"/>
                  </a:cubicBezTo>
                  <a:cubicBezTo>
                    <a:pt x="807" y="232"/>
                    <a:pt x="807" y="232"/>
                    <a:pt x="696" y="232"/>
                  </a:cubicBezTo>
                  <a:lnTo>
                    <a:pt x="575" y="121"/>
                  </a:lnTo>
                  <a:cubicBezTo>
                    <a:pt x="464" y="121"/>
                    <a:pt x="344" y="121"/>
                    <a:pt x="23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4696580" y="2412500"/>
              <a:ext cx="7197" cy="19451"/>
            </a:xfrm>
            <a:custGeom>
              <a:rect b="b" l="l" r="r" t="t"/>
              <a:pathLst>
                <a:path extrusionOk="0" h="927" w="343">
                  <a:moveTo>
                    <a:pt x="111" y="1"/>
                  </a:moveTo>
                  <a:cubicBezTo>
                    <a:pt x="111" y="121"/>
                    <a:pt x="232" y="353"/>
                    <a:pt x="111" y="464"/>
                  </a:cubicBezTo>
                  <a:cubicBezTo>
                    <a:pt x="111" y="584"/>
                    <a:pt x="0" y="695"/>
                    <a:pt x="0" y="816"/>
                  </a:cubicBezTo>
                  <a:lnTo>
                    <a:pt x="0" y="927"/>
                  </a:lnTo>
                  <a:cubicBezTo>
                    <a:pt x="111" y="816"/>
                    <a:pt x="111" y="695"/>
                    <a:pt x="232" y="695"/>
                  </a:cubicBezTo>
                  <a:cubicBezTo>
                    <a:pt x="343" y="584"/>
                    <a:pt x="343" y="464"/>
                    <a:pt x="343" y="232"/>
                  </a:cubicBezTo>
                  <a:cubicBezTo>
                    <a:pt x="232" y="232"/>
                    <a:pt x="232" y="121"/>
                    <a:pt x="232" y="121"/>
                  </a:cubicBezTo>
                  <a:cubicBezTo>
                    <a:pt x="232" y="1"/>
                    <a:pt x="232" y="1"/>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4558032" y="2329934"/>
              <a:ext cx="9736" cy="17122"/>
            </a:xfrm>
            <a:custGeom>
              <a:rect b="b" l="l" r="r" t="t"/>
              <a:pathLst>
                <a:path extrusionOk="0" h="816" w="464">
                  <a:moveTo>
                    <a:pt x="1" y="0"/>
                  </a:moveTo>
                  <a:cubicBezTo>
                    <a:pt x="1" y="121"/>
                    <a:pt x="121" y="352"/>
                    <a:pt x="121" y="463"/>
                  </a:cubicBezTo>
                  <a:cubicBezTo>
                    <a:pt x="121" y="463"/>
                    <a:pt x="232" y="584"/>
                    <a:pt x="232" y="695"/>
                  </a:cubicBezTo>
                  <a:lnTo>
                    <a:pt x="352" y="815"/>
                  </a:lnTo>
                  <a:cubicBezTo>
                    <a:pt x="464" y="695"/>
                    <a:pt x="352" y="584"/>
                    <a:pt x="352" y="584"/>
                  </a:cubicBezTo>
                  <a:cubicBezTo>
                    <a:pt x="352" y="463"/>
                    <a:pt x="352" y="463"/>
                    <a:pt x="232" y="352"/>
                  </a:cubicBezTo>
                  <a:lnTo>
                    <a:pt x="232" y="121"/>
                  </a:lnTo>
                  <a:lnTo>
                    <a:pt x="121"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4701427" y="2300789"/>
              <a:ext cx="12065" cy="9736"/>
            </a:xfrm>
            <a:custGeom>
              <a:rect b="b" l="l" r="r" t="t"/>
              <a:pathLst>
                <a:path extrusionOk="0" h="464" w="575">
                  <a:moveTo>
                    <a:pt x="464" y="121"/>
                  </a:moveTo>
                  <a:cubicBezTo>
                    <a:pt x="232" y="0"/>
                    <a:pt x="1" y="0"/>
                    <a:pt x="112" y="121"/>
                  </a:cubicBezTo>
                  <a:cubicBezTo>
                    <a:pt x="112" y="232"/>
                    <a:pt x="232" y="121"/>
                    <a:pt x="343" y="352"/>
                  </a:cubicBezTo>
                  <a:cubicBezTo>
                    <a:pt x="464" y="352"/>
                    <a:pt x="464" y="463"/>
                    <a:pt x="464" y="463"/>
                  </a:cubicBezTo>
                  <a:cubicBezTo>
                    <a:pt x="575" y="352"/>
                    <a:pt x="464" y="121"/>
                    <a:pt x="464"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4550835" y="2342166"/>
              <a:ext cx="4889" cy="14604"/>
            </a:xfrm>
            <a:custGeom>
              <a:rect b="b" l="l" r="r" t="t"/>
              <a:pathLst>
                <a:path extrusionOk="0" h="696" w="233">
                  <a:moveTo>
                    <a:pt x="112" y="695"/>
                  </a:moveTo>
                  <a:cubicBezTo>
                    <a:pt x="232" y="575"/>
                    <a:pt x="232" y="464"/>
                    <a:pt x="232" y="343"/>
                  </a:cubicBezTo>
                  <a:cubicBezTo>
                    <a:pt x="112" y="112"/>
                    <a:pt x="1" y="1"/>
                    <a:pt x="1" y="232"/>
                  </a:cubicBezTo>
                  <a:cubicBezTo>
                    <a:pt x="1" y="343"/>
                    <a:pt x="1" y="343"/>
                    <a:pt x="112" y="343"/>
                  </a:cubicBezTo>
                  <a:cubicBezTo>
                    <a:pt x="112" y="464"/>
                    <a:pt x="1" y="695"/>
                    <a:pt x="112"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4703756" y="2288745"/>
              <a:ext cx="4889" cy="9736"/>
            </a:xfrm>
            <a:custGeom>
              <a:rect b="b" l="l" r="r" t="t"/>
              <a:pathLst>
                <a:path extrusionOk="0" h="464" w="233">
                  <a:moveTo>
                    <a:pt x="121" y="111"/>
                  </a:moveTo>
                  <a:cubicBezTo>
                    <a:pt x="121" y="0"/>
                    <a:pt x="1" y="0"/>
                    <a:pt x="1" y="111"/>
                  </a:cubicBezTo>
                  <a:cubicBezTo>
                    <a:pt x="1" y="463"/>
                    <a:pt x="232" y="463"/>
                    <a:pt x="232" y="343"/>
                  </a:cubicBezTo>
                  <a:cubicBezTo>
                    <a:pt x="232" y="232"/>
                    <a:pt x="121" y="232"/>
                    <a:pt x="12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4572615" y="2337319"/>
              <a:ext cx="4868" cy="7197"/>
            </a:xfrm>
            <a:custGeom>
              <a:rect b="b" l="l" r="r" t="t"/>
              <a:pathLst>
                <a:path extrusionOk="0" h="343" w="232">
                  <a:moveTo>
                    <a:pt x="0" y="343"/>
                  </a:moveTo>
                  <a:lnTo>
                    <a:pt x="120" y="343"/>
                  </a:lnTo>
                  <a:lnTo>
                    <a:pt x="120" y="232"/>
                  </a:lnTo>
                  <a:cubicBezTo>
                    <a:pt x="120" y="232"/>
                    <a:pt x="232" y="0"/>
                    <a:pt x="120" y="0"/>
                  </a:cubicBezTo>
                  <a:cubicBezTo>
                    <a:pt x="0" y="0"/>
                    <a:pt x="0" y="111"/>
                    <a:pt x="0" y="111"/>
                  </a:cubicBezTo>
                  <a:lnTo>
                    <a:pt x="0"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4635752" y="2483043"/>
              <a:ext cx="7407" cy="7197"/>
            </a:xfrm>
            <a:custGeom>
              <a:rect b="b" l="l" r="r" t="t"/>
              <a:pathLst>
                <a:path extrusionOk="0" h="343" w="353">
                  <a:moveTo>
                    <a:pt x="121" y="343"/>
                  </a:moveTo>
                  <a:lnTo>
                    <a:pt x="232" y="232"/>
                  </a:lnTo>
                  <a:lnTo>
                    <a:pt x="353" y="232"/>
                  </a:lnTo>
                  <a:cubicBezTo>
                    <a:pt x="353" y="0"/>
                    <a:pt x="232" y="111"/>
                    <a:pt x="121" y="232"/>
                  </a:cubicBezTo>
                  <a:cubicBezTo>
                    <a:pt x="1" y="232"/>
                    <a:pt x="1" y="343"/>
                    <a:pt x="121"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4689194" y="2434468"/>
              <a:ext cx="4868" cy="7197"/>
            </a:xfrm>
            <a:custGeom>
              <a:rect b="b" l="l" r="r" t="t"/>
              <a:pathLst>
                <a:path extrusionOk="0" h="343" w="232">
                  <a:moveTo>
                    <a:pt x="232" y="111"/>
                  </a:moveTo>
                  <a:lnTo>
                    <a:pt x="232" y="0"/>
                  </a:lnTo>
                  <a:cubicBezTo>
                    <a:pt x="121" y="0"/>
                    <a:pt x="0" y="232"/>
                    <a:pt x="0" y="232"/>
                  </a:cubicBezTo>
                  <a:cubicBezTo>
                    <a:pt x="0" y="343"/>
                    <a:pt x="121" y="343"/>
                    <a:pt x="121" y="343"/>
                  </a:cubicBezTo>
                  <a:cubicBezTo>
                    <a:pt x="121" y="232"/>
                    <a:pt x="232" y="111"/>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4577462" y="2354210"/>
              <a:ext cx="7407" cy="4889"/>
            </a:xfrm>
            <a:custGeom>
              <a:rect b="b" l="l" r="r" t="t"/>
              <a:pathLst>
                <a:path extrusionOk="0" h="233" w="353">
                  <a:moveTo>
                    <a:pt x="352" y="121"/>
                  </a:moveTo>
                  <a:lnTo>
                    <a:pt x="352" y="121"/>
                  </a:lnTo>
                  <a:cubicBezTo>
                    <a:pt x="232" y="1"/>
                    <a:pt x="121" y="1"/>
                    <a:pt x="121" y="1"/>
                  </a:cubicBezTo>
                  <a:cubicBezTo>
                    <a:pt x="1" y="121"/>
                    <a:pt x="232" y="121"/>
                    <a:pt x="35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4643137" y="2220741"/>
              <a:ext cx="4889" cy="4868"/>
            </a:xfrm>
            <a:custGeom>
              <a:rect b="b" l="l" r="r" t="t"/>
              <a:pathLst>
                <a:path extrusionOk="0" h="232" w="233">
                  <a:moveTo>
                    <a:pt x="1" y="111"/>
                  </a:moveTo>
                  <a:cubicBezTo>
                    <a:pt x="1" y="111"/>
                    <a:pt x="112" y="232"/>
                    <a:pt x="232" y="232"/>
                  </a:cubicBezTo>
                  <a:lnTo>
                    <a:pt x="232" y="111"/>
                  </a:lnTo>
                  <a:lnTo>
                    <a:pt x="112" y="0"/>
                  </a:lnTo>
                  <a:cubicBezTo>
                    <a:pt x="1" y="0"/>
                    <a:pt x="1"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4577462" y="2359078"/>
              <a:ext cx="7407" cy="7407"/>
            </a:xfrm>
            <a:custGeom>
              <a:rect b="b" l="l" r="r" t="t"/>
              <a:pathLst>
                <a:path extrusionOk="0" h="353" w="353">
                  <a:moveTo>
                    <a:pt x="1" y="121"/>
                  </a:moveTo>
                  <a:lnTo>
                    <a:pt x="1" y="232"/>
                  </a:lnTo>
                  <a:cubicBezTo>
                    <a:pt x="121" y="232"/>
                    <a:pt x="352" y="352"/>
                    <a:pt x="232" y="232"/>
                  </a:cubicBezTo>
                  <a:cubicBezTo>
                    <a:pt x="232" y="121"/>
                    <a:pt x="121" y="0"/>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4577462" y="2347034"/>
              <a:ext cx="7407" cy="4868"/>
            </a:xfrm>
            <a:custGeom>
              <a:rect b="b" l="l" r="r" t="t"/>
              <a:pathLst>
                <a:path extrusionOk="0" h="232" w="353">
                  <a:moveTo>
                    <a:pt x="232" y="0"/>
                  </a:moveTo>
                  <a:cubicBezTo>
                    <a:pt x="121" y="0"/>
                    <a:pt x="1" y="111"/>
                    <a:pt x="1" y="232"/>
                  </a:cubicBezTo>
                  <a:cubicBezTo>
                    <a:pt x="121" y="232"/>
                    <a:pt x="121" y="232"/>
                    <a:pt x="232" y="111"/>
                  </a:cubicBezTo>
                  <a:cubicBezTo>
                    <a:pt x="352" y="111"/>
                    <a:pt x="352" y="111"/>
                    <a:pt x="23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4562900" y="2366464"/>
              <a:ext cx="4868" cy="7197"/>
            </a:xfrm>
            <a:custGeom>
              <a:rect b="b" l="l" r="r" t="t"/>
              <a:pathLst>
                <a:path extrusionOk="0" h="343" w="232">
                  <a:moveTo>
                    <a:pt x="120" y="111"/>
                  </a:moveTo>
                  <a:cubicBezTo>
                    <a:pt x="120" y="0"/>
                    <a:pt x="120" y="0"/>
                    <a:pt x="0" y="0"/>
                  </a:cubicBezTo>
                  <a:lnTo>
                    <a:pt x="0" y="232"/>
                  </a:lnTo>
                  <a:cubicBezTo>
                    <a:pt x="0" y="343"/>
                    <a:pt x="232" y="232"/>
                    <a:pt x="120"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4553185" y="2361596"/>
              <a:ext cx="4868" cy="7218"/>
            </a:xfrm>
            <a:custGeom>
              <a:rect b="b" l="l" r="r" t="t"/>
              <a:pathLst>
                <a:path extrusionOk="0" h="344" w="232">
                  <a:moveTo>
                    <a:pt x="0" y="232"/>
                  </a:moveTo>
                  <a:cubicBezTo>
                    <a:pt x="120" y="343"/>
                    <a:pt x="232" y="232"/>
                    <a:pt x="232" y="112"/>
                  </a:cubicBezTo>
                  <a:cubicBezTo>
                    <a:pt x="232" y="1"/>
                    <a:pt x="0" y="112"/>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4436586" y="2274162"/>
              <a:ext cx="2560" cy="7218"/>
            </a:xfrm>
            <a:custGeom>
              <a:rect b="b" l="l" r="r" t="t"/>
              <a:pathLst>
                <a:path extrusionOk="0" h="344" w="122">
                  <a:moveTo>
                    <a:pt x="121" y="112"/>
                  </a:moveTo>
                  <a:cubicBezTo>
                    <a:pt x="121" y="1"/>
                    <a:pt x="1" y="112"/>
                    <a:pt x="1" y="112"/>
                  </a:cubicBezTo>
                  <a:lnTo>
                    <a:pt x="1" y="232"/>
                  </a:lnTo>
                  <a:cubicBezTo>
                    <a:pt x="121" y="343"/>
                    <a:pt x="121" y="232"/>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4713471" y="2313022"/>
              <a:ext cx="2560" cy="2350"/>
            </a:xfrm>
            <a:custGeom>
              <a:rect b="b" l="l" r="r" t="t"/>
              <a:pathLst>
                <a:path extrusionOk="0" h="112" w="122">
                  <a:moveTo>
                    <a:pt x="121" y="112"/>
                  </a:moveTo>
                  <a:lnTo>
                    <a:pt x="121" y="1"/>
                  </a:lnTo>
                  <a:lnTo>
                    <a:pt x="1" y="112"/>
                  </a:lnTo>
                  <a:lnTo>
                    <a:pt x="1"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3800249" y="2808502"/>
              <a:ext cx="354625" cy="301183"/>
            </a:xfrm>
            <a:custGeom>
              <a:rect b="b" l="l" r="r" t="t"/>
              <a:pathLst>
                <a:path extrusionOk="0" h="14354" w="16901">
                  <a:moveTo>
                    <a:pt x="4983" y="4510"/>
                  </a:moveTo>
                  <a:cubicBezTo>
                    <a:pt x="4983" y="4510"/>
                    <a:pt x="4751" y="4167"/>
                    <a:pt x="4399" y="4047"/>
                  </a:cubicBezTo>
                  <a:lnTo>
                    <a:pt x="4168" y="4047"/>
                  </a:lnTo>
                  <a:lnTo>
                    <a:pt x="4168" y="4167"/>
                  </a:lnTo>
                  <a:lnTo>
                    <a:pt x="4168" y="4278"/>
                  </a:lnTo>
                  <a:cubicBezTo>
                    <a:pt x="4168" y="4399"/>
                    <a:pt x="4168" y="4510"/>
                    <a:pt x="4288" y="4630"/>
                  </a:cubicBezTo>
                  <a:lnTo>
                    <a:pt x="4983" y="4630"/>
                  </a:lnTo>
                  <a:lnTo>
                    <a:pt x="4983" y="4630"/>
                  </a:lnTo>
                  <a:lnTo>
                    <a:pt x="4983" y="4630"/>
                  </a:lnTo>
                  <a:close/>
                  <a:moveTo>
                    <a:pt x="5557" y="9955"/>
                  </a:moveTo>
                  <a:lnTo>
                    <a:pt x="7066" y="8446"/>
                  </a:lnTo>
                  <a:cubicBezTo>
                    <a:pt x="7640" y="7871"/>
                    <a:pt x="8103" y="7520"/>
                    <a:pt x="8224" y="7520"/>
                  </a:cubicBezTo>
                  <a:cubicBezTo>
                    <a:pt x="8335" y="7520"/>
                    <a:pt x="8335" y="7520"/>
                    <a:pt x="8455" y="7640"/>
                  </a:cubicBezTo>
                  <a:cubicBezTo>
                    <a:pt x="8566" y="7640"/>
                    <a:pt x="8687" y="7751"/>
                    <a:pt x="8687" y="7871"/>
                  </a:cubicBezTo>
                  <a:cubicBezTo>
                    <a:pt x="8798" y="7983"/>
                    <a:pt x="8798" y="8103"/>
                    <a:pt x="8798" y="8214"/>
                  </a:cubicBezTo>
                  <a:cubicBezTo>
                    <a:pt x="8798" y="8334"/>
                    <a:pt x="8798" y="8446"/>
                    <a:pt x="8687" y="8446"/>
                  </a:cubicBezTo>
                  <a:cubicBezTo>
                    <a:pt x="8566" y="8677"/>
                    <a:pt x="8566" y="9029"/>
                    <a:pt x="8566" y="9372"/>
                  </a:cubicBezTo>
                  <a:lnTo>
                    <a:pt x="8566" y="9723"/>
                  </a:lnTo>
                  <a:cubicBezTo>
                    <a:pt x="8687" y="9835"/>
                    <a:pt x="8918" y="9835"/>
                    <a:pt x="9150" y="9835"/>
                  </a:cubicBezTo>
                  <a:cubicBezTo>
                    <a:pt x="9381" y="9835"/>
                    <a:pt x="9613" y="9723"/>
                    <a:pt x="9844" y="9603"/>
                  </a:cubicBezTo>
                  <a:lnTo>
                    <a:pt x="9844" y="9603"/>
                  </a:lnTo>
                  <a:cubicBezTo>
                    <a:pt x="9955" y="9603"/>
                    <a:pt x="9955" y="9492"/>
                    <a:pt x="9955" y="9372"/>
                  </a:cubicBezTo>
                  <a:cubicBezTo>
                    <a:pt x="9955" y="9260"/>
                    <a:pt x="9844" y="9029"/>
                    <a:pt x="9844" y="8909"/>
                  </a:cubicBezTo>
                  <a:cubicBezTo>
                    <a:pt x="9724" y="8797"/>
                    <a:pt x="9613" y="8677"/>
                    <a:pt x="9613" y="8566"/>
                  </a:cubicBezTo>
                  <a:cubicBezTo>
                    <a:pt x="9492" y="8566"/>
                    <a:pt x="9492" y="8446"/>
                    <a:pt x="9381" y="8334"/>
                  </a:cubicBezTo>
                  <a:cubicBezTo>
                    <a:pt x="9261" y="8214"/>
                    <a:pt x="9261" y="7983"/>
                    <a:pt x="9261" y="7871"/>
                  </a:cubicBezTo>
                  <a:cubicBezTo>
                    <a:pt x="9261" y="7640"/>
                    <a:pt x="9381" y="7520"/>
                    <a:pt x="9492" y="7520"/>
                  </a:cubicBezTo>
                  <a:lnTo>
                    <a:pt x="9492" y="7408"/>
                  </a:lnTo>
                  <a:cubicBezTo>
                    <a:pt x="9613" y="7288"/>
                    <a:pt x="10187" y="7520"/>
                    <a:pt x="10650" y="7871"/>
                  </a:cubicBezTo>
                  <a:cubicBezTo>
                    <a:pt x="11233" y="8214"/>
                    <a:pt x="12039" y="8566"/>
                    <a:pt x="12502" y="8909"/>
                  </a:cubicBezTo>
                  <a:cubicBezTo>
                    <a:pt x="12965" y="9260"/>
                    <a:pt x="13317" y="9603"/>
                    <a:pt x="13428" y="9955"/>
                  </a:cubicBezTo>
                  <a:cubicBezTo>
                    <a:pt x="13428" y="10418"/>
                    <a:pt x="13197" y="10881"/>
                    <a:pt x="12391" y="11455"/>
                  </a:cubicBezTo>
                  <a:cubicBezTo>
                    <a:pt x="11696" y="12039"/>
                    <a:pt x="10539" y="12381"/>
                    <a:pt x="9150" y="12502"/>
                  </a:cubicBezTo>
                  <a:cubicBezTo>
                    <a:pt x="7992" y="12502"/>
                    <a:pt x="6835" y="12381"/>
                    <a:pt x="5677" y="11918"/>
                  </a:cubicBezTo>
                  <a:cubicBezTo>
                    <a:pt x="4862" y="11576"/>
                    <a:pt x="4631" y="11344"/>
                    <a:pt x="4751" y="10881"/>
                  </a:cubicBezTo>
                  <a:cubicBezTo>
                    <a:pt x="4862" y="10650"/>
                    <a:pt x="5094" y="10529"/>
                    <a:pt x="5325" y="10298"/>
                  </a:cubicBezTo>
                  <a:cubicBezTo>
                    <a:pt x="5446" y="10187"/>
                    <a:pt x="5446" y="10066"/>
                    <a:pt x="5557" y="9955"/>
                  </a:cubicBezTo>
                  <a:close/>
                  <a:moveTo>
                    <a:pt x="7409" y="8677"/>
                  </a:moveTo>
                  <a:cubicBezTo>
                    <a:pt x="6835" y="9140"/>
                    <a:pt x="6372" y="9723"/>
                    <a:pt x="5788" y="10298"/>
                  </a:cubicBezTo>
                  <a:lnTo>
                    <a:pt x="5557" y="10529"/>
                  </a:lnTo>
                  <a:lnTo>
                    <a:pt x="5094" y="10992"/>
                  </a:lnTo>
                  <a:cubicBezTo>
                    <a:pt x="5094" y="11224"/>
                    <a:pt x="5214" y="11344"/>
                    <a:pt x="5909" y="11576"/>
                  </a:cubicBezTo>
                  <a:cubicBezTo>
                    <a:pt x="6835" y="12039"/>
                    <a:pt x="8103" y="12150"/>
                    <a:pt x="9150" y="12150"/>
                  </a:cubicBezTo>
                  <a:cubicBezTo>
                    <a:pt x="10418" y="12039"/>
                    <a:pt x="11576" y="11687"/>
                    <a:pt x="12159" y="11224"/>
                  </a:cubicBezTo>
                  <a:cubicBezTo>
                    <a:pt x="12854" y="10650"/>
                    <a:pt x="13085" y="10298"/>
                    <a:pt x="12965" y="10066"/>
                  </a:cubicBezTo>
                  <a:cubicBezTo>
                    <a:pt x="12965" y="9723"/>
                    <a:pt x="12622" y="9492"/>
                    <a:pt x="12271" y="9260"/>
                  </a:cubicBezTo>
                  <a:cubicBezTo>
                    <a:pt x="11808" y="8909"/>
                    <a:pt x="11113" y="8446"/>
                    <a:pt x="10539" y="8214"/>
                  </a:cubicBezTo>
                  <a:cubicBezTo>
                    <a:pt x="10076" y="7983"/>
                    <a:pt x="9724" y="7751"/>
                    <a:pt x="9724" y="7751"/>
                  </a:cubicBezTo>
                  <a:lnTo>
                    <a:pt x="9724" y="7751"/>
                  </a:lnTo>
                  <a:cubicBezTo>
                    <a:pt x="9724" y="7751"/>
                    <a:pt x="9724" y="7871"/>
                    <a:pt x="9613" y="7871"/>
                  </a:cubicBezTo>
                  <a:cubicBezTo>
                    <a:pt x="9613" y="7983"/>
                    <a:pt x="9724" y="8103"/>
                    <a:pt x="9724" y="8214"/>
                  </a:cubicBezTo>
                  <a:cubicBezTo>
                    <a:pt x="9724" y="8214"/>
                    <a:pt x="9844" y="8214"/>
                    <a:pt x="9844" y="8334"/>
                  </a:cubicBezTo>
                  <a:cubicBezTo>
                    <a:pt x="9955" y="8446"/>
                    <a:pt x="10076" y="8566"/>
                    <a:pt x="10076" y="8677"/>
                  </a:cubicBezTo>
                  <a:cubicBezTo>
                    <a:pt x="10187" y="8909"/>
                    <a:pt x="10307" y="9140"/>
                    <a:pt x="10307" y="9260"/>
                  </a:cubicBezTo>
                  <a:cubicBezTo>
                    <a:pt x="10418" y="9492"/>
                    <a:pt x="10307" y="9723"/>
                    <a:pt x="10187" y="9955"/>
                  </a:cubicBezTo>
                  <a:lnTo>
                    <a:pt x="10076" y="9955"/>
                  </a:lnTo>
                  <a:cubicBezTo>
                    <a:pt x="9724" y="10187"/>
                    <a:pt x="9492" y="10187"/>
                    <a:pt x="9150" y="10187"/>
                  </a:cubicBezTo>
                  <a:cubicBezTo>
                    <a:pt x="8798" y="10298"/>
                    <a:pt x="8566" y="10187"/>
                    <a:pt x="8335" y="10066"/>
                  </a:cubicBezTo>
                  <a:cubicBezTo>
                    <a:pt x="8224" y="9835"/>
                    <a:pt x="8103" y="9603"/>
                    <a:pt x="8103" y="9372"/>
                  </a:cubicBezTo>
                  <a:cubicBezTo>
                    <a:pt x="8224" y="9029"/>
                    <a:pt x="8224" y="8566"/>
                    <a:pt x="8335" y="8334"/>
                  </a:cubicBezTo>
                  <a:lnTo>
                    <a:pt x="8455" y="8214"/>
                  </a:lnTo>
                  <a:cubicBezTo>
                    <a:pt x="8455" y="8103"/>
                    <a:pt x="8455" y="8103"/>
                    <a:pt x="8335" y="7983"/>
                  </a:cubicBezTo>
                  <a:lnTo>
                    <a:pt x="8335" y="7983"/>
                  </a:lnTo>
                  <a:cubicBezTo>
                    <a:pt x="8224" y="7983"/>
                    <a:pt x="8224" y="7871"/>
                    <a:pt x="8224" y="7871"/>
                  </a:cubicBezTo>
                  <a:close/>
                  <a:moveTo>
                    <a:pt x="14586" y="7983"/>
                  </a:moveTo>
                  <a:lnTo>
                    <a:pt x="14586" y="7983"/>
                  </a:lnTo>
                  <a:cubicBezTo>
                    <a:pt x="14243" y="8446"/>
                    <a:pt x="13548" y="8103"/>
                    <a:pt x="12391" y="7640"/>
                  </a:cubicBezTo>
                  <a:cubicBezTo>
                    <a:pt x="12391" y="7640"/>
                    <a:pt x="12271" y="7640"/>
                    <a:pt x="12039" y="7520"/>
                  </a:cubicBezTo>
                  <a:cubicBezTo>
                    <a:pt x="11345" y="7288"/>
                    <a:pt x="10650" y="6945"/>
                    <a:pt x="10187" y="6594"/>
                  </a:cubicBezTo>
                  <a:lnTo>
                    <a:pt x="9844" y="6251"/>
                  </a:lnTo>
                  <a:lnTo>
                    <a:pt x="9844" y="6019"/>
                  </a:lnTo>
                  <a:lnTo>
                    <a:pt x="9844" y="6019"/>
                  </a:lnTo>
                  <a:cubicBezTo>
                    <a:pt x="9955" y="5788"/>
                    <a:pt x="10187" y="5788"/>
                    <a:pt x="10418" y="5788"/>
                  </a:cubicBezTo>
                  <a:cubicBezTo>
                    <a:pt x="10770" y="5668"/>
                    <a:pt x="11002" y="5668"/>
                    <a:pt x="11233" y="5204"/>
                  </a:cubicBezTo>
                  <a:lnTo>
                    <a:pt x="11233" y="4741"/>
                  </a:lnTo>
                  <a:cubicBezTo>
                    <a:pt x="11113" y="4630"/>
                    <a:pt x="11113" y="4510"/>
                    <a:pt x="11002" y="4510"/>
                  </a:cubicBezTo>
                  <a:cubicBezTo>
                    <a:pt x="10881" y="4399"/>
                    <a:pt x="10770" y="4278"/>
                    <a:pt x="10650" y="4278"/>
                  </a:cubicBezTo>
                  <a:cubicBezTo>
                    <a:pt x="10307" y="4167"/>
                    <a:pt x="9955" y="4167"/>
                    <a:pt x="9613" y="4278"/>
                  </a:cubicBezTo>
                  <a:cubicBezTo>
                    <a:pt x="9261" y="4399"/>
                    <a:pt x="9029" y="4399"/>
                    <a:pt x="9029" y="4278"/>
                  </a:cubicBezTo>
                  <a:cubicBezTo>
                    <a:pt x="8918" y="4167"/>
                    <a:pt x="8798" y="3815"/>
                    <a:pt x="8798" y="3473"/>
                  </a:cubicBezTo>
                  <a:cubicBezTo>
                    <a:pt x="8687" y="2889"/>
                    <a:pt x="8566" y="2426"/>
                    <a:pt x="8566" y="2084"/>
                  </a:cubicBezTo>
                  <a:cubicBezTo>
                    <a:pt x="8566" y="1963"/>
                    <a:pt x="8566" y="1963"/>
                    <a:pt x="8455" y="1852"/>
                  </a:cubicBezTo>
                  <a:lnTo>
                    <a:pt x="8103" y="1852"/>
                  </a:lnTo>
                  <a:cubicBezTo>
                    <a:pt x="8103" y="1963"/>
                    <a:pt x="8103" y="2084"/>
                    <a:pt x="8224" y="2084"/>
                  </a:cubicBezTo>
                  <a:cubicBezTo>
                    <a:pt x="8224" y="2547"/>
                    <a:pt x="8335" y="2889"/>
                    <a:pt x="8335" y="3584"/>
                  </a:cubicBezTo>
                  <a:cubicBezTo>
                    <a:pt x="8455" y="3936"/>
                    <a:pt x="8455" y="4278"/>
                    <a:pt x="8687" y="4510"/>
                  </a:cubicBezTo>
                  <a:cubicBezTo>
                    <a:pt x="8918" y="4741"/>
                    <a:pt x="9150" y="4862"/>
                    <a:pt x="9724" y="4630"/>
                  </a:cubicBezTo>
                  <a:cubicBezTo>
                    <a:pt x="9955" y="4510"/>
                    <a:pt x="10307" y="4510"/>
                    <a:pt x="10539" y="4630"/>
                  </a:cubicBezTo>
                  <a:cubicBezTo>
                    <a:pt x="10539" y="4630"/>
                    <a:pt x="10650" y="4741"/>
                    <a:pt x="10770" y="4741"/>
                  </a:cubicBezTo>
                  <a:cubicBezTo>
                    <a:pt x="10770" y="4862"/>
                    <a:pt x="10770" y="4862"/>
                    <a:pt x="10881" y="4862"/>
                  </a:cubicBezTo>
                  <a:lnTo>
                    <a:pt x="10881" y="5093"/>
                  </a:lnTo>
                  <a:cubicBezTo>
                    <a:pt x="10770" y="5325"/>
                    <a:pt x="10539" y="5325"/>
                    <a:pt x="10418" y="5325"/>
                  </a:cubicBezTo>
                  <a:cubicBezTo>
                    <a:pt x="10076" y="5436"/>
                    <a:pt x="9724" y="5556"/>
                    <a:pt x="9492" y="5788"/>
                  </a:cubicBezTo>
                  <a:lnTo>
                    <a:pt x="9492" y="5899"/>
                  </a:lnTo>
                  <a:cubicBezTo>
                    <a:pt x="9381" y="6131"/>
                    <a:pt x="9492" y="6251"/>
                    <a:pt x="9613" y="6482"/>
                  </a:cubicBezTo>
                  <a:cubicBezTo>
                    <a:pt x="9613" y="6594"/>
                    <a:pt x="9844" y="6714"/>
                    <a:pt x="9955" y="6825"/>
                  </a:cubicBezTo>
                  <a:cubicBezTo>
                    <a:pt x="10418" y="7177"/>
                    <a:pt x="11233" y="7520"/>
                    <a:pt x="11928" y="7871"/>
                  </a:cubicBezTo>
                  <a:lnTo>
                    <a:pt x="12271" y="7983"/>
                  </a:lnTo>
                  <a:cubicBezTo>
                    <a:pt x="13548" y="8446"/>
                    <a:pt x="14474" y="8797"/>
                    <a:pt x="14937" y="8214"/>
                  </a:cubicBezTo>
                  <a:lnTo>
                    <a:pt x="14937" y="8214"/>
                  </a:lnTo>
                  <a:cubicBezTo>
                    <a:pt x="15049" y="8103"/>
                    <a:pt x="15632" y="7057"/>
                    <a:pt x="15400" y="5325"/>
                  </a:cubicBezTo>
                  <a:cubicBezTo>
                    <a:pt x="15280" y="5325"/>
                    <a:pt x="15169" y="5204"/>
                    <a:pt x="15049" y="5204"/>
                  </a:cubicBezTo>
                  <a:cubicBezTo>
                    <a:pt x="15280" y="6945"/>
                    <a:pt x="14706" y="7871"/>
                    <a:pt x="14586" y="7983"/>
                  </a:cubicBezTo>
                  <a:close/>
                  <a:moveTo>
                    <a:pt x="4168" y="1158"/>
                  </a:moveTo>
                  <a:cubicBezTo>
                    <a:pt x="3594" y="1732"/>
                    <a:pt x="2547" y="3010"/>
                    <a:pt x="2316" y="4973"/>
                  </a:cubicBezTo>
                  <a:cubicBezTo>
                    <a:pt x="2316" y="5899"/>
                    <a:pt x="2316" y="6714"/>
                    <a:pt x="2436" y="7288"/>
                  </a:cubicBezTo>
                  <a:cubicBezTo>
                    <a:pt x="2668" y="7983"/>
                    <a:pt x="2779" y="8446"/>
                    <a:pt x="3010" y="8677"/>
                  </a:cubicBezTo>
                  <a:cubicBezTo>
                    <a:pt x="3242" y="9029"/>
                    <a:pt x="3362" y="9140"/>
                    <a:pt x="3473" y="9140"/>
                  </a:cubicBezTo>
                  <a:cubicBezTo>
                    <a:pt x="3594" y="9140"/>
                    <a:pt x="3825" y="9029"/>
                    <a:pt x="4168" y="8797"/>
                  </a:cubicBezTo>
                  <a:cubicBezTo>
                    <a:pt x="4399" y="8677"/>
                    <a:pt x="4631" y="8446"/>
                    <a:pt x="4983" y="8214"/>
                  </a:cubicBezTo>
                  <a:cubicBezTo>
                    <a:pt x="5325" y="8103"/>
                    <a:pt x="5788" y="7871"/>
                    <a:pt x="6251" y="7640"/>
                  </a:cubicBezTo>
                  <a:cubicBezTo>
                    <a:pt x="6946" y="7408"/>
                    <a:pt x="7529" y="7177"/>
                    <a:pt x="7529" y="7057"/>
                  </a:cubicBezTo>
                  <a:lnTo>
                    <a:pt x="7640" y="6945"/>
                  </a:lnTo>
                  <a:lnTo>
                    <a:pt x="7640" y="6825"/>
                  </a:lnTo>
                  <a:cubicBezTo>
                    <a:pt x="7529" y="6714"/>
                    <a:pt x="7529" y="6714"/>
                    <a:pt x="7529" y="6594"/>
                  </a:cubicBezTo>
                  <a:cubicBezTo>
                    <a:pt x="7409" y="6594"/>
                    <a:pt x="7298" y="6482"/>
                    <a:pt x="7066" y="6482"/>
                  </a:cubicBezTo>
                  <a:cubicBezTo>
                    <a:pt x="6603" y="6482"/>
                    <a:pt x="6372" y="6251"/>
                    <a:pt x="6140" y="6019"/>
                  </a:cubicBezTo>
                  <a:cubicBezTo>
                    <a:pt x="6020" y="5899"/>
                    <a:pt x="6020" y="5788"/>
                    <a:pt x="5909" y="5668"/>
                  </a:cubicBezTo>
                  <a:lnTo>
                    <a:pt x="5909" y="5204"/>
                  </a:lnTo>
                  <a:lnTo>
                    <a:pt x="5909" y="5204"/>
                  </a:lnTo>
                  <a:cubicBezTo>
                    <a:pt x="5909" y="5093"/>
                    <a:pt x="6020" y="4973"/>
                    <a:pt x="6140" y="4862"/>
                  </a:cubicBezTo>
                  <a:cubicBezTo>
                    <a:pt x="6483" y="4630"/>
                    <a:pt x="6714" y="4741"/>
                    <a:pt x="7066" y="4862"/>
                  </a:cubicBezTo>
                  <a:cubicBezTo>
                    <a:pt x="7298" y="4862"/>
                    <a:pt x="7529" y="4973"/>
                    <a:pt x="7761" y="4862"/>
                  </a:cubicBezTo>
                  <a:lnTo>
                    <a:pt x="7761" y="4862"/>
                  </a:lnTo>
                  <a:lnTo>
                    <a:pt x="7761" y="4862"/>
                  </a:lnTo>
                  <a:lnTo>
                    <a:pt x="7761" y="4630"/>
                  </a:lnTo>
                  <a:cubicBezTo>
                    <a:pt x="7761" y="4510"/>
                    <a:pt x="7761" y="4399"/>
                    <a:pt x="7640" y="4278"/>
                  </a:cubicBezTo>
                  <a:cubicBezTo>
                    <a:pt x="7529" y="3704"/>
                    <a:pt x="7066" y="3121"/>
                    <a:pt x="6603" y="2426"/>
                  </a:cubicBezTo>
                  <a:lnTo>
                    <a:pt x="6372" y="2195"/>
                  </a:lnTo>
                  <a:cubicBezTo>
                    <a:pt x="6251" y="2084"/>
                    <a:pt x="6140" y="1963"/>
                    <a:pt x="6140" y="1852"/>
                  </a:cubicBezTo>
                  <a:lnTo>
                    <a:pt x="6603" y="1852"/>
                  </a:lnTo>
                  <a:lnTo>
                    <a:pt x="6603" y="1963"/>
                  </a:lnTo>
                  <a:lnTo>
                    <a:pt x="6835" y="2195"/>
                  </a:lnTo>
                  <a:cubicBezTo>
                    <a:pt x="7409" y="2889"/>
                    <a:pt x="7761" y="3584"/>
                    <a:pt x="7992" y="4047"/>
                  </a:cubicBezTo>
                  <a:cubicBezTo>
                    <a:pt x="8103" y="4278"/>
                    <a:pt x="8103" y="4510"/>
                    <a:pt x="8224" y="4630"/>
                  </a:cubicBezTo>
                  <a:cubicBezTo>
                    <a:pt x="8224" y="4862"/>
                    <a:pt x="8103" y="5093"/>
                    <a:pt x="7992" y="5204"/>
                  </a:cubicBezTo>
                  <a:lnTo>
                    <a:pt x="7872" y="5204"/>
                  </a:lnTo>
                  <a:lnTo>
                    <a:pt x="7872" y="5204"/>
                  </a:lnTo>
                  <a:cubicBezTo>
                    <a:pt x="7529" y="5325"/>
                    <a:pt x="7177" y="5204"/>
                    <a:pt x="6946" y="5204"/>
                  </a:cubicBezTo>
                  <a:cubicBezTo>
                    <a:pt x="6714" y="5093"/>
                    <a:pt x="6483" y="4973"/>
                    <a:pt x="6372" y="5093"/>
                  </a:cubicBezTo>
                  <a:cubicBezTo>
                    <a:pt x="6372" y="5204"/>
                    <a:pt x="6251" y="5204"/>
                    <a:pt x="6251" y="5325"/>
                  </a:cubicBezTo>
                  <a:lnTo>
                    <a:pt x="6251" y="5325"/>
                  </a:lnTo>
                  <a:lnTo>
                    <a:pt x="6251" y="5556"/>
                  </a:lnTo>
                  <a:cubicBezTo>
                    <a:pt x="6372" y="5556"/>
                    <a:pt x="6372" y="5668"/>
                    <a:pt x="6372" y="5788"/>
                  </a:cubicBezTo>
                  <a:cubicBezTo>
                    <a:pt x="6603" y="5899"/>
                    <a:pt x="6835" y="6131"/>
                    <a:pt x="7066" y="6131"/>
                  </a:cubicBezTo>
                  <a:cubicBezTo>
                    <a:pt x="7409" y="6131"/>
                    <a:pt x="7529" y="6251"/>
                    <a:pt x="7640" y="6362"/>
                  </a:cubicBezTo>
                  <a:cubicBezTo>
                    <a:pt x="7872" y="6482"/>
                    <a:pt x="7872" y="6482"/>
                    <a:pt x="7992" y="6594"/>
                  </a:cubicBezTo>
                  <a:lnTo>
                    <a:pt x="7992" y="6945"/>
                  </a:lnTo>
                  <a:cubicBezTo>
                    <a:pt x="7992" y="7057"/>
                    <a:pt x="7872" y="7177"/>
                    <a:pt x="7872" y="7288"/>
                  </a:cubicBezTo>
                  <a:cubicBezTo>
                    <a:pt x="7761" y="7408"/>
                    <a:pt x="7066" y="7751"/>
                    <a:pt x="6483" y="7983"/>
                  </a:cubicBezTo>
                  <a:cubicBezTo>
                    <a:pt x="6020" y="8214"/>
                    <a:pt x="5557" y="8446"/>
                    <a:pt x="5214" y="8566"/>
                  </a:cubicBezTo>
                  <a:cubicBezTo>
                    <a:pt x="4862" y="8797"/>
                    <a:pt x="4520" y="8909"/>
                    <a:pt x="4288" y="9140"/>
                  </a:cubicBezTo>
                  <a:cubicBezTo>
                    <a:pt x="3936" y="9372"/>
                    <a:pt x="3705" y="9492"/>
                    <a:pt x="3473" y="9492"/>
                  </a:cubicBezTo>
                  <a:lnTo>
                    <a:pt x="3362" y="9492"/>
                  </a:lnTo>
                  <a:cubicBezTo>
                    <a:pt x="3242" y="9492"/>
                    <a:pt x="3010" y="9260"/>
                    <a:pt x="2779" y="8909"/>
                  </a:cubicBezTo>
                  <a:cubicBezTo>
                    <a:pt x="2547" y="8566"/>
                    <a:pt x="2316" y="8103"/>
                    <a:pt x="2084" y="7408"/>
                  </a:cubicBezTo>
                  <a:cubicBezTo>
                    <a:pt x="1973" y="6714"/>
                    <a:pt x="1853" y="5899"/>
                    <a:pt x="1973" y="4973"/>
                  </a:cubicBezTo>
                  <a:cubicBezTo>
                    <a:pt x="2205" y="2889"/>
                    <a:pt x="3242" y="1621"/>
                    <a:pt x="3825" y="926"/>
                  </a:cubicBezTo>
                  <a:cubicBezTo>
                    <a:pt x="3936" y="1037"/>
                    <a:pt x="4057" y="1037"/>
                    <a:pt x="4168" y="1158"/>
                  </a:cubicBezTo>
                  <a:close/>
                  <a:moveTo>
                    <a:pt x="16901" y="6131"/>
                  </a:moveTo>
                  <a:cubicBezTo>
                    <a:pt x="16901" y="7640"/>
                    <a:pt x="16438" y="9029"/>
                    <a:pt x="15632" y="10187"/>
                  </a:cubicBezTo>
                  <a:cubicBezTo>
                    <a:pt x="14474" y="12039"/>
                    <a:pt x="12734" y="13428"/>
                    <a:pt x="10418" y="13891"/>
                  </a:cubicBezTo>
                  <a:cubicBezTo>
                    <a:pt x="8224" y="14354"/>
                    <a:pt x="6020" y="13891"/>
                    <a:pt x="4168" y="12844"/>
                  </a:cubicBezTo>
                  <a:cubicBezTo>
                    <a:pt x="2316" y="11687"/>
                    <a:pt x="1047" y="9835"/>
                    <a:pt x="464" y="7640"/>
                  </a:cubicBezTo>
                  <a:cubicBezTo>
                    <a:pt x="1" y="5325"/>
                    <a:pt x="464" y="3121"/>
                    <a:pt x="1510" y="1269"/>
                  </a:cubicBezTo>
                  <a:cubicBezTo>
                    <a:pt x="1853" y="806"/>
                    <a:pt x="2205" y="463"/>
                    <a:pt x="2547" y="0"/>
                  </a:cubicBezTo>
                  <a:cubicBezTo>
                    <a:pt x="2668" y="111"/>
                    <a:pt x="2899" y="232"/>
                    <a:pt x="3010" y="343"/>
                  </a:cubicBezTo>
                  <a:cubicBezTo>
                    <a:pt x="2668" y="806"/>
                    <a:pt x="2316" y="1158"/>
                    <a:pt x="2084" y="1621"/>
                  </a:cubicBezTo>
                  <a:cubicBezTo>
                    <a:pt x="927" y="3352"/>
                    <a:pt x="584" y="5436"/>
                    <a:pt x="1047" y="7520"/>
                  </a:cubicBezTo>
                  <a:cubicBezTo>
                    <a:pt x="1510" y="9603"/>
                    <a:pt x="2779" y="11224"/>
                    <a:pt x="4520" y="12381"/>
                  </a:cubicBezTo>
                  <a:cubicBezTo>
                    <a:pt x="6140" y="13428"/>
                    <a:pt x="8224" y="13770"/>
                    <a:pt x="10307" y="13307"/>
                  </a:cubicBezTo>
                  <a:cubicBezTo>
                    <a:pt x="12391" y="12844"/>
                    <a:pt x="14123" y="11576"/>
                    <a:pt x="15169" y="9955"/>
                  </a:cubicBezTo>
                  <a:cubicBezTo>
                    <a:pt x="15975" y="8677"/>
                    <a:pt x="16326" y="7408"/>
                    <a:pt x="16438" y="5899"/>
                  </a:cubicBezTo>
                  <a:cubicBezTo>
                    <a:pt x="16558" y="6019"/>
                    <a:pt x="16669" y="6131"/>
                    <a:pt x="16790" y="6131"/>
                  </a:cubicBezTo>
                  <a:close/>
                  <a:moveTo>
                    <a:pt x="13548" y="7177"/>
                  </a:moveTo>
                  <a:lnTo>
                    <a:pt x="13548" y="7177"/>
                  </a:lnTo>
                  <a:lnTo>
                    <a:pt x="13891" y="7177"/>
                  </a:lnTo>
                  <a:cubicBezTo>
                    <a:pt x="14011" y="7177"/>
                    <a:pt x="14011" y="7177"/>
                    <a:pt x="14011" y="7288"/>
                  </a:cubicBezTo>
                  <a:lnTo>
                    <a:pt x="14123" y="7288"/>
                  </a:lnTo>
                  <a:lnTo>
                    <a:pt x="14123" y="7408"/>
                  </a:lnTo>
                  <a:lnTo>
                    <a:pt x="14011" y="7408"/>
                  </a:lnTo>
                  <a:cubicBezTo>
                    <a:pt x="13780" y="7408"/>
                    <a:pt x="13548" y="7288"/>
                    <a:pt x="13548" y="7177"/>
                  </a:cubicBezTo>
                  <a:close/>
                  <a:moveTo>
                    <a:pt x="14123" y="7640"/>
                  </a:moveTo>
                  <a:cubicBezTo>
                    <a:pt x="14243" y="7640"/>
                    <a:pt x="14243" y="7520"/>
                    <a:pt x="14354" y="7520"/>
                  </a:cubicBezTo>
                  <a:lnTo>
                    <a:pt x="14354" y="7288"/>
                  </a:lnTo>
                  <a:lnTo>
                    <a:pt x="14354" y="7057"/>
                  </a:lnTo>
                  <a:cubicBezTo>
                    <a:pt x="14243" y="6945"/>
                    <a:pt x="14123" y="6825"/>
                    <a:pt x="13891" y="6825"/>
                  </a:cubicBezTo>
                  <a:cubicBezTo>
                    <a:pt x="13780" y="6825"/>
                    <a:pt x="13548" y="6945"/>
                    <a:pt x="13428" y="6945"/>
                  </a:cubicBezTo>
                  <a:lnTo>
                    <a:pt x="13317" y="7057"/>
                  </a:lnTo>
                  <a:cubicBezTo>
                    <a:pt x="13197" y="7177"/>
                    <a:pt x="13197" y="7288"/>
                    <a:pt x="13197" y="7288"/>
                  </a:cubicBezTo>
                  <a:lnTo>
                    <a:pt x="13317" y="7408"/>
                  </a:lnTo>
                  <a:cubicBezTo>
                    <a:pt x="13428" y="7520"/>
                    <a:pt x="13780" y="7751"/>
                    <a:pt x="14123" y="7640"/>
                  </a:cubicBezTo>
                  <a:close/>
                  <a:moveTo>
                    <a:pt x="13780" y="5436"/>
                  </a:moveTo>
                  <a:lnTo>
                    <a:pt x="13780" y="5436"/>
                  </a:lnTo>
                  <a:cubicBezTo>
                    <a:pt x="13891" y="5325"/>
                    <a:pt x="14011" y="5325"/>
                    <a:pt x="14123" y="5325"/>
                  </a:cubicBezTo>
                  <a:cubicBezTo>
                    <a:pt x="14123" y="5325"/>
                    <a:pt x="14243" y="5325"/>
                    <a:pt x="14243" y="5436"/>
                  </a:cubicBezTo>
                  <a:lnTo>
                    <a:pt x="14243" y="5556"/>
                  </a:lnTo>
                  <a:lnTo>
                    <a:pt x="14243" y="5556"/>
                  </a:lnTo>
                  <a:lnTo>
                    <a:pt x="14243" y="5556"/>
                  </a:lnTo>
                  <a:cubicBezTo>
                    <a:pt x="14011" y="5668"/>
                    <a:pt x="13780" y="5436"/>
                    <a:pt x="13780" y="5436"/>
                  </a:cubicBezTo>
                  <a:close/>
                  <a:moveTo>
                    <a:pt x="14243" y="5899"/>
                  </a:moveTo>
                  <a:cubicBezTo>
                    <a:pt x="13891" y="5899"/>
                    <a:pt x="13660" y="5668"/>
                    <a:pt x="13548" y="5668"/>
                  </a:cubicBezTo>
                  <a:cubicBezTo>
                    <a:pt x="13548" y="5556"/>
                    <a:pt x="13428" y="5556"/>
                    <a:pt x="13428" y="5556"/>
                  </a:cubicBezTo>
                  <a:lnTo>
                    <a:pt x="13428" y="5325"/>
                  </a:lnTo>
                  <a:lnTo>
                    <a:pt x="13548" y="5204"/>
                  </a:lnTo>
                  <a:cubicBezTo>
                    <a:pt x="13780" y="5093"/>
                    <a:pt x="13891" y="5093"/>
                    <a:pt x="14123" y="5093"/>
                  </a:cubicBezTo>
                  <a:cubicBezTo>
                    <a:pt x="14243" y="5093"/>
                    <a:pt x="14474" y="5204"/>
                    <a:pt x="14474" y="5325"/>
                  </a:cubicBezTo>
                  <a:cubicBezTo>
                    <a:pt x="14586" y="5325"/>
                    <a:pt x="14586" y="5436"/>
                    <a:pt x="14586" y="5436"/>
                  </a:cubicBezTo>
                  <a:lnTo>
                    <a:pt x="14586" y="5668"/>
                  </a:lnTo>
                  <a:cubicBezTo>
                    <a:pt x="14474" y="5788"/>
                    <a:pt x="14474" y="5788"/>
                    <a:pt x="14243" y="5899"/>
                  </a:cubicBezTo>
                  <a:close/>
                  <a:moveTo>
                    <a:pt x="9492" y="1963"/>
                  </a:moveTo>
                  <a:cubicBezTo>
                    <a:pt x="9381" y="1963"/>
                    <a:pt x="9381" y="2084"/>
                    <a:pt x="9381" y="2084"/>
                  </a:cubicBezTo>
                  <a:lnTo>
                    <a:pt x="9150" y="2084"/>
                  </a:lnTo>
                  <a:lnTo>
                    <a:pt x="9029" y="1963"/>
                  </a:lnTo>
                  <a:lnTo>
                    <a:pt x="9261" y="1963"/>
                  </a:lnTo>
                  <a:close/>
                  <a:moveTo>
                    <a:pt x="12159" y="5899"/>
                  </a:moveTo>
                  <a:lnTo>
                    <a:pt x="12271" y="5899"/>
                  </a:lnTo>
                  <a:cubicBezTo>
                    <a:pt x="12391" y="5899"/>
                    <a:pt x="12622" y="5899"/>
                    <a:pt x="12854" y="6019"/>
                  </a:cubicBezTo>
                  <a:lnTo>
                    <a:pt x="12965" y="6131"/>
                  </a:lnTo>
                  <a:lnTo>
                    <a:pt x="12965" y="6251"/>
                  </a:lnTo>
                  <a:cubicBezTo>
                    <a:pt x="12965" y="6251"/>
                    <a:pt x="12965" y="6362"/>
                    <a:pt x="12854" y="6362"/>
                  </a:cubicBezTo>
                  <a:lnTo>
                    <a:pt x="12734" y="6362"/>
                  </a:lnTo>
                  <a:cubicBezTo>
                    <a:pt x="12391" y="6251"/>
                    <a:pt x="12271" y="6019"/>
                    <a:pt x="12159" y="5899"/>
                  </a:cubicBezTo>
                  <a:close/>
                  <a:moveTo>
                    <a:pt x="12622" y="6594"/>
                  </a:moveTo>
                  <a:cubicBezTo>
                    <a:pt x="12271" y="6482"/>
                    <a:pt x="12039" y="6131"/>
                    <a:pt x="11928" y="6019"/>
                  </a:cubicBezTo>
                  <a:lnTo>
                    <a:pt x="11928" y="5899"/>
                  </a:lnTo>
                  <a:cubicBezTo>
                    <a:pt x="11928" y="5788"/>
                    <a:pt x="11928" y="5788"/>
                    <a:pt x="12039" y="5668"/>
                  </a:cubicBezTo>
                  <a:lnTo>
                    <a:pt x="12159" y="5668"/>
                  </a:lnTo>
                  <a:cubicBezTo>
                    <a:pt x="12391" y="5668"/>
                    <a:pt x="12734" y="5668"/>
                    <a:pt x="12965" y="5788"/>
                  </a:cubicBezTo>
                  <a:cubicBezTo>
                    <a:pt x="13085" y="5788"/>
                    <a:pt x="13197" y="6019"/>
                    <a:pt x="13197" y="6131"/>
                  </a:cubicBezTo>
                  <a:lnTo>
                    <a:pt x="13197" y="6362"/>
                  </a:lnTo>
                  <a:cubicBezTo>
                    <a:pt x="13197" y="6482"/>
                    <a:pt x="13197" y="6482"/>
                    <a:pt x="13085" y="6482"/>
                  </a:cubicBezTo>
                  <a:cubicBezTo>
                    <a:pt x="12965" y="6594"/>
                    <a:pt x="12854" y="6714"/>
                    <a:pt x="12622" y="6594"/>
                  </a:cubicBezTo>
                  <a:close/>
                  <a:moveTo>
                    <a:pt x="11113" y="6251"/>
                  </a:moveTo>
                  <a:cubicBezTo>
                    <a:pt x="11233" y="6251"/>
                    <a:pt x="11345" y="6251"/>
                    <a:pt x="11465" y="6362"/>
                  </a:cubicBezTo>
                  <a:cubicBezTo>
                    <a:pt x="11465" y="6362"/>
                    <a:pt x="11576" y="6362"/>
                    <a:pt x="11576" y="6482"/>
                  </a:cubicBezTo>
                  <a:lnTo>
                    <a:pt x="11576" y="6594"/>
                  </a:lnTo>
                  <a:lnTo>
                    <a:pt x="11465" y="6594"/>
                  </a:lnTo>
                  <a:lnTo>
                    <a:pt x="11465" y="6594"/>
                  </a:lnTo>
                  <a:cubicBezTo>
                    <a:pt x="11233" y="6482"/>
                    <a:pt x="11113" y="6362"/>
                    <a:pt x="11113" y="6251"/>
                  </a:cubicBezTo>
                  <a:close/>
                  <a:moveTo>
                    <a:pt x="11345" y="6825"/>
                  </a:moveTo>
                  <a:cubicBezTo>
                    <a:pt x="11002" y="6714"/>
                    <a:pt x="10881" y="6362"/>
                    <a:pt x="10881" y="6362"/>
                  </a:cubicBezTo>
                  <a:cubicBezTo>
                    <a:pt x="10881" y="6251"/>
                    <a:pt x="10770" y="6251"/>
                    <a:pt x="10770" y="6131"/>
                  </a:cubicBezTo>
                  <a:cubicBezTo>
                    <a:pt x="10881" y="6131"/>
                    <a:pt x="10881" y="6019"/>
                    <a:pt x="10881" y="6019"/>
                  </a:cubicBezTo>
                  <a:lnTo>
                    <a:pt x="11113" y="6019"/>
                  </a:lnTo>
                  <a:cubicBezTo>
                    <a:pt x="11233" y="6019"/>
                    <a:pt x="11465" y="6019"/>
                    <a:pt x="11576" y="6131"/>
                  </a:cubicBezTo>
                  <a:cubicBezTo>
                    <a:pt x="11696" y="6131"/>
                    <a:pt x="11808" y="6362"/>
                    <a:pt x="11808" y="6482"/>
                  </a:cubicBezTo>
                  <a:lnTo>
                    <a:pt x="11808" y="6594"/>
                  </a:lnTo>
                  <a:cubicBezTo>
                    <a:pt x="11808" y="6714"/>
                    <a:pt x="11696" y="6714"/>
                    <a:pt x="11696" y="6825"/>
                  </a:cubicBezTo>
                  <a:cubicBezTo>
                    <a:pt x="11576" y="6825"/>
                    <a:pt x="11465" y="6945"/>
                    <a:pt x="11345" y="6825"/>
                  </a:cubicBezTo>
                  <a:close/>
                  <a:moveTo>
                    <a:pt x="9381" y="3704"/>
                  </a:moveTo>
                  <a:lnTo>
                    <a:pt x="9381" y="3815"/>
                  </a:lnTo>
                  <a:cubicBezTo>
                    <a:pt x="9381" y="3815"/>
                    <a:pt x="9381" y="3704"/>
                    <a:pt x="9261" y="3704"/>
                  </a:cubicBezTo>
                  <a:cubicBezTo>
                    <a:pt x="9261" y="3584"/>
                    <a:pt x="9261" y="3352"/>
                    <a:pt x="9381" y="3241"/>
                  </a:cubicBezTo>
                  <a:cubicBezTo>
                    <a:pt x="9381" y="3121"/>
                    <a:pt x="9492" y="3121"/>
                    <a:pt x="9492" y="3121"/>
                  </a:cubicBezTo>
                  <a:lnTo>
                    <a:pt x="9613" y="3010"/>
                  </a:lnTo>
                  <a:lnTo>
                    <a:pt x="9724" y="3121"/>
                  </a:lnTo>
                  <a:lnTo>
                    <a:pt x="9724" y="3241"/>
                  </a:lnTo>
                  <a:cubicBezTo>
                    <a:pt x="9724" y="3473"/>
                    <a:pt x="9381" y="3704"/>
                    <a:pt x="9381" y="3704"/>
                  </a:cubicBezTo>
                  <a:close/>
                  <a:moveTo>
                    <a:pt x="10076" y="3241"/>
                  </a:moveTo>
                  <a:cubicBezTo>
                    <a:pt x="9955" y="3704"/>
                    <a:pt x="9613" y="3936"/>
                    <a:pt x="9492" y="3936"/>
                  </a:cubicBezTo>
                  <a:cubicBezTo>
                    <a:pt x="9492" y="4047"/>
                    <a:pt x="9381" y="4047"/>
                    <a:pt x="9381" y="4047"/>
                  </a:cubicBezTo>
                  <a:cubicBezTo>
                    <a:pt x="9261" y="4047"/>
                    <a:pt x="9150" y="4047"/>
                    <a:pt x="9150" y="3936"/>
                  </a:cubicBezTo>
                  <a:lnTo>
                    <a:pt x="9029" y="3815"/>
                  </a:lnTo>
                  <a:lnTo>
                    <a:pt x="9029" y="3121"/>
                  </a:lnTo>
                  <a:cubicBezTo>
                    <a:pt x="9150" y="3010"/>
                    <a:pt x="9261" y="2778"/>
                    <a:pt x="9492" y="2778"/>
                  </a:cubicBezTo>
                  <a:lnTo>
                    <a:pt x="9724" y="2778"/>
                  </a:lnTo>
                  <a:cubicBezTo>
                    <a:pt x="9724" y="2778"/>
                    <a:pt x="9844" y="2778"/>
                    <a:pt x="9955" y="2889"/>
                  </a:cubicBezTo>
                  <a:cubicBezTo>
                    <a:pt x="9955" y="3010"/>
                    <a:pt x="10076" y="3121"/>
                    <a:pt x="10076" y="3241"/>
                  </a:cubicBezTo>
                  <a:close/>
                  <a:moveTo>
                    <a:pt x="10539" y="2889"/>
                  </a:moveTo>
                  <a:cubicBezTo>
                    <a:pt x="10539" y="2889"/>
                    <a:pt x="10881" y="2658"/>
                    <a:pt x="11002" y="2426"/>
                  </a:cubicBezTo>
                  <a:cubicBezTo>
                    <a:pt x="11113" y="2426"/>
                    <a:pt x="11233" y="2426"/>
                    <a:pt x="11233" y="2547"/>
                  </a:cubicBezTo>
                  <a:cubicBezTo>
                    <a:pt x="11113" y="2889"/>
                    <a:pt x="10770" y="3121"/>
                    <a:pt x="10650" y="3121"/>
                  </a:cubicBezTo>
                  <a:lnTo>
                    <a:pt x="10539" y="3241"/>
                  </a:lnTo>
                  <a:cubicBezTo>
                    <a:pt x="10418" y="3241"/>
                    <a:pt x="10307" y="3121"/>
                    <a:pt x="10307" y="3121"/>
                  </a:cubicBezTo>
                  <a:cubicBezTo>
                    <a:pt x="10307" y="3010"/>
                    <a:pt x="10187" y="3010"/>
                    <a:pt x="10187" y="2889"/>
                  </a:cubicBezTo>
                  <a:cubicBezTo>
                    <a:pt x="10187" y="2658"/>
                    <a:pt x="10187" y="2426"/>
                    <a:pt x="10307" y="2195"/>
                  </a:cubicBezTo>
                  <a:lnTo>
                    <a:pt x="10307" y="2084"/>
                  </a:lnTo>
                  <a:cubicBezTo>
                    <a:pt x="10418" y="2195"/>
                    <a:pt x="10539" y="2195"/>
                    <a:pt x="10650" y="2195"/>
                  </a:cubicBezTo>
                  <a:cubicBezTo>
                    <a:pt x="10539" y="2195"/>
                    <a:pt x="10539" y="2315"/>
                    <a:pt x="10539" y="2315"/>
                  </a:cubicBezTo>
                  <a:cubicBezTo>
                    <a:pt x="10539" y="2426"/>
                    <a:pt x="10418" y="2658"/>
                    <a:pt x="10539" y="2778"/>
                  </a:cubicBezTo>
                  <a:lnTo>
                    <a:pt x="10539" y="2889"/>
                  </a:lnTo>
                  <a:lnTo>
                    <a:pt x="10539" y="2889"/>
                  </a:lnTo>
                  <a:close/>
                  <a:moveTo>
                    <a:pt x="11345" y="3815"/>
                  </a:moveTo>
                  <a:lnTo>
                    <a:pt x="11345" y="3815"/>
                  </a:lnTo>
                  <a:lnTo>
                    <a:pt x="11345" y="3704"/>
                  </a:lnTo>
                  <a:cubicBezTo>
                    <a:pt x="11345" y="3584"/>
                    <a:pt x="11465" y="3473"/>
                    <a:pt x="11576" y="3352"/>
                  </a:cubicBezTo>
                  <a:cubicBezTo>
                    <a:pt x="11576" y="3241"/>
                    <a:pt x="11696" y="3241"/>
                    <a:pt x="11808" y="3241"/>
                  </a:cubicBezTo>
                  <a:lnTo>
                    <a:pt x="11928" y="3352"/>
                  </a:lnTo>
                  <a:lnTo>
                    <a:pt x="11928" y="3352"/>
                  </a:lnTo>
                  <a:lnTo>
                    <a:pt x="11928" y="3473"/>
                  </a:lnTo>
                  <a:cubicBezTo>
                    <a:pt x="11808" y="3704"/>
                    <a:pt x="11345" y="3815"/>
                    <a:pt x="11345" y="3815"/>
                  </a:cubicBezTo>
                  <a:close/>
                  <a:moveTo>
                    <a:pt x="12159" y="3584"/>
                  </a:moveTo>
                  <a:cubicBezTo>
                    <a:pt x="11928" y="3936"/>
                    <a:pt x="11465" y="4047"/>
                    <a:pt x="11465" y="4047"/>
                  </a:cubicBezTo>
                  <a:lnTo>
                    <a:pt x="11233" y="4047"/>
                  </a:lnTo>
                  <a:cubicBezTo>
                    <a:pt x="11113" y="4047"/>
                    <a:pt x="11113" y="3936"/>
                    <a:pt x="11113" y="3936"/>
                  </a:cubicBezTo>
                  <a:lnTo>
                    <a:pt x="11113" y="3704"/>
                  </a:lnTo>
                  <a:cubicBezTo>
                    <a:pt x="11113" y="3473"/>
                    <a:pt x="11233" y="3241"/>
                    <a:pt x="11345" y="3121"/>
                  </a:cubicBezTo>
                  <a:cubicBezTo>
                    <a:pt x="11465" y="3010"/>
                    <a:pt x="11696" y="3010"/>
                    <a:pt x="11928" y="3010"/>
                  </a:cubicBezTo>
                  <a:cubicBezTo>
                    <a:pt x="11928" y="3010"/>
                    <a:pt x="12039" y="3010"/>
                    <a:pt x="12039" y="3121"/>
                  </a:cubicBezTo>
                  <a:cubicBezTo>
                    <a:pt x="12159" y="3121"/>
                    <a:pt x="12159" y="3241"/>
                    <a:pt x="12271" y="3241"/>
                  </a:cubicBezTo>
                  <a:cubicBezTo>
                    <a:pt x="12271" y="3352"/>
                    <a:pt x="12271" y="3473"/>
                    <a:pt x="12159" y="3584"/>
                  </a:cubicBezTo>
                  <a:close/>
                  <a:moveTo>
                    <a:pt x="11928" y="4862"/>
                  </a:moveTo>
                  <a:lnTo>
                    <a:pt x="11808" y="4862"/>
                  </a:lnTo>
                  <a:lnTo>
                    <a:pt x="11808" y="4862"/>
                  </a:lnTo>
                  <a:lnTo>
                    <a:pt x="11928" y="4741"/>
                  </a:lnTo>
                  <a:cubicBezTo>
                    <a:pt x="11928" y="4630"/>
                    <a:pt x="12159" y="4510"/>
                    <a:pt x="12391" y="4399"/>
                  </a:cubicBezTo>
                  <a:cubicBezTo>
                    <a:pt x="12502" y="4399"/>
                    <a:pt x="12622" y="4399"/>
                    <a:pt x="12734" y="4510"/>
                  </a:cubicBezTo>
                  <a:lnTo>
                    <a:pt x="12734" y="4630"/>
                  </a:lnTo>
                  <a:cubicBezTo>
                    <a:pt x="12854" y="4630"/>
                    <a:pt x="12854" y="4630"/>
                    <a:pt x="12854" y="4741"/>
                  </a:cubicBezTo>
                  <a:lnTo>
                    <a:pt x="12734" y="4862"/>
                  </a:lnTo>
                  <a:cubicBezTo>
                    <a:pt x="12391" y="5093"/>
                    <a:pt x="11928" y="4862"/>
                    <a:pt x="11928" y="4862"/>
                  </a:cubicBezTo>
                  <a:close/>
                  <a:moveTo>
                    <a:pt x="12854" y="5093"/>
                  </a:moveTo>
                  <a:cubicBezTo>
                    <a:pt x="12391" y="5325"/>
                    <a:pt x="11928" y="5204"/>
                    <a:pt x="11808" y="5204"/>
                  </a:cubicBezTo>
                  <a:cubicBezTo>
                    <a:pt x="11696" y="5093"/>
                    <a:pt x="11696" y="5093"/>
                    <a:pt x="11576" y="5093"/>
                  </a:cubicBezTo>
                  <a:lnTo>
                    <a:pt x="11576" y="4862"/>
                  </a:lnTo>
                  <a:cubicBezTo>
                    <a:pt x="11576" y="4741"/>
                    <a:pt x="11576" y="4630"/>
                    <a:pt x="11696" y="4630"/>
                  </a:cubicBezTo>
                  <a:cubicBezTo>
                    <a:pt x="11808" y="4399"/>
                    <a:pt x="12039" y="4278"/>
                    <a:pt x="12271" y="4167"/>
                  </a:cubicBezTo>
                  <a:cubicBezTo>
                    <a:pt x="12502" y="4047"/>
                    <a:pt x="12734" y="4167"/>
                    <a:pt x="12854" y="4278"/>
                  </a:cubicBezTo>
                  <a:cubicBezTo>
                    <a:pt x="12965" y="4278"/>
                    <a:pt x="12965" y="4399"/>
                    <a:pt x="13085" y="4510"/>
                  </a:cubicBezTo>
                  <a:lnTo>
                    <a:pt x="13085" y="4741"/>
                  </a:lnTo>
                  <a:cubicBezTo>
                    <a:pt x="13085" y="4862"/>
                    <a:pt x="13085" y="4973"/>
                    <a:pt x="12854" y="5093"/>
                  </a:cubicBezTo>
                  <a:close/>
                  <a:moveTo>
                    <a:pt x="11808" y="4862"/>
                  </a:moveTo>
                  <a:lnTo>
                    <a:pt x="11808" y="4862"/>
                  </a:lnTo>
                  <a:close/>
                  <a:moveTo>
                    <a:pt x="7529" y="10418"/>
                  </a:moveTo>
                  <a:cubicBezTo>
                    <a:pt x="7409" y="10418"/>
                    <a:pt x="7066" y="10529"/>
                    <a:pt x="6835" y="10761"/>
                  </a:cubicBezTo>
                  <a:lnTo>
                    <a:pt x="6835" y="10992"/>
                  </a:lnTo>
                  <a:lnTo>
                    <a:pt x="6835" y="10992"/>
                  </a:lnTo>
                  <a:lnTo>
                    <a:pt x="6946" y="10992"/>
                  </a:lnTo>
                  <a:cubicBezTo>
                    <a:pt x="6946" y="11113"/>
                    <a:pt x="7066" y="10992"/>
                    <a:pt x="7177" y="10992"/>
                  </a:cubicBezTo>
                  <a:cubicBezTo>
                    <a:pt x="7298" y="10881"/>
                    <a:pt x="7409" y="10650"/>
                    <a:pt x="7409" y="10529"/>
                  </a:cubicBezTo>
                  <a:close/>
                  <a:moveTo>
                    <a:pt x="6603" y="10650"/>
                  </a:moveTo>
                  <a:cubicBezTo>
                    <a:pt x="6483" y="10761"/>
                    <a:pt x="6483" y="10881"/>
                    <a:pt x="6483" y="10992"/>
                  </a:cubicBezTo>
                  <a:cubicBezTo>
                    <a:pt x="6603" y="11113"/>
                    <a:pt x="6603" y="11113"/>
                    <a:pt x="6603" y="11224"/>
                  </a:cubicBezTo>
                  <a:cubicBezTo>
                    <a:pt x="6714" y="11224"/>
                    <a:pt x="6714" y="11224"/>
                    <a:pt x="6835" y="11344"/>
                  </a:cubicBezTo>
                  <a:cubicBezTo>
                    <a:pt x="6946" y="11344"/>
                    <a:pt x="7177" y="11344"/>
                    <a:pt x="7298" y="11224"/>
                  </a:cubicBezTo>
                  <a:cubicBezTo>
                    <a:pt x="7529" y="10992"/>
                    <a:pt x="7640" y="10761"/>
                    <a:pt x="7761" y="10529"/>
                  </a:cubicBezTo>
                  <a:lnTo>
                    <a:pt x="7761" y="10418"/>
                  </a:lnTo>
                  <a:cubicBezTo>
                    <a:pt x="7761" y="10298"/>
                    <a:pt x="7761" y="10187"/>
                    <a:pt x="7640" y="10187"/>
                  </a:cubicBezTo>
                  <a:lnTo>
                    <a:pt x="7409" y="10187"/>
                  </a:lnTo>
                  <a:cubicBezTo>
                    <a:pt x="7409" y="10187"/>
                    <a:pt x="6946" y="10187"/>
                    <a:pt x="6603" y="10650"/>
                  </a:cubicBezTo>
                  <a:close/>
                  <a:moveTo>
                    <a:pt x="5446" y="3815"/>
                  </a:moveTo>
                  <a:cubicBezTo>
                    <a:pt x="5557" y="3815"/>
                    <a:pt x="5557" y="3473"/>
                    <a:pt x="5446" y="3121"/>
                  </a:cubicBezTo>
                  <a:cubicBezTo>
                    <a:pt x="5325" y="3121"/>
                    <a:pt x="5325" y="3010"/>
                    <a:pt x="5325" y="3010"/>
                  </a:cubicBezTo>
                  <a:lnTo>
                    <a:pt x="5214" y="3010"/>
                  </a:lnTo>
                  <a:cubicBezTo>
                    <a:pt x="5214" y="3121"/>
                    <a:pt x="5214" y="3121"/>
                    <a:pt x="5094" y="3121"/>
                  </a:cubicBezTo>
                  <a:lnTo>
                    <a:pt x="5094" y="3352"/>
                  </a:lnTo>
                  <a:cubicBezTo>
                    <a:pt x="5214" y="3473"/>
                    <a:pt x="5325" y="3704"/>
                    <a:pt x="5446" y="3815"/>
                  </a:cubicBezTo>
                  <a:close/>
                  <a:moveTo>
                    <a:pt x="5677" y="3010"/>
                  </a:moveTo>
                  <a:cubicBezTo>
                    <a:pt x="5909" y="3352"/>
                    <a:pt x="5788" y="3815"/>
                    <a:pt x="5788" y="3936"/>
                  </a:cubicBezTo>
                  <a:cubicBezTo>
                    <a:pt x="5788" y="3936"/>
                    <a:pt x="5788" y="4047"/>
                    <a:pt x="5677" y="4047"/>
                  </a:cubicBezTo>
                  <a:lnTo>
                    <a:pt x="5677" y="4047"/>
                  </a:lnTo>
                  <a:cubicBezTo>
                    <a:pt x="5677" y="4167"/>
                    <a:pt x="5557" y="4167"/>
                    <a:pt x="5446" y="4167"/>
                  </a:cubicBezTo>
                  <a:cubicBezTo>
                    <a:pt x="5446" y="4047"/>
                    <a:pt x="5325" y="4047"/>
                    <a:pt x="5325" y="4047"/>
                  </a:cubicBezTo>
                  <a:cubicBezTo>
                    <a:pt x="5094" y="3936"/>
                    <a:pt x="4983" y="3704"/>
                    <a:pt x="4862" y="3473"/>
                  </a:cubicBezTo>
                  <a:cubicBezTo>
                    <a:pt x="4751" y="3241"/>
                    <a:pt x="4862" y="3010"/>
                    <a:pt x="4983" y="2889"/>
                  </a:cubicBezTo>
                  <a:lnTo>
                    <a:pt x="5094" y="2778"/>
                  </a:lnTo>
                  <a:lnTo>
                    <a:pt x="5325" y="2778"/>
                  </a:lnTo>
                  <a:cubicBezTo>
                    <a:pt x="5446" y="2778"/>
                    <a:pt x="5557" y="2778"/>
                    <a:pt x="5677" y="3010"/>
                  </a:cubicBezTo>
                  <a:close/>
                  <a:moveTo>
                    <a:pt x="7640" y="9372"/>
                  </a:moveTo>
                  <a:cubicBezTo>
                    <a:pt x="7529" y="9372"/>
                    <a:pt x="7298" y="9372"/>
                    <a:pt x="7177" y="9492"/>
                  </a:cubicBezTo>
                  <a:lnTo>
                    <a:pt x="7177" y="9603"/>
                  </a:lnTo>
                  <a:lnTo>
                    <a:pt x="7177" y="9603"/>
                  </a:lnTo>
                  <a:lnTo>
                    <a:pt x="7298" y="9603"/>
                  </a:lnTo>
                  <a:lnTo>
                    <a:pt x="7409" y="9603"/>
                  </a:lnTo>
                  <a:cubicBezTo>
                    <a:pt x="7529" y="9603"/>
                    <a:pt x="7640" y="9492"/>
                    <a:pt x="7640" y="9372"/>
                  </a:cubicBezTo>
                  <a:close/>
                  <a:moveTo>
                    <a:pt x="6946" y="9372"/>
                  </a:moveTo>
                  <a:cubicBezTo>
                    <a:pt x="6835" y="9372"/>
                    <a:pt x="6835" y="9492"/>
                    <a:pt x="6946" y="9603"/>
                  </a:cubicBezTo>
                  <a:lnTo>
                    <a:pt x="6946" y="9835"/>
                  </a:lnTo>
                  <a:lnTo>
                    <a:pt x="7177" y="9835"/>
                  </a:lnTo>
                  <a:cubicBezTo>
                    <a:pt x="7298" y="9955"/>
                    <a:pt x="7409" y="9955"/>
                    <a:pt x="7529" y="9835"/>
                  </a:cubicBezTo>
                  <a:cubicBezTo>
                    <a:pt x="7761" y="9723"/>
                    <a:pt x="7872" y="9603"/>
                    <a:pt x="7872" y="9492"/>
                  </a:cubicBezTo>
                  <a:lnTo>
                    <a:pt x="7872" y="9260"/>
                  </a:lnTo>
                  <a:cubicBezTo>
                    <a:pt x="7872" y="9260"/>
                    <a:pt x="7872" y="9140"/>
                    <a:pt x="7761" y="9140"/>
                  </a:cubicBezTo>
                  <a:cubicBezTo>
                    <a:pt x="7761" y="9029"/>
                    <a:pt x="7761" y="9029"/>
                    <a:pt x="7640" y="9029"/>
                  </a:cubicBezTo>
                  <a:cubicBezTo>
                    <a:pt x="7529" y="9029"/>
                    <a:pt x="7177" y="9140"/>
                    <a:pt x="6946" y="9372"/>
                  </a:cubicBezTo>
                  <a:close/>
                  <a:moveTo>
                    <a:pt x="6835" y="4278"/>
                  </a:moveTo>
                  <a:cubicBezTo>
                    <a:pt x="6835" y="4278"/>
                    <a:pt x="6946" y="3815"/>
                    <a:pt x="6835" y="3584"/>
                  </a:cubicBezTo>
                  <a:lnTo>
                    <a:pt x="6714" y="3473"/>
                  </a:lnTo>
                  <a:lnTo>
                    <a:pt x="6603" y="3473"/>
                  </a:lnTo>
                  <a:lnTo>
                    <a:pt x="6603" y="3584"/>
                  </a:lnTo>
                  <a:cubicBezTo>
                    <a:pt x="6483" y="3704"/>
                    <a:pt x="6483" y="3704"/>
                    <a:pt x="6483" y="3815"/>
                  </a:cubicBezTo>
                  <a:cubicBezTo>
                    <a:pt x="6483" y="4047"/>
                    <a:pt x="6603" y="4167"/>
                    <a:pt x="6714" y="4278"/>
                  </a:cubicBezTo>
                  <a:lnTo>
                    <a:pt x="6835" y="4278"/>
                  </a:lnTo>
                  <a:close/>
                  <a:moveTo>
                    <a:pt x="7066" y="3473"/>
                  </a:moveTo>
                  <a:cubicBezTo>
                    <a:pt x="6946" y="3241"/>
                    <a:pt x="6835" y="3241"/>
                    <a:pt x="6714" y="3241"/>
                  </a:cubicBezTo>
                  <a:lnTo>
                    <a:pt x="6483" y="3241"/>
                  </a:lnTo>
                  <a:cubicBezTo>
                    <a:pt x="6483" y="3352"/>
                    <a:pt x="6372" y="3352"/>
                    <a:pt x="6372" y="3352"/>
                  </a:cubicBezTo>
                  <a:cubicBezTo>
                    <a:pt x="6251" y="3584"/>
                    <a:pt x="6140" y="3704"/>
                    <a:pt x="6251" y="3936"/>
                  </a:cubicBezTo>
                  <a:cubicBezTo>
                    <a:pt x="6251" y="4167"/>
                    <a:pt x="6372" y="4399"/>
                    <a:pt x="6603" y="4510"/>
                  </a:cubicBezTo>
                  <a:lnTo>
                    <a:pt x="6714" y="4510"/>
                  </a:lnTo>
                  <a:cubicBezTo>
                    <a:pt x="6835" y="4630"/>
                    <a:pt x="6946" y="4630"/>
                    <a:pt x="6946" y="4510"/>
                  </a:cubicBezTo>
                  <a:cubicBezTo>
                    <a:pt x="7066" y="4510"/>
                    <a:pt x="7066" y="4399"/>
                    <a:pt x="7066" y="4399"/>
                  </a:cubicBezTo>
                  <a:cubicBezTo>
                    <a:pt x="7066" y="4278"/>
                    <a:pt x="7298" y="3815"/>
                    <a:pt x="7066" y="3473"/>
                  </a:cubicBezTo>
                  <a:close/>
                  <a:moveTo>
                    <a:pt x="10650" y="8797"/>
                  </a:moveTo>
                  <a:cubicBezTo>
                    <a:pt x="10650" y="8797"/>
                    <a:pt x="10650" y="9260"/>
                    <a:pt x="11002" y="9372"/>
                  </a:cubicBezTo>
                  <a:cubicBezTo>
                    <a:pt x="11002" y="9492"/>
                    <a:pt x="11002" y="9492"/>
                    <a:pt x="11113" y="9492"/>
                  </a:cubicBezTo>
                  <a:lnTo>
                    <a:pt x="11113" y="9372"/>
                  </a:lnTo>
                  <a:lnTo>
                    <a:pt x="11233" y="9260"/>
                  </a:lnTo>
                  <a:cubicBezTo>
                    <a:pt x="11233" y="9140"/>
                    <a:pt x="11233" y="9029"/>
                    <a:pt x="11113" y="9029"/>
                  </a:cubicBezTo>
                  <a:cubicBezTo>
                    <a:pt x="11002" y="8909"/>
                    <a:pt x="10881" y="8797"/>
                    <a:pt x="10650" y="8797"/>
                  </a:cubicBezTo>
                  <a:lnTo>
                    <a:pt x="10650" y="8797"/>
                  </a:lnTo>
                  <a:lnTo>
                    <a:pt x="10650" y="8797"/>
                  </a:lnTo>
                  <a:close/>
                  <a:moveTo>
                    <a:pt x="10770" y="9603"/>
                  </a:moveTo>
                  <a:cubicBezTo>
                    <a:pt x="11002" y="9723"/>
                    <a:pt x="11113" y="9723"/>
                    <a:pt x="11233" y="9723"/>
                  </a:cubicBezTo>
                  <a:cubicBezTo>
                    <a:pt x="11233" y="9603"/>
                    <a:pt x="11345" y="9603"/>
                    <a:pt x="11345" y="9492"/>
                  </a:cubicBezTo>
                  <a:cubicBezTo>
                    <a:pt x="11465" y="9492"/>
                    <a:pt x="11465" y="9372"/>
                    <a:pt x="11465" y="9372"/>
                  </a:cubicBezTo>
                  <a:cubicBezTo>
                    <a:pt x="11465" y="9140"/>
                    <a:pt x="11465" y="8909"/>
                    <a:pt x="11345" y="8797"/>
                  </a:cubicBezTo>
                  <a:cubicBezTo>
                    <a:pt x="11113" y="8677"/>
                    <a:pt x="10881" y="8566"/>
                    <a:pt x="10770" y="8566"/>
                  </a:cubicBezTo>
                  <a:lnTo>
                    <a:pt x="10539" y="8566"/>
                  </a:lnTo>
                  <a:cubicBezTo>
                    <a:pt x="10418" y="8566"/>
                    <a:pt x="10418" y="8566"/>
                    <a:pt x="10307" y="8677"/>
                  </a:cubicBezTo>
                  <a:lnTo>
                    <a:pt x="10307" y="8909"/>
                  </a:lnTo>
                  <a:cubicBezTo>
                    <a:pt x="10418" y="8909"/>
                    <a:pt x="10418" y="9372"/>
                    <a:pt x="10770" y="9603"/>
                  </a:cubicBezTo>
                  <a:close/>
                  <a:moveTo>
                    <a:pt x="6372" y="6825"/>
                  </a:moveTo>
                  <a:cubicBezTo>
                    <a:pt x="6372" y="6714"/>
                    <a:pt x="6020" y="6714"/>
                    <a:pt x="5677" y="6825"/>
                  </a:cubicBezTo>
                  <a:lnTo>
                    <a:pt x="5677" y="6945"/>
                  </a:lnTo>
                  <a:lnTo>
                    <a:pt x="5677" y="6945"/>
                  </a:lnTo>
                  <a:lnTo>
                    <a:pt x="5677" y="7057"/>
                  </a:lnTo>
                  <a:cubicBezTo>
                    <a:pt x="5788" y="7177"/>
                    <a:pt x="5909" y="7177"/>
                    <a:pt x="6020" y="7177"/>
                  </a:cubicBezTo>
                  <a:lnTo>
                    <a:pt x="6372" y="6825"/>
                  </a:lnTo>
                  <a:lnTo>
                    <a:pt x="6372" y="6825"/>
                  </a:lnTo>
                  <a:close/>
                  <a:moveTo>
                    <a:pt x="5557" y="6594"/>
                  </a:moveTo>
                  <a:cubicBezTo>
                    <a:pt x="5446" y="6714"/>
                    <a:pt x="5325" y="6825"/>
                    <a:pt x="5325" y="6945"/>
                  </a:cubicBezTo>
                  <a:cubicBezTo>
                    <a:pt x="5325" y="6945"/>
                    <a:pt x="5325" y="7057"/>
                    <a:pt x="5446" y="7177"/>
                  </a:cubicBezTo>
                  <a:cubicBezTo>
                    <a:pt x="5446" y="7177"/>
                    <a:pt x="5446" y="7288"/>
                    <a:pt x="5557" y="7288"/>
                  </a:cubicBezTo>
                  <a:cubicBezTo>
                    <a:pt x="5677" y="7408"/>
                    <a:pt x="5909" y="7520"/>
                    <a:pt x="6140" y="7408"/>
                  </a:cubicBezTo>
                  <a:cubicBezTo>
                    <a:pt x="6251" y="7288"/>
                    <a:pt x="6483" y="7177"/>
                    <a:pt x="6603" y="6945"/>
                  </a:cubicBezTo>
                  <a:lnTo>
                    <a:pt x="6714" y="6825"/>
                  </a:lnTo>
                  <a:cubicBezTo>
                    <a:pt x="6714" y="6714"/>
                    <a:pt x="6714" y="6714"/>
                    <a:pt x="6603" y="6594"/>
                  </a:cubicBezTo>
                  <a:lnTo>
                    <a:pt x="6483" y="6482"/>
                  </a:lnTo>
                  <a:cubicBezTo>
                    <a:pt x="6372" y="6482"/>
                    <a:pt x="5909" y="6362"/>
                    <a:pt x="5557" y="6594"/>
                  </a:cubicBezTo>
                  <a:close/>
                  <a:moveTo>
                    <a:pt x="10881" y="10298"/>
                  </a:moveTo>
                  <a:cubicBezTo>
                    <a:pt x="10881" y="10298"/>
                    <a:pt x="11002" y="10761"/>
                    <a:pt x="11233" y="10992"/>
                  </a:cubicBezTo>
                  <a:lnTo>
                    <a:pt x="11345" y="10992"/>
                  </a:lnTo>
                  <a:lnTo>
                    <a:pt x="11465" y="10992"/>
                  </a:lnTo>
                  <a:lnTo>
                    <a:pt x="11465" y="10881"/>
                  </a:lnTo>
                  <a:cubicBezTo>
                    <a:pt x="11576" y="10761"/>
                    <a:pt x="11576" y="10650"/>
                    <a:pt x="11465" y="10529"/>
                  </a:cubicBezTo>
                  <a:cubicBezTo>
                    <a:pt x="11345" y="10418"/>
                    <a:pt x="11113" y="10298"/>
                    <a:pt x="11002" y="10187"/>
                  </a:cubicBezTo>
                  <a:lnTo>
                    <a:pt x="10881" y="10187"/>
                  </a:lnTo>
                  <a:lnTo>
                    <a:pt x="10881" y="10187"/>
                  </a:lnTo>
                  <a:close/>
                  <a:moveTo>
                    <a:pt x="11002" y="11224"/>
                  </a:moveTo>
                  <a:cubicBezTo>
                    <a:pt x="11233" y="11344"/>
                    <a:pt x="11345" y="11344"/>
                    <a:pt x="11465" y="11224"/>
                  </a:cubicBezTo>
                  <a:cubicBezTo>
                    <a:pt x="11576" y="11224"/>
                    <a:pt x="11576" y="11224"/>
                    <a:pt x="11696" y="11113"/>
                  </a:cubicBezTo>
                  <a:cubicBezTo>
                    <a:pt x="11696" y="11113"/>
                    <a:pt x="11696" y="10992"/>
                    <a:pt x="11808" y="10881"/>
                  </a:cubicBezTo>
                  <a:cubicBezTo>
                    <a:pt x="11808" y="10761"/>
                    <a:pt x="11808" y="10529"/>
                    <a:pt x="11696" y="10298"/>
                  </a:cubicBezTo>
                  <a:cubicBezTo>
                    <a:pt x="11576" y="10187"/>
                    <a:pt x="11233" y="10066"/>
                    <a:pt x="11113" y="9955"/>
                  </a:cubicBezTo>
                  <a:lnTo>
                    <a:pt x="10881" y="9955"/>
                  </a:lnTo>
                  <a:cubicBezTo>
                    <a:pt x="10770" y="9955"/>
                    <a:pt x="10650" y="9955"/>
                    <a:pt x="10650" y="10066"/>
                  </a:cubicBezTo>
                  <a:lnTo>
                    <a:pt x="10650" y="10298"/>
                  </a:lnTo>
                  <a:cubicBezTo>
                    <a:pt x="10650" y="10418"/>
                    <a:pt x="10650" y="10881"/>
                    <a:pt x="11002" y="11224"/>
                  </a:cubicBezTo>
                  <a:close/>
                  <a:moveTo>
                    <a:pt x="4751" y="7057"/>
                  </a:moveTo>
                  <a:cubicBezTo>
                    <a:pt x="4751" y="7057"/>
                    <a:pt x="4288" y="6945"/>
                    <a:pt x="3825" y="7177"/>
                  </a:cubicBezTo>
                  <a:lnTo>
                    <a:pt x="3825" y="7288"/>
                  </a:lnTo>
                  <a:lnTo>
                    <a:pt x="3825" y="7408"/>
                  </a:lnTo>
                  <a:lnTo>
                    <a:pt x="3936" y="7520"/>
                  </a:lnTo>
                  <a:cubicBezTo>
                    <a:pt x="3936" y="7520"/>
                    <a:pt x="4168" y="7640"/>
                    <a:pt x="4288" y="7520"/>
                  </a:cubicBezTo>
                  <a:cubicBezTo>
                    <a:pt x="4399" y="7520"/>
                    <a:pt x="4631" y="7288"/>
                    <a:pt x="4751" y="7177"/>
                  </a:cubicBezTo>
                  <a:lnTo>
                    <a:pt x="4751" y="7177"/>
                  </a:lnTo>
                  <a:lnTo>
                    <a:pt x="4751" y="7177"/>
                  </a:lnTo>
                  <a:lnTo>
                    <a:pt x="4751" y="7057"/>
                  </a:lnTo>
                  <a:lnTo>
                    <a:pt x="4751" y="7057"/>
                  </a:lnTo>
                  <a:lnTo>
                    <a:pt x="4751" y="7057"/>
                  </a:lnTo>
                  <a:close/>
                  <a:moveTo>
                    <a:pt x="3705" y="6945"/>
                  </a:moveTo>
                  <a:cubicBezTo>
                    <a:pt x="3594" y="7057"/>
                    <a:pt x="3473" y="7177"/>
                    <a:pt x="3473" y="7288"/>
                  </a:cubicBezTo>
                  <a:cubicBezTo>
                    <a:pt x="3473" y="7408"/>
                    <a:pt x="3473" y="7408"/>
                    <a:pt x="3594" y="7520"/>
                  </a:cubicBezTo>
                  <a:cubicBezTo>
                    <a:pt x="3594" y="7640"/>
                    <a:pt x="3705" y="7640"/>
                    <a:pt x="3705" y="7751"/>
                  </a:cubicBezTo>
                  <a:cubicBezTo>
                    <a:pt x="3936" y="7871"/>
                    <a:pt x="4168" y="7871"/>
                    <a:pt x="4288" y="7871"/>
                  </a:cubicBezTo>
                  <a:cubicBezTo>
                    <a:pt x="4520" y="7751"/>
                    <a:pt x="4862" y="7520"/>
                    <a:pt x="4983" y="7288"/>
                  </a:cubicBezTo>
                  <a:lnTo>
                    <a:pt x="4983" y="7288"/>
                  </a:lnTo>
                  <a:lnTo>
                    <a:pt x="4983" y="7177"/>
                  </a:lnTo>
                  <a:cubicBezTo>
                    <a:pt x="5094" y="7057"/>
                    <a:pt x="4983" y="6945"/>
                    <a:pt x="4983" y="6945"/>
                  </a:cubicBezTo>
                  <a:cubicBezTo>
                    <a:pt x="4983" y="6825"/>
                    <a:pt x="4862" y="6825"/>
                    <a:pt x="4751" y="6825"/>
                  </a:cubicBezTo>
                  <a:cubicBezTo>
                    <a:pt x="4751" y="6825"/>
                    <a:pt x="4168" y="6594"/>
                    <a:pt x="3705" y="6945"/>
                  </a:cubicBezTo>
                  <a:close/>
                  <a:moveTo>
                    <a:pt x="4751" y="7057"/>
                  </a:moveTo>
                  <a:lnTo>
                    <a:pt x="4751" y="7057"/>
                  </a:lnTo>
                  <a:close/>
                  <a:moveTo>
                    <a:pt x="9724" y="10650"/>
                  </a:moveTo>
                  <a:cubicBezTo>
                    <a:pt x="9724" y="10650"/>
                    <a:pt x="9613" y="10992"/>
                    <a:pt x="9844" y="11224"/>
                  </a:cubicBezTo>
                  <a:lnTo>
                    <a:pt x="9844" y="11344"/>
                  </a:lnTo>
                  <a:lnTo>
                    <a:pt x="9955" y="11344"/>
                  </a:lnTo>
                  <a:lnTo>
                    <a:pt x="10076" y="11224"/>
                  </a:lnTo>
                  <a:lnTo>
                    <a:pt x="10076" y="10992"/>
                  </a:lnTo>
                  <a:cubicBezTo>
                    <a:pt x="10076" y="10881"/>
                    <a:pt x="9955" y="10761"/>
                    <a:pt x="9844" y="10650"/>
                  </a:cubicBezTo>
                  <a:lnTo>
                    <a:pt x="9724" y="10650"/>
                  </a:lnTo>
                  <a:close/>
                  <a:moveTo>
                    <a:pt x="9613" y="11455"/>
                  </a:moveTo>
                  <a:cubicBezTo>
                    <a:pt x="9613" y="11576"/>
                    <a:pt x="9724" y="11576"/>
                    <a:pt x="9844" y="11576"/>
                  </a:cubicBezTo>
                  <a:lnTo>
                    <a:pt x="10076" y="11576"/>
                  </a:lnTo>
                  <a:cubicBezTo>
                    <a:pt x="10187" y="11576"/>
                    <a:pt x="10187" y="11455"/>
                    <a:pt x="10187" y="11455"/>
                  </a:cubicBezTo>
                  <a:cubicBezTo>
                    <a:pt x="10307" y="11344"/>
                    <a:pt x="10418" y="11113"/>
                    <a:pt x="10307" y="10881"/>
                  </a:cubicBezTo>
                  <a:cubicBezTo>
                    <a:pt x="10307" y="10761"/>
                    <a:pt x="10076" y="10529"/>
                    <a:pt x="9955" y="10418"/>
                  </a:cubicBezTo>
                  <a:lnTo>
                    <a:pt x="9844" y="10298"/>
                  </a:lnTo>
                  <a:cubicBezTo>
                    <a:pt x="9724" y="10298"/>
                    <a:pt x="9613" y="10298"/>
                    <a:pt x="9613" y="10418"/>
                  </a:cubicBezTo>
                  <a:cubicBezTo>
                    <a:pt x="9492" y="10418"/>
                    <a:pt x="9492" y="10418"/>
                    <a:pt x="9492" y="10529"/>
                  </a:cubicBezTo>
                  <a:cubicBezTo>
                    <a:pt x="9492" y="10650"/>
                    <a:pt x="9381" y="11113"/>
                    <a:pt x="9613" y="11455"/>
                  </a:cubicBezTo>
                  <a:close/>
                  <a:moveTo>
                    <a:pt x="5094" y="5788"/>
                  </a:moveTo>
                  <a:cubicBezTo>
                    <a:pt x="5094" y="5788"/>
                    <a:pt x="4751" y="5436"/>
                    <a:pt x="4288" y="5556"/>
                  </a:cubicBezTo>
                  <a:cubicBezTo>
                    <a:pt x="4288" y="5556"/>
                    <a:pt x="4168" y="5556"/>
                    <a:pt x="4168" y="5668"/>
                  </a:cubicBezTo>
                  <a:lnTo>
                    <a:pt x="4168" y="5788"/>
                  </a:lnTo>
                  <a:lnTo>
                    <a:pt x="4288" y="5899"/>
                  </a:lnTo>
                  <a:cubicBezTo>
                    <a:pt x="4288" y="6019"/>
                    <a:pt x="4399" y="6019"/>
                    <a:pt x="4520" y="6019"/>
                  </a:cubicBezTo>
                  <a:cubicBezTo>
                    <a:pt x="4751" y="6019"/>
                    <a:pt x="4983" y="6019"/>
                    <a:pt x="5094" y="5899"/>
                  </a:cubicBezTo>
                  <a:lnTo>
                    <a:pt x="5214" y="5788"/>
                  </a:lnTo>
                  <a:lnTo>
                    <a:pt x="5214" y="5788"/>
                  </a:lnTo>
                  <a:close/>
                  <a:moveTo>
                    <a:pt x="4288" y="5325"/>
                  </a:moveTo>
                  <a:cubicBezTo>
                    <a:pt x="4057" y="5325"/>
                    <a:pt x="3936" y="5436"/>
                    <a:pt x="3936" y="5556"/>
                  </a:cubicBezTo>
                  <a:lnTo>
                    <a:pt x="3936" y="5788"/>
                  </a:lnTo>
                  <a:cubicBezTo>
                    <a:pt x="3936" y="5899"/>
                    <a:pt x="3936" y="5899"/>
                    <a:pt x="4057" y="6019"/>
                  </a:cubicBezTo>
                  <a:cubicBezTo>
                    <a:pt x="4168" y="6251"/>
                    <a:pt x="4288" y="6362"/>
                    <a:pt x="4520" y="6362"/>
                  </a:cubicBezTo>
                  <a:cubicBezTo>
                    <a:pt x="4751" y="6362"/>
                    <a:pt x="5094" y="6251"/>
                    <a:pt x="5325" y="6131"/>
                  </a:cubicBezTo>
                  <a:cubicBezTo>
                    <a:pt x="5325" y="6019"/>
                    <a:pt x="5446" y="6019"/>
                    <a:pt x="5446" y="5899"/>
                  </a:cubicBezTo>
                  <a:lnTo>
                    <a:pt x="5446" y="5668"/>
                  </a:lnTo>
                  <a:lnTo>
                    <a:pt x="5325" y="5556"/>
                  </a:lnTo>
                  <a:cubicBezTo>
                    <a:pt x="5214" y="5436"/>
                    <a:pt x="4751" y="5204"/>
                    <a:pt x="4288" y="5325"/>
                  </a:cubicBezTo>
                  <a:close/>
                  <a:moveTo>
                    <a:pt x="5214" y="5788"/>
                  </a:moveTo>
                  <a:lnTo>
                    <a:pt x="5214" y="5788"/>
                  </a:lnTo>
                  <a:close/>
                  <a:moveTo>
                    <a:pt x="8566" y="10650"/>
                  </a:moveTo>
                  <a:cubicBezTo>
                    <a:pt x="8455" y="10650"/>
                    <a:pt x="8224" y="10992"/>
                    <a:pt x="8224" y="11455"/>
                  </a:cubicBezTo>
                  <a:cubicBezTo>
                    <a:pt x="8224" y="11455"/>
                    <a:pt x="8224" y="11576"/>
                    <a:pt x="8335" y="11576"/>
                  </a:cubicBezTo>
                  <a:lnTo>
                    <a:pt x="8455" y="11576"/>
                  </a:lnTo>
                  <a:lnTo>
                    <a:pt x="8566" y="11576"/>
                  </a:lnTo>
                  <a:cubicBezTo>
                    <a:pt x="8687" y="11455"/>
                    <a:pt x="8798" y="11344"/>
                    <a:pt x="8798" y="11224"/>
                  </a:cubicBezTo>
                  <a:cubicBezTo>
                    <a:pt x="8798" y="11113"/>
                    <a:pt x="8687" y="10761"/>
                    <a:pt x="8687" y="10650"/>
                  </a:cubicBezTo>
                  <a:lnTo>
                    <a:pt x="8687" y="10650"/>
                  </a:lnTo>
                  <a:cubicBezTo>
                    <a:pt x="8566" y="10650"/>
                    <a:pt x="8566" y="10650"/>
                    <a:pt x="8566" y="10529"/>
                  </a:cubicBezTo>
                  <a:lnTo>
                    <a:pt x="8566" y="10650"/>
                  </a:lnTo>
                  <a:close/>
                  <a:moveTo>
                    <a:pt x="7992" y="11455"/>
                  </a:moveTo>
                  <a:cubicBezTo>
                    <a:pt x="7992" y="11576"/>
                    <a:pt x="8103" y="11687"/>
                    <a:pt x="8224" y="11807"/>
                  </a:cubicBezTo>
                  <a:lnTo>
                    <a:pt x="8455" y="11807"/>
                  </a:lnTo>
                  <a:lnTo>
                    <a:pt x="8687" y="11807"/>
                  </a:lnTo>
                  <a:cubicBezTo>
                    <a:pt x="8918" y="11687"/>
                    <a:pt x="9029" y="11455"/>
                    <a:pt x="9029" y="11224"/>
                  </a:cubicBezTo>
                  <a:cubicBezTo>
                    <a:pt x="9029" y="10992"/>
                    <a:pt x="9029" y="10761"/>
                    <a:pt x="8918" y="10529"/>
                  </a:cubicBezTo>
                  <a:lnTo>
                    <a:pt x="8918" y="10529"/>
                  </a:lnTo>
                  <a:lnTo>
                    <a:pt x="8918" y="10529"/>
                  </a:lnTo>
                  <a:lnTo>
                    <a:pt x="8687" y="10298"/>
                  </a:lnTo>
                  <a:lnTo>
                    <a:pt x="8455" y="10298"/>
                  </a:lnTo>
                  <a:lnTo>
                    <a:pt x="8455" y="10298"/>
                  </a:lnTo>
                  <a:lnTo>
                    <a:pt x="8335" y="10418"/>
                  </a:lnTo>
                  <a:cubicBezTo>
                    <a:pt x="8224" y="10529"/>
                    <a:pt x="7872" y="10881"/>
                    <a:pt x="7992" y="11455"/>
                  </a:cubicBezTo>
                  <a:close/>
                  <a:moveTo>
                    <a:pt x="8566" y="10529"/>
                  </a:moveTo>
                  <a:lnTo>
                    <a:pt x="8566" y="10529"/>
                  </a:lnTo>
                  <a:close/>
                  <a:moveTo>
                    <a:pt x="4399" y="3704"/>
                  </a:moveTo>
                  <a:cubicBezTo>
                    <a:pt x="4862" y="3815"/>
                    <a:pt x="5214" y="4278"/>
                    <a:pt x="5214" y="4399"/>
                  </a:cubicBezTo>
                  <a:cubicBezTo>
                    <a:pt x="5325" y="4510"/>
                    <a:pt x="5325" y="4510"/>
                    <a:pt x="5325" y="4630"/>
                  </a:cubicBezTo>
                  <a:cubicBezTo>
                    <a:pt x="5325" y="4741"/>
                    <a:pt x="5214" y="4741"/>
                    <a:pt x="5214" y="4862"/>
                  </a:cubicBezTo>
                  <a:cubicBezTo>
                    <a:pt x="5094" y="4862"/>
                    <a:pt x="5094" y="4862"/>
                    <a:pt x="4983" y="4973"/>
                  </a:cubicBezTo>
                  <a:cubicBezTo>
                    <a:pt x="4751" y="4973"/>
                    <a:pt x="4399" y="4973"/>
                    <a:pt x="4168" y="4862"/>
                  </a:cubicBezTo>
                  <a:cubicBezTo>
                    <a:pt x="4057" y="4741"/>
                    <a:pt x="3936" y="4510"/>
                    <a:pt x="3825" y="4278"/>
                  </a:cubicBezTo>
                  <a:cubicBezTo>
                    <a:pt x="3825" y="4278"/>
                    <a:pt x="3825" y="4167"/>
                    <a:pt x="3936" y="4047"/>
                  </a:cubicBezTo>
                  <a:cubicBezTo>
                    <a:pt x="3936" y="3936"/>
                    <a:pt x="3936" y="3936"/>
                    <a:pt x="4057" y="3815"/>
                  </a:cubicBezTo>
                  <a:cubicBezTo>
                    <a:pt x="4057" y="3704"/>
                    <a:pt x="4288" y="3704"/>
                    <a:pt x="4399" y="3704"/>
                  </a:cubicBezTo>
                  <a:close/>
                  <a:moveTo>
                    <a:pt x="4983" y="4630"/>
                  </a:move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3982503" y="3073134"/>
              <a:ext cx="50925" cy="12275"/>
            </a:xfrm>
            <a:custGeom>
              <a:rect b="b" l="l" r="r" t="t"/>
              <a:pathLst>
                <a:path extrusionOk="0" h="585" w="2427">
                  <a:moveTo>
                    <a:pt x="112" y="584"/>
                  </a:moveTo>
                  <a:lnTo>
                    <a:pt x="343" y="584"/>
                  </a:lnTo>
                  <a:lnTo>
                    <a:pt x="343" y="584"/>
                  </a:lnTo>
                  <a:lnTo>
                    <a:pt x="343" y="584"/>
                  </a:lnTo>
                  <a:lnTo>
                    <a:pt x="575" y="584"/>
                  </a:lnTo>
                  <a:cubicBezTo>
                    <a:pt x="695" y="464"/>
                    <a:pt x="806" y="464"/>
                    <a:pt x="927" y="464"/>
                  </a:cubicBezTo>
                  <a:cubicBezTo>
                    <a:pt x="1038" y="464"/>
                    <a:pt x="2427" y="353"/>
                    <a:pt x="2316" y="121"/>
                  </a:cubicBezTo>
                  <a:lnTo>
                    <a:pt x="2195" y="121"/>
                  </a:lnTo>
                  <a:cubicBezTo>
                    <a:pt x="2195" y="1"/>
                    <a:pt x="2084" y="1"/>
                    <a:pt x="2084" y="1"/>
                  </a:cubicBezTo>
                  <a:lnTo>
                    <a:pt x="927" y="232"/>
                  </a:lnTo>
                  <a:cubicBezTo>
                    <a:pt x="695" y="232"/>
                    <a:pt x="464" y="232"/>
                    <a:pt x="343" y="353"/>
                  </a:cubicBezTo>
                  <a:cubicBezTo>
                    <a:pt x="232" y="353"/>
                    <a:pt x="1" y="353"/>
                    <a:pt x="1" y="464"/>
                  </a:cubicBezTo>
                  <a:cubicBezTo>
                    <a:pt x="1" y="584"/>
                    <a:pt x="1" y="584"/>
                    <a:pt x="112"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3836780" y="2823064"/>
              <a:ext cx="31495" cy="41210"/>
            </a:xfrm>
            <a:custGeom>
              <a:rect b="b" l="l" r="r" t="t"/>
              <a:pathLst>
                <a:path extrusionOk="0" h="1964" w="1501">
                  <a:moveTo>
                    <a:pt x="1501" y="112"/>
                  </a:moveTo>
                  <a:lnTo>
                    <a:pt x="1390" y="1"/>
                  </a:lnTo>
                  <a:cubicBezTo>
                    <a:pt x="1390" y="1"/>
                    <a:pt x="1390" y="112"/>
                    <a:pt x="1269" y="112"/>
                  </a:cubicBezTo>
                  <a:cubicBezTo>
                    <a:pt x="1269" y="112"/>
                    <a:pt x="1158" y="232"/>
                    <a:pt x="1158" y="343"/>
                  </a:cubicBezTo>
                  <a:cubicBezTo>
                    <a:pt x="927" y="575"/>
                    <a:pt x="575" y="927"/>
                    <a:pt x="464" y="1269"/>
                  </a:cubicBezTo>
                  <a:cubicBezTo>
                    <a:pt x="464" y="1269"/>
                    <a:pt x="343" y="1269"/>
                    <a:pt x="343" y="1390"/>
                  </a:cubicBezTo>
                  <a:cubicBezTo>
                    <a:pt x="1" y="1964"/>
                    <a:pt x="232" y="1964"/>
                    <a:pt x="343" y="1853"/>
                  </a:cubicBezTo>
                  <a:cubicBezTo>
                    <a:pt x="464" y="1732"/>
                    <a:pt x="464" y="1621"/>
                    <a:pt x="575" y="1621"/>
                  </a:cubicBezTo>
                  <a:cubicBezTo>
                    <a:pt x="575" y="1501"/>
                    <a:pt x="695" y="1390"/>
                    <a:pt x="695" y="1390"/>
                  </a:cubicBezTo>
                  <a:lnTo>
                    <a:pt x="695" y="1269"/>
                  </a:lnTo>
                  <a:lnTo>
                    <a:pt x="927" y="1038"/>
                  </a:lnTo>
                  <a:lnTo>
                    <a:pt x="1038" y="927"/>
                  </a:lnTo>
                  <a:cubicBezTo>
                    <a:pt x="1038" y="806"/>
                    <a:pt x="1038" y="806"/>
                    <a:pt x="1158" y="806"/>
                  </a:cubicBezTo>
                  <a:lnTo>
                    <a:pt x="1390" y="464"/>
                  </a:lnTo>
                  <a:cubicBezTo>
                    <a:pt x="1390" y="343"/>
                    <a:pt x="1501" y="232"/>
                    <a:pt x="150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4123380" y="2949358"/>
              <a:ext cx="14583" cy="43749"/>
            </a:xfrm>
            <a:custGeom>
              <a:rect b="b" l="l" r="r" t="t"/>
              <a:pathLst>
                <a:path extrusionOk="0" h="2085" w="695">
                  <a:moveTo>
                    <a:pt x="463" y="1"/>
                  </a:moveTo>
                  <a:cubicBezTo>
                    <a:pt x="343" y="1"/>
                    <a:pt x="343" y="344"/>
                    <a:pt x="343" y="464"/>
                  </a:cubicBezTo>
                  <a:cubicBezTo>
                    <a:pt x="232" y="807"/>
                    <a:pt x="112" y="1158"/>
                    <a:pt x="112" y="1390"/>
                  </a:cubicBezTo>
                  <a:cubicBezTo>
                    <a:pt x="0" y="1501"/>
                    <a:pt x="0" y="1853"/>
                    <a:pt x="0" y="1964"/>
                  </a:cubicBezTo>
                  <a:cubicBezTo>
                    <a:pt x="0" y="2084"/>
                    <a:pt x="112" y="1964"/>
                    <a:pt x="112" y="1964"/>
                  </a:cubicBezTo>
                  <a:cubicBezTo>
                    <a:pt x="232" y="1853"/>
                    <a:pt x="343" y="1501"/>
                    <a:pt x="343" y="1270"/>
                  </a:cubicBezTo>
                  <a:cubicBezTo>
                    <a:pt x="463" y="1038"/>
                    <a:pt x="463" y="807"/>
                    <a:pt x="575" y="575"/>
                  </a:cubicBezTo>
                  <a:cubicBezTo>
                    <a:pt x="575" y="464"/>
                    <a:pt x="695" y="1"/>
                    <a:pt x="46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3890222" y="3000282"/>
              <a:ext cx="29166" cy="24298"/>
            </a:xfrm>
            <a:custGeom>
              <a:rect b="b" l="l" r="r" t="t"/>
              <a:pathLst>
                <a:path extrusionOk="0" h="1158" w="1390">
                  <a:moveTo>
                    <a:pt x="1389" y="120"/>
                  </a:moveTo>
                  <a:cubicBezTo>
                    <a:pt x="1389" y="120"/>
                    <a:pt x="1269" y="0"/>
                    <a:pt x="1158" y="0"/>
                  </a:cubicBezTo>
                  <a:cubicBezTo>
                    <a:pt x="1158" y="120"/>
                    <a:pt x="926" y="232"/>
                    <a:pt x="806" y="232"/>
                  </a:cubicBezTo>
                  <a:lnTo>
                    <a:pt x="463" y="583"/>
                  </a:lnTo>
                  <a:lnTo>
                    <a:pt x="463" y="583"/>
                  </a:lnTo>
                  <a:lnTo>
                    <a:pt x="232" y="815"/>
                  </a:lnTo>
                  <a:lnTo>
                    <a:pt x="0" y="1047"/>
                  </a:lnTo>
                  <a:cubicBezTo>
                    <a:pt x="0" y="1158"/>
                    <a:pt x="111" y="1158"/>
                    <a:pt x="232" y="1158"/>
                  </a:cubicBezTo>
                  <a:lnTo>
                    <a:pt x="343" y="1047"/>
                  </a:lnTo>
                  <a:cubicBezTo>
                    <a:pt x="463" y="1047"/>
                    <a:pt x="463" y="926"/>
                    <a:pt x="463" y="926"/>
                  </a:cubicBezTo>
                  <a:cubicBezTo>
                    <a:pt x="695" y="695"/>
                    <a:pt x="926" y="583"/>
                    <a:pt x="1158" y="352"/>
                  </a:cubicBezTo>
                  <a:cubicBezTo>
                    <a:pt x="1269" y="352"/>
                    <a:pt x="1269" y="352"/>
                    <a:pt x="1269"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4065091" y="2988218"/>
              <a:ext cx="26648" cy="19451"/>
            </a:xfrm>
            <a:custGeom>
              <a:rect b="b" l="l" r="r" t="t"/>
              <a:pathLst>
                <a:path extrusionOk="0" h="927" w="1270">
                  <a:moveTo>
                    <a:pt x="0" y="112"/>
                  </a:moveTo>
                  <a:cubicBezTo>
                    <a:pt x="0" y="232"/>
                    <a:pt x="463" y="464"/>
                    <a:pt x="575" y="575"/>
                  </a:cubicBezTo>
                  <a:lnTo>
                    <a:pt x="1038" y="807"/>
                  </a:lnTo>
                  <a:cubicBezTo>
                    <a:pt x="1038" y="927"/>
                    <a:pt x="1038" y="927"/>
                    <a:pt x="1158" y="927"/>
                  </a:cubicBezTo>
                  <a:cubicBezTo>
                    <a:pt x="1269" y="927"/>
                    <a:pt x="1269" y="927"/>
                    <a:pt x="1269" y="807"/>
                  </a:cubicBezTo>
                  <a:lnTo>
                    <a:pt x="926" y="464"/>
                  </a:lnTo>
                  <a:cubicBezTo>
                    <a:pt x="806" y="344"/>
                    <a:pt x="232" y="1"/>
                    <a:pt x="112" y="1"/>
                  </a:cubicBezTo>
                  <a:cubicBezTo>
                    <a:pt x="112" y="1"/>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3950841" y="2922563"/>
              <a:ext cx="26837" cy="14583"/>
            </a:xfrm>
            <a:custGeom>
              <a:rect b="b" l="l" r="r" t="t"/>
              <a:pathLst>
                <a:path extrusionOk="0" h="695" w="1279">
                  <a:moveTo>
                    <a:pt x="0" y="232"/>
                  </a:moveTo>
                  <a:cubicBezTo>
                    <a:pt x="0" y="232"/>
                    <a:pt x="121" y="352"/>
                    <a:pt x="232" y="352"/>
                  </a:cubicBezTo>
                  <a:lnTo>
                    <a:pt x="926" y="583"/>
                  </a:lnTo>
                  <a:lnTo>
                    <a:pt x="1047" y="695"/>
                  </a:lnTo>
                  <a:cubicBezTo>
                    <a:pt x="1158" y="695"/>
                    <a:pt x="1278" y="583"/>
                    <a:pt x="1158" y="463"/>
                  </a:cubicBezTo>
                  <a:cubicBezTo>
                    <a:pt x="1047" y="352"/>
                    <a:pt x="1047" y="352"/>
                    <a:pt x="926" y="352"/>
                  </a:cubicBezTo>
                  <a:cubicBezTo>
                    <a:pt x="815" y="232"/>
                    <a:pt x="463" y="120"/>
                    <a:pt x="232" y="120"/>
                  </a:cubicBezTo>
                  <a:cubicBezTo>
                    <a:pt x="232" y="120"/>
                    <a:pt x="0" y="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3843977" y="2912827"/>
              <a:ext cx="38881" cy="7407"/>
            </a:xfrm>
            <a:custGeom>
              <a:rect b="b" l="l" r="r" t="t"/>
              <a:pathLst>
                <a:path extrusionOk="0" h="353" w="1853">
                  <a:moveTo>
                    <a:pt x="463" y="121"/>
                  </a:moveTo>
                  <a:cubicBezTo>
                    <a:pt x="815" y="121"/>
                    <a:pt x="926" y="121"/>
                    <a:pt x="1158" y="232"/>
                  </a:cubicBezTo>
                  <a:cubicBezTo>
                    <a:pt x="1278" y="232"/>
                    <a:pt x="1852" y="353"/>
                    <a:pt x="1852" y="121"/>
                  </a:cubicBezTo>
                  <a:lnTo>
                    <a:pt x="1741" y="121"/>
                  </a:lnTo>
                  <a:cubicBezTo>
                    <a:pt x="1389" y="121"/>
                    <a:pt x="1158" y="1"/>
                    <a:pt x="815" y="1"/>
                  </a:cubicBezTo>
                  <a:lnTo>
                    <a:pt x="352" y="1"/>
                  </a:lnTo>
                  <a:cubicBezTo>
                    <a:pt x="232" y="1"/>
                    <a:pt x="0" y="121"/>
                    <a:pt x="0" y="232"/>
                  </a:cubicBezTo>
                  <a:lnTo>
                    <a:pt x="0" y="232"/>
                  </a:lnTo>
                  <a:cubicBezTo>
                    <a:pt x="121" y="232"/>
                    <a:pt x="232" y="121"/>
                    <a:pt x="46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3979986" y="2854538"/>
              <a:ext cx="7407" cy="34034"/>
            </a:xfrm>
            <a:custGeom>
              <a:rect b="b" l="l" r="r" t="t"/>
              <a:pathLst>
                <a:path extrusionOk="0" h="1622" w="353">
                  <a:moveTo>
                    <a:pt x="0" y="1621"/>
                  </a:moveTo>
                  <a:cubicBezTo>
                    <a:pt x="121" y="1621"/>
                    <a:pt x="121" y="1510"/>
                    <a:pt x="121" y="1390"/>
                  </a:cubicBezTo>
                  <a:lnTo>
                    <a:pt x="232" y="1279"/>
                  </a:lnTo>
                  <a:lnTo>
                    <a:pt x="232" y="816"/>
                  </a:lnTo>
                  <a:cubicBezTo>
                    <a:pt x="352" y="695"/>
                    <a:pt x="352" y="584"/>
                    <a:pt x="352" y="353"/>
                  </a:cubicBezTo>
                  <a:cubicBezTo>
                    <a:pt x="352" y="353"/>
                    <a:pt x="352" y="1"/>
                    <a:pt x="232" y="1"/>
                  </a:cubicBezTo>
                  <a:cubicBezTo>
                    <a:pt x="121" y="1"/>
                    <a:pt x="232" y="121"/>
                    <a:pt x="232" y="121"/>
                  </a:cubicBezTo>
                  <a:cubicBezTo>
                    <a:pt x="232" y="232"/>
                    <a:pt x="121" y="353"/>
                    <a:pt x="121" y="353"/>
                  </a:cubicBezTo>
                  <a:lnTo>
                    <a:pt x="121" y="1158"/>
                  </a:lnTo>
                  <a:cubicBezTo>
                    <a:pt x="0" y="1279"/>
                    <a:pt x="0" y="1510"/>
                    <a:pt x="0" y="16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3875640" y="2839976"/>
              <a:ext cx="24319" cy="19451"/>
            </a:xfrm>
            <a:custGeom>
              <a:rect b="b" l="l" r="r" t="t"/>
              <a:pathLst>
                <a:path extrusionOk="0" h="927" w="1159">
                  <a:moveTo>
                    <a:pt x="1158" y="926"/>
                  </a:moveTo>
                  <a:cubicBezTo>
                    <a:pt x="1158" y="695"/>
                    <a:pt x="806" y="352"/>
                    <a:pt x="695" y="352"/>
                  </a:cubicBezTo>
                  <a:cubicBezTo>
                    <a:pt x="575" y="232"/>
                    <a:pt x="464" y="121"/>
                    <a:pt x="232" y="0"/>
                  </a:cubicBezTo>
                  <a:cubicBezTo>
                    <a:pt x="112" y="0"/>
                    <a:pt x="1" y="0"/>
                    <a:pt x="1" y="121"/>
                  </a:cubicBezTo>
                  <a:lnTo>
                    <a:pt x="232" y="121"/>
                  </a:lnTo>
                  <a:cubicBezTo>
                    <a:pt x="232" y="232"/>
                    <a:pt x="464" y="352"/>
                    <a:pt x="464" y="352"/>
                  </a:cubicBezTo>
                  <a:lnTo>
                    <a:pt x="695" y="463"/>
                  </a:lnTo>
                  <a:cubicBezTo>
                    <a:pt x="806" y="584"/>
                    <a:pt x="806" y="695"/>
                    <a:pt x="927" y="695"/>
                  </a:cubicBezTo>
                  <a:lnTo>
                    <a:pt x="1158" y="926"/>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3863407" y="2857077"/>
              <a:ext cx="26837" cy="19451"/>
            </a:xfrm>
            <a:custGeom>
              <a:rect b="b" l="l" r="r" t="t"/>
              <a:pathLst>
                <a:path extrusionOk="0" h="927" w="1279">
                  <a:moveTo>
                    <a:pt x="1158" y="926"/>
                  </a:moveTo>
                  <a:lnTo>
                    <a:pt x="1278" y="926"/>
                  </a:lnTo>
                  <a:lnTo>
                    <a:pt x="1278" y="806"/>
                  </a:lnTo>
                  <a:lnTo>
                    <a:pt x="1158" y="695"/>
                  </a:lnTo>
                  <a:cubicBezTo>
                    <a:pt x="1158" y="574"/>
                    <a:pt x="1047" y="574"/>
                    <a:pt x="926" y="463"/>
                  </a:cubicBezTo>
                  <a:lnTo>
                    <a:pt x="695" y="343"/>
                  </a:lnTo>
                  <a:lnTo>
                    <a:pt x="463" y="111"/>
                  </a:lnTo>
                  <a:cubicBezTo>
                    <a:pt x="352" y="111"/>
                    <a:pt x="121" y="0"/>
                    <a:pt x="0" y="111"/>
                  </a:cubicBezTo>
                  <a:cubicBezTo>
                    <a:pt x="0" y="111"/>
                    <a:pt x="0" y="232"/>
                    <a:pt x="121" y="232"/>
                  </a:cubicBezTo>
                  <a:lnTo>
                    <a:pt x="232" y="232"/>
                  </a:lnTo>
                  <a:cubicBezTo>
                    <a:pt x="463" y="343"/>
                    <a:pt x="695" y="463"/>
                    <a:pt x="815" y="695"/>
                  </a:cubicBezTo>
                  <a:cubicBezTo>
                    <a:pt x="926" y="695"/>
                    <a:pt x="926" y="695"/>
                    <a:pt x="1047" y="806"/>
                  </a:cubicBezTo>
                  <a:cubicBezTo>
                    <a:pt x="1047" y="806"/>
                    <a:pt x="1158" y="806"/>
                    <a:pt x="1158" y="92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4050508" y="3007647"/>
              <a:ext cx="24319" cy="21801"/>
            </a:xfrm>
            <a:custGeom>
              <a:rect b="b" l="l" r="r" t="t"/>
              <a:pathLst>
                <a:path extrusionOk="0" h="1039" w="1159">
                  <a:moveTo>
                    <a:pt x="1038" y="807"/>
                  </a:moveTo>
                  <a:cubicBezTo>
                    <a:pt x="927" y="575"/>
                    <a:pt x="807" y="464"/>
                    <a:pt x="695" y="344"/>
                  </a:cubicBezTo>
                  <a:lnTo>
                    <a:pt x="344" y="112"/>
                  </a:lnTo>
                  <a:cubicBezTo>
                    <a:pt x="344" y="112"/>
                    <a:pt x="112" y="1"/>
                    <a:pt x="1" y="1"/>
                  </a:cubicBezTo>
                  <a:lnTo>
                    <a:pt x="112" y="112"/>
                  </a:lnTo>
                  <a:lnTo>
                    <a:pt x="575" y="464"/>
                  </a:lnTo>
                  <a:lnTo>
                    <a:pt x="1038" y="927"/>
                  </a:lnTo>
                  <a:cubicBezTo>
                    <a:pt x="1158" y="1038"/>
                    <a:pt x="1158" y="927"/>
                    <a:pt x="1038" y="80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3846495" y="2941993"/>
              <a:ext cx="31495" cy="7386"/>
            </a:xfrm>
            <a:custGeom>
              <a:rect b="b" l="l" r="r" t="t"/>
              <a:pathLst>
                <a:path extrusionOk="0" h="352" w="1501">
                  <a:moveTo>
                    <a:pt x="112" y="352"/>
                  </a:moveTo>
                  <a:cubicBezTo>
                    <a:pt x="232" y="352"/>
                    <a:pt x="575" y="232"/>
                    <a:pt x="695" y="232"/>
                  </a:cubicBezTo>
                  <a:cubicBezTo>
                    <a:pt x="1158" y="120"/>
                    <a:pt x="1390" y="232"/>
                    <a:pt x="1501" y="232"/>
                  </a:cubicBezTo>
                  <a:cubicBezTo>
                    <a:pt x="1501" y="120"/>
                    <a:pt x="1501" y="120"/>
                    <a:pt x="1390" y="120"/>
                  </a:cubicBezTo>
                  <a:cubicBezTo>
                    <a:pt x="1038" y="0"/>
                    <a:pt x="806" y="0"/>
                    <a:pt x="464" y="120"/>
                  </a:cubicBezTo>
                  <a:cubicBezTo>
                    <a:pt x="343" y="232"/>
                    <a:pt x="1" y="232"/>
                    <a:pt x="1"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3858539" y="2983371"/>
              <a:ext cx="24319" cy="14583"/>
            </a:xfrm>
            <a:custGeom>
              <a:rect b="b" l="l" r="r" t="t"/>
              <a:pathLst>
                <a:path extrusionOk="0" h="695" w="1159">
                  <a:moveTo>
                    <a:pt x="1158" y="112"/>
                  </a:moveTo>
                  <a:cubicBezTo>
                    <a:pt x="1047" y="0"/>
                    <a:pt x="1047" y="112"/>
                    <a:pt x="1047" y="112"/>
                  </a:cubicBezTo>
                  <a:cubicBezTo>
                    <a:pt x="816" y="232"/>
                    <a:pt x="464" y="463"/>
                    <a:pt x="232" y="463"/>
                  </a:cubicBezTo>
                  <a:cubicBezTo>
                    <a:pt x="121" y="575"/>
                    <a:pt x="1" y="463"/>
                    <a:pt x="1" y="575"/>
                  </a:cubicBezTo>
                  <a:cubicBezTo>
                    <a:pt x="1" y="575"/>
                    <a:pt x="232" y="695"/>
                    <a:pt x="695" y="463"/>
                  </a:cubicBezTo>
                  <a:cubicBezTo>
                    <a:pt x="816" y="343"/>
                    <a:pt x="927" y="343"/>
                    <a:pt x="1047" y="232"/>
                  </a:cubicBezTo>
                  <a:cubicBezTo>
                    <a:pt x="1158" y="232"/>
                    <a:pt x="1158" y="112"/>
                    <a:pt x="1158"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4021363" y="2920213"/>
              <a:ext cx="26648" cy="7218"/>
            </a:xfrm>
            <a:custGeom>
              <a:rect b="b" l="l" r="r" t="t"/>
              <a:pathLst>
                <a:path extrusionOk="0" h="344" w="1270">
                  <a:moveTo>
                    <a:pt x="232" y="232"/>
                  </a:moveTo>
                  <a:lnTo>
                    <a:pt x="927" y="232"/>
                  </a:lnTo>
                  <a:cubicBezTo>
                    <a:pt x="1158" y="232"/>
                    <a:pt x="1158" y="344"/>
                    <a:pt x="1270" y="232"/>
                  </a:cubicBezTo>
                  <a:cubicBezTo>
                    <a:pt x="1270" y="232"/>
                    <a:pt x="1158" y="112"/>
                    <a:pt x="1038" y="112"/>
                  </a:cubicBezTo>
                  <a:cubicBezTo>
                    <a:pt x="927" y="1"/>
                    <a:pt x="575" y="112"/>
                    <a:pt x="343" y="112"/>
                  </a:cubicBezTo>
                  <a:lnTo>
                    <a:pt x="232" y="112"/>
                  </a:lnTo>
                  <a:cubicBezTo>
                    <a:pt x="112" y="112"/>
                    <a:pt x="112" y="232"/>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4094235" y="2934796"/>
              <a:ext cx="24298" cy="12065"/>
            </a:xfrm>
            <a:custGeom>
              <a:rect b="b" l="l" r="r" t="t"/>
              <a:pathLst>
                <a:path extrusionOk="0" h="575" w="1158">
                  <a:moveTo>
                    <a:pt x="1038" y="343"/>
                  </a:moveTo>
                  <a:cubicBezTo>
                    <a:pt x="926" y="343"/>
                    <a:pt x="0" y="0"/>
                    <a:pt x="0" y="232"/>
                  </a:cubicBezTo>
                  <a:lnTo>
                    <a:pt x="112" y="232"/>
                  </a:lnTo>
                  <a:cubicBezTo>
                    <a:pt x="232" y="343"/>
                    <a:pt x="463" y="343"/>
                    <a:pt x="575" y="343"/>
                  </a:cubicBezTo>
                  <a:cubicBezTo>
                    <a:pt x="695" y="463"/>
                    <a:pt x="1158" y="575"/>
                    <a:pt x="1158" y="463"/>
                  </a:cubicBezTo>
                  <a:cubicBezTo>
                    <a:pt x="1158" y="343"/>
                    <a:pt x="1158" y="343"/>
                    <a:pt x="1038"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3856210" y="2869121"/>
              <a:ext cx="24319" cy="12254"/>
            </a:xfrm>
            <a:custGeom>
              <a:rect b="b" l="l" r="r" t="t"/>
              <a:pathLst>
                <a:path extrusionOk="0" h="584" w="1159">
                  <a:moveTo>
                    <a:pt x="1158" y="584"/>
                  </a:moveTo>
                  <a:lnTo>
                    <a:pt x="1158" y="463"/>
                  </a:lnTo>
                  <a:cubicBezTo>
                    <a:pt x="1158" y="463"/>
                    <a:pt x="1038" y="352"/>
                    <a:pt x="927" y="352"/>
                  </a:cubicBezTo>
                  <a:cubicBezTo>
                    <a:pt x="464" y="232"/>
                    <a:pt x="343" y="0"/>
                    <a:pt x="232" y="0"/>
                  </a:cubicBezTo>
                  <a:cubicBezTo>
                    <a:pt x="112" y="121"/>
                    <a:pt x="1" y="121"/>
                    <a:pt x="1" y="121"/>
                  </a:cubicBezTo>
                  <a:cubicBezTo>
                    <a:pt x="1" y="232"/>
                    <a:pt x="232" y="121"/>
                    <a:pt x="232" y="121"/>
                  </a:cubicBezTo>
                  <a:cubicBezTo>
                    <a:pt x="343" y="121"/>
                    <a:pt x="343" y="232"/>
                    <a:pt x="464" y="352"/>
                  </a:cubicBezTo>
                  <a:cubicBezTo>
                    <a:pt x="575" y="463"/>
                    <a:pt x="806" y="463"/>
                    <a:pt x="1038" y="463"/>
                  </a:cubicBezTo>
                  <a:cubicBezTo>
                    <a:pt x="1038" y="584"/>
                    <a:pt x="1038" y="584"/>
                    <a:pt x="1158"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
            <p:cNvSpPr/>
            <p:nvPr/>
          </p:nvSpPr>
          <p:spPr>
            <a:xfrm>
              <a:off x="3843977" y="2922563"/>
              <a:ext cx="26837" cy="9715"/>
            </a:xfrm>
            <a:custGeom>
              <a:rect b="b" l="l" r="r" t="t"/>
              <a:pathLst>
                <a:path extrusionOk="0" h="463" w="1279">
                  <a:moveTo>
                    <a:pt x="0" y="120"/>
                  </a:moveTo>
                  <a:lnTo>
                    <a:pt x="0" y="232"/>
                  </a:lnTo>
                  <a:lnTo>
                    <a:pt x="352" y="232"/>
                  </a:lnTo>
                  <a:cubicBezTo>
                    <a:pt x="695" y="232"/>
                    <a:pt x="815" y="352"/>
                    <a:pt x="1158" y="352"/>
                  </a:cubicBezTo>
                  <a:cubicBezTo>
                    <a:pt x="1158" y="463"/>
                    <a:pt x="1278" y="352"/>
                    <a:pt x="1158" y="352"/>
                  </a:cubicBezTo>
                  <a:cubicBezTo>
                    <a:pt x="1158" y="352"/>
                    <a:pt x="1047" y="232"/>
                    <a:pt x="926" y="232"/>
                  </a:cubicBezTo>
                  <a:cubicBezTo>
                    <a:pt x="695" y="120"/>
                    <a:pt x="584" y="0"/>
                    <a:pt x="352" y="0"/>
                  </a:cubicBezTo>
                  <a:cubicBezTo>
                    <a:pt x="232" y="120"/>
                    <a:pt x="0" y="120"/>
                    <a:pt x="0"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
            <p:cNvSpPr/>
            <p:nvPr/>
          </p:nvSpPr>
          <p:spPr>
            <a:xfrm>
              <a:off x="3853692" y="2891069"/>
              <a:ext cx="24298" cy="7218"/>
            </a:xfrm>
            <a:custGeom>
              <a:rect b="b" l="l" r="r" t="t"/>
              <a:pathLst>
                <a:path extrusionOk="0" h="344" w="1158">
                  <a:moveTo>
                    <a:pt x="0" y="112"/>
                  </a:moveTo>
                  <a:lnTo>
                    <a:pt x="121" y="112"/>
                  </a:lnTo>
                  <a:cubicBezTo>
                    <a:pt x="463" y="112"/>
                    <a:pt x="926" y="343"/>
                    <a:pt x="1047" y="343"/>
                  </a:cubicBezTo>
                  <a:cubicBezTo>
                    <a:pt x="1047" y="343"/>
                    <a:pt x="1158" y="232"/>
                    <a:pt x="1047" y="232"/>
                  </a:cubicBezTo>
                  <a:cubicBezTo>
                    <a:pt x="1047" y="232"/>
                    <a:pt x="584" y="112"/>
                    <a:pt x="584" y="1"/>
                  </a:cubicBezTo>
                  <a:lnTo>
                    <a:pt x="232" y="1"/>
                  </a:lnTo>
                  <a:cubicBezTo>
                    <a:pt x="121" y="1"/>
                    <a:pt x="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3970271" y="2997932"/>
              <a:ext cx="7407" cy="24319"/>
            </a:xfrm>
            <a:custGeom>
              <a:rect b="b" l="l" r="r" t="t"/>
              <a:pathLst>
                <a:path extrusionOk="0" h="1159" w="353">
                  <a:moveTo>
                    <a:pt x="0" y="1159"/>
                  </a:moveTo>
                  <a:lnTo>
                    <a:pt x="121" y="1159"/>
                  </a:lnTo>
                  <a:lnTo>
                    <a:pt x="121" y="927"/>
                  </a:lnTo>
                  <a:cubicBezTo>
                    <a:pt x="232" y="695"/>
                    <a:pt x="232" y="464"/>
                    <a:pt x="232" y="344"/>
                  </a:cubicBezTo>
                  <a:lnTo>
                    <a:pt x="232" y="232"/>
                  </a:lnTo>
                  <a:cubicBezTo>
                    <a:pt x="352" y="1"/>
                    <a:pt x="232" y="1"/>
                    <a:pt x="121" y="232"/>
                  </a:cubicBezTo>
                  <a:cubicBezTo>
                    <a:pt x="121" y="464"/>
                    <a:pt x="0" y="695"/>
                    <a:pt x="0"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3997086" y="2888551"/>
              <a:ext cx="19451" cy="14583"/>
            </a:xfrm>
            <a:custGeom>
              <a:rect b="b" l="l" r="r" t="t"/>
              <a:pathLst>
                <a:path extrusionOk="0" h="695" w="927">
                  <a:moveTo>
                    <a:pt x="806" y="0"/>
                  </a:moveTo>
                  <a:cubicBezTo>
                    <a:pt x="926" y="0"/>
                    <a:pt x="806" y="0"/>
                    <a:pt x="806" y="0"/>
                  </a:cubicBezTo>
                  <a:lnTo>
                    <a:pt x="463" y="232"/>
                  </a:lnTo>
                  <a:cubicBezTo>
                    <a:pt x="463" y="352"/>
                    <a:pt x="343" y="463"/>
                    <a:pt x="232" y="463"/>
                  </a:cubicBezTo>
                  <a:cubicBezTo>
                    <a:pt x="111" y="584"/>
                    <a:pt x="0" y="584"/>
                    <a:pt x="0" y="584"/>
                  </a:cubicBezTo>
                  <a:cubicBezTo>
                    <a:pt x="0" y="695"/>
                    <a:pt x="232" y="695"/>
                    <a:pt x="463" y="463"/>
                  </a:cubicBezTo>
                  <a:cubicBezTo>
                    <a:pt x="574" y="352"/>
                    <a:pt x="806" y="121"/>
                    <a:pt x="80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
            <p:cNvSpPr/>
            <p:nvPr/>
          </p:nvSpPr>
          <p:spPr>
            <a:xfrm>
              <a:off x="3911981" y="3034274"/>
              <a:ext cx="14583" cy="17122"/>
            </a:xfrm>
            <a:custGeom>
              <a:rect b="b" l="l" r="r" t="t"/>
              <a:pathLst>
                <a:path extrusionOk="0" h="816" w="695">
                  <a:moveTo>
                    <a:pt x="0" y="816"/>
                  </a:moveTo>
                  <a:cubicBezTo>
                    <a:pt x="121" y="816"/>
                    <a:pt x="121" y="816"/>
                    <a:pt x="121" y="695"/>
                  </a:cubicBezTo>
                  <a:lnTo>
                    <a:pt x="232" y="584"/>
                  </a:lnTo>
                  <a:cubicBezTo>
                    <a:pt x="232" y="584"/>
                    <a:pt x="232" y="464"/>
                    <a:pt x="352" y="464"/>
                  </a:cubicBezTo>
                  <a:lnTo>
                    <a:pt x="352" y="353"/>
                  </a:lnTo>
                  <a:cubicBezTo>
                    <a:pt x="463" y="353"/>
                    <a:pt x="695" y="232"/>
                    <a:pt x="695" y="121"/>
                  </a:cubicBezTo>
                  <a:cubicBezTo>
                    <a:pt x="584" y="1"/>
                    <a:pt x="584" y="121"/>
                    <a:pt x="584" y="121"/>
                  </a:cubicBezTo>
                  <a:lnTo>
                    <a:pt x="463" y="121"/>
                  </a:lnTo>
                  <a:lnTo>
                    <a:pt x="232" y="353"/>
                  </a:lnTo>
                  <a:cubicBezTo>
                    <a:pt x="121" y="353"/>
                    <a:pt x="0" y="695"/>
                    <a:pt x="0" y="816"/>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
            <p:cNvSpPr/>
            <p:nvPr/>
          </p:nvSpPr>
          <p:spPr>
            <a:xfrm>
              <a:off x="3960556" y="3043989"/>
              <a:ext cx="2539" cy="21990"/>
            </a:xfrm>
            <a:custGeom>
              <a:rect b="b" l="l" r="r" t="t"/>
              <a:pathLst>
                <a:path extrusionOk="0" h="1048" w="121">
                  <a:moveTo>
                    <a:pt x="121" y="1"/>
                  </a:moveTo>
                  <a:cubicBezTo>
                    <a:pt x="0" y="1"/>
                    <a:pt x="0" y="353"/>
                    <a:pt x="0" y="464"/>
                  </a:cubicBezTo>
                  <a:lnTo>
                    <a:pt x="0" y="1047"/>
                  </a:lnTo>
                  <a:lnTo>
                    <a:pt x="121" y="1047"/>
                  </a:lnTo>
                  <a:lnTo>
                    <a:pt x="121" y="584"/>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a:off x="3848824" y="2956555"/>
              <a:ext cx="19451" cy="4889"/>
            </a:xfrm>
            <a:custGeom>
              <a:rect b="b" l="l" r="r" t="t"/>
              <a:pathLst>
                <a:path extrusionOk="0" h="233" w="927">
                  <a:moveTo>
                    <a:pt x="1" y="232"/>
                  </a:moveTo>
                  <a:lnTo>
                    <a:pt x="121" y="232"/>
                  </a:lnTo>
                  <a:cubicBezTo>
                    <a:pt x="232" y="232"/>
                    <a:pt x="584" y="232"/>
                    <a:pt x="695" y="121"/>
                  </a:cubicBezTo>
                  <a:cubicBezTo>
                    <a:pt x="816" y="121"/>
                    <a:pt x="927" y="121"/>
                    <a:pt x="927" y="1"/>
                  </a:cubicBezTo>
                  <a:lnTo>
                    <a:pt x="695" y="1"/>
                  </a:lnTo>
                  <a:cubicBezTo>
                    <a:pt x="464" y="1"/>
                    <a:pt x="232" y="121"/>
                    <a:pt x="121" y="121"/>
                  </a:cubicBezTo>
                  <a:cubicBezTo>
                    <a:pt x="1" y="121"/>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a:off x="4055376" y="3022230"/>
              <a:ext cx="12065" cy="16933"/>
            </a:xfrm>
            <a:custGeom>
              <a:rect b="b" l="l" r="r" t="t"/>
              <a:pathLst>
                <a:path extrusionOk="0" h="807" w="575">
                  <a:moveTo>
                    <a:pt x="232" y="112"/>
                  </a:moveTo>
                  <a:cubicBezTo>
                    <a:pt x="112" y="1"/>
                    <a:pt x="112" y="1"/>
                    <a:pt x="0" y="1"/>
                  </a:cubicBezTo>
                  <a:cubicBezTo>
                    <a:pt x="0" y="112"/>
                    <a:pt x="112" y="112"/>
                    <a:pt x="112" y="232"/>
                  </a:cubicBezTo>
                  <a:cubicBezTo>
                    <a:pt x="232" y="232"/>
                    <a:pt x="232" y="232"/>
                    <a:pt x="343" y="343"/>
                  </a:cubicBezTo>
                  <a:cubicBezTo>
                    <a:pt x="463" y="575"/>
                    <a:pt x="463" y="806"/>
                    <a:pt x="575" y="806"/>
                  </a:cubicBezTo>
                  <a:cubicBezTo>
                    <a:pt x="575" y="695"/>
                    <a:pt x="575" y="464"/>
                    <a:pt x="463" y="343"/>
                  </a:cubicBezTo>
                  <a:cubicBezTo>
                    <a:pt x="343" y="232"/>
                    <a:pt x="343" y="11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a:off x="3902266" y="2839976"/>
              <a:ext cx="4868" cy="2539"/>
            </a:xfrm>
            <a:custGeom>
              <a:rect b="b" l="l" r="r" t="t"/>
              <a:pathLst>
                <a:path extrusionOk="0" h="121" w="232">
                  <a:moveTo>
                    <a:pt x="121" y="121"/>
                  </a:moveTo>
                  <a:cubicBezTo>
                    <a:pt x="232" y="121"/>
                    <a:pt x="232" y="121"/>
                    <a:pt x="121" y="0"/>
                  </a:cubicBezTo>
                  <a:lnTo>
                    <a:pt x="0"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a:off x="4011648" y="3005129"/>
              <a:ext cx="7218" cy="19451"/>
            </a:xfrm>
            <a:custGeom>
              <a:rect b="b" l="l" r="r" t="t"/>
              <a:pathLst>
                <a:path extrusionOk="0" h="927" w="344">
                  <a:moveTo>
                    <a:pt x="112" y="1"/>
                  </a:moveTo>
                  <a:cubicBezTo>
                    <a:pt x="1" y="1"/>
                    <a:pt x="1" y="1"/>
                    <a:pt x="1" y="121"/>
                  </a:cubicBezTo>
                  <a:lnTo>
                    <a:pt x="232" y="695"/>
                  </a:lnTo>
                  <a:cubicBezTo>
                    <a:pt x="232" y="927"/>
                    <a:pt x="343" y="816"/>
                    <a:pt x="343" y="816"/>
                  </a:cubicBezTo>
                  <a:cubicBezTo>
                    <a:pt x="343" y="584"/>
                    <a:pt x="343" y="464"/>
                    <a:pt x="232" y="352"/>
                  </a:cubicBezTo>
                  <a:cubicBezTo>
                    <a:pt x="232" y="232"/>
                    <a:pt x="11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a:off x="3870793" y="2847362"/>
              <a:ext cx="16912" cy="9736"/>
            </a:xfrm>
            <a:custGeom>
              <a:rect b="b" l="l" r="r" t="t"/>
              <a:pathLst>
                <a:path extrusionOk="0" h="464" w="806">
                  <a:moveTo>
                    <a:pt x="574" y="343"/>
                  </a:moveTo>
                  <a:cubicBezTo>
                    <a:pt x="463" y="232"/>
                    <a:pt x="463" y="232"/>
                    <a:pt x="343" y="232"/>
                  </a:cubicBezTo>
                  <a:cubicBezTo>
                    <a:pt x="232" y="232"/>
                    <a:pt x="232" y="232"/>
                    <a:pt x="232" y="111"/>
                  </a:cubicBezTo>
                  <a:cubicBezTo>
                    <a:pt x="111" y="111"/>
                    <a:pt x="111" y="0"/>
                    <a:pt x="0" y="0"/>
                  </a:cubicBezTo>
                  <a:cubicBezTo>
                    <a:pt x="0" y="111"/>
                    <a:pt x="0" y="232"/>
                    <a:pt x="111" y="232"/>
                  </a:cubicBezTo>
                  <a:cubicBezTo>
                    <a:pt x="232" y="343"/>
                    <a:pt x="343" y="343"/>
                    <a:pt x="463" y="463"/>
                  </a:cubicBezTo>
                  <a:lnTo>
                    <a:pt x="695" y="463"/>
                  </a:lnTo>
                  <a:cubicBezTo>
                    <a:pt x="806" y="343"/>
                    <a:pt x="574" y="343"/>
                    <a:pt x="574"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a:off x="3890222" y="2975985"/>
              <a:ext cx="16912" cy="7407"/>
            </a:xfrm>
            <a:custGeom>
              <a:rect b="b" l="l" r="r" t="t"/>
              <a:pathLst>
                <a:path extrusionOk="0" h="353" w="806">
                  <a:moveTo>
                    <a:pt x="695" y="121"/>
                  </a:moveTo>
                  <a:cubicBezTo>
                    <a:pt x="806" y="1"/>
                    <a:pt x="695" y="1"/>
                    <a:pt x="695" y="1"/>
                  </a:cubicBezTo>
                  <a:cubicBezTo>
                    <a:pt x="574" y="1"/>
                    <a:pt x="111" y="232"/>
                    <a:pt x="0" y="232"/>
                  </a:cubicBezTo>
                  <a:cubicBezTo>
                    <a:pt x="0" y="352"/>
                    <a:pt x="0" y="352"/>
                    <a:pt x="111" y="352"/>
                  </a:cubicBezTo>
                  <a:lnTo>
                    <a:pt x="232" y="352"/>
                  </a:lnTo>
                  <a:lnTo>
                    <a:pt x="343" y="232"/>
                  </a:lnTo>
                  <a:cubicBezTo>
                    <a:pt x="463" y="232"/>
                    <a:pt x="695" y="121"/>
                    <a:pt x="695"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a:off x="3975118" y="2922563"/>
              <a:ext cx="9736" cy="9715"/>
            </a:xfrm>
            <a:custGeom>
              <a:rect b="b" l="l" r="r" t="t"/>
              <a:pathLst>
                <a:path extrusionOk="0" h="463" w="464">
                  <a:moveTo>
                    <a:pt x="1" y="232"/>
                  </a:moveTo>
                  <a:cubicBezTo>
                    <a:pt x="1" y="232"/>
                    <a:pt x="232" y="463"/>
                    <a:pt x="353" y="352"/>
                  </a:cubicBezTo>
                  <a:cubicBezTo>
                    <a:pt x="464" y="232"/>
                    <a:pt x="353" y="120"/>
                    <a:pt x="353" y="120"/>
                  </a:cubicBezTo>
                  <a:cubicBezTo>
                    <a:pt x="232" y="0"/>
                    <a:pt x="1" y="0"/>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a:off x="3848824" y="2900783"/>
              <a:ext cx="14604" cy="7218"/>
            </a:xfrm>
            <a:custGeom>
              <a:rect b="b" l="l" r="r" t="t"/>
              <a:pathLst>
                <a:path extrusionOk="0" h="344" w="696">
                  <a:moveTo>
                    <a:pt x="1" y="1"/>
                  </a:moveTo>
                  <a:lnTo>
                    <a:pt x="1" y="112"/>
                  </a:lnTo>
                  <a:cubicBezTo>
                    <a:pt x="1" y="112"/>
                    <a:pt x="232" y="112"/>
                    <a:pt x="353" y="232"/>
                  </a:cubicBezTo>
                  <a:lnTo>
                    <a:pt x="464" y="232"/>
                  </a:lnTo>
                  <a:cubicBezTo>
                    <a:pt x="584" y="232"/>
                    <a:pt x="584" y="343"/>
                    <a:pt x="695" y="232"/>
                  </a:cubicBezTo>
                  <a:cubicBezTo>
                    <a:pt x="695" y="112"/>
                    <a:pt x="232"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a:off x="3926543" y="2903113"/>
              <a:ext cx="12275" cy="12275"/>
            </a:xfrm>
            <a:custGeom>
              <a:rect b="b" l="l" r="r" t="t"/>
              <a:pathLst>
                <a:path extrusionOk="0" h="585" w="585">
                  <a:moveTo>
                    <a:pt x="232" y="353"/>
                  </a:moveTo>
                  <a:cubicBezTo>
                    <a:pt x="232" y="464"/>
                    <a:pt x="464" y="584"/>
                    <a:pt x="584" y="464"/>
                  </a:cubicBezTo>
                  <a:lnTo>
                    <a:pt x="464" y="464"/>
                  </a:lnTo>
                  <a:cubicBezTo>
                    <a:pt x="121" y="232"/>
                    <a:pt x="232" y="121"/>
                    <a:pt x="121" y="1"/>
                  </a:cubicBezTo>
                  <a:lnTo>
                    <a:pt x="1" y="1"/>
                  </a:lnTo>
                  <a:cubicBezTo>
                    <a:pt x="1" y="121"/>
                    <a:pt x="121" y="353"/>
                    <a:pt x="232" y="3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a:off x="4130577" y="2934796"/>
              <a:ext cx="7386" cy="9736"/>
            </a:xfrm>
            <a:custGeom>
              <a:rect b="b" l="l" r="r" t="t"/>
              <a:pathLst>
                <a:path extrusionOk="0" h="464" w="352">
                  <a:moveTo>
                    <a:pt x="352" y="232"/>
                  </a:moveTo>
                  <a:lnTo>
                    <a:pt x="352" y="232"/>
                  </a:lnTo>
                  <a:lnTo>
                    <a:pt x="352" y="112"/>
                  </a:lnTo>
                  <a:cubicBezTo>
                    <a:pt x="232" y="0"/>
                    <a:pt x="0" y="112"/>
                    <a:pt x="120" y="232"/>
                  </a:cubicBezTo>
                  <a:cubicBezTo>
                    <a:pt x="120" y="343"/>
                    <a:pt x="120" y="463"/>
                    <a:pt x="232" y="463"/>
                  </a:cubicBezTo>
                  <a:cubicBezTo>
                    <a:pt x="352" y="463"/>
                    <a:pt x="352" y="343"/>
                    <a:pt x="35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a:off x="3834262" y="2869121"/>
              <a:ext cx="7407" cy="7407"/>
            </a:xfrm>
            <a:custGeom>
              <a:rect b="b" l="l" r="r" t="t"/>
              <a:pathLst>
                <a:path extrusionOk="0" h="353" w="353">
                  <a:moveTo>
                    <a:pt x="232" y="352"/>
                  </a:moveTo>
                  <a:cubicBezTo>
                    <a:pt x="352" y="352"/>
                    <a:pt x="352" y="232"/>
                    <a:pt x="352" y="232"/>
                  </a:cubicBezTo>
                  <a:cubicBezTo>
                    <a:pt x="352" y="121"/>
                    <a:pt x="352" y="0"/>
                    <a:pt x="121" y="0"/>
                  </a:cubicBezTo>
                  <a:cubicBezTo>
                    <a:pt x="121" y="0"/>
                    <a:pt x="0" y="121"/>
                    <a:pt x="0" y="232"/>
                  </a:cubicBezTo>
                  <a:cubicBezTo>
                    <a:pt x="0" y="352"/>
                    <a:pt x="121" y="352"/>
                    <a:pt x="23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a:off x="3984832" y="2949358"/>
              <a:ext cx="7407" cy="9736"/>
            </a:xfrm>
            <a:custGeom>
              <a:rect b="b" l="l" r="r" t="t"/>
              <a:pathLst>
                <a:path extrusionOk="0" h="464" w="353">
                  <a:moveTo>
                    <a:pt x="232" y="464"/>
                  </a:moveTo>
                  <a:cubicBezTo>
                    <a:pt x="353" y="464"/>
                    <a:pt x="353" y="344"/>
                    <a:pt x="353" y="232"/>
                  </a:cubicBezTo>
                  <a:cubicBezTo>
                    <a:pt x="353" y="1"/>
                    <a:pt x="1" y="1"/>
                    <a:pt x="1" y="232"/>
                  </a:cubicBezTo>
                  <a:cubicBezTo>
                    <a:pt x="1" y="344"/>
                    <a:pt x="121" y="464"/>
                    <a:pt x="232"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a:off x="3967942" y="2975985"/>
              <a:ext cx="9736" cy="12254"/>
            </a:xfrm>
            <a:custGeom>
              <a:rect b="b" l="l" r="r" t="t"/>
              <a:pathLst>
                <a:path extrusionOk="0" h="584" w="464">
                  <a:moveTo>
                    <a:pt x="111" y="584"/>
                  </a:moveTo>
                  <a:lnTo>
                    <a:pt x="111" y="584"/>
                  </a:lnTo>
                  <a:lnTo>
                    <a:pt x="232" y="464"/>
                  </a:lnTo>
                  <a:lnTo>
                    <a:pt x="343" y="352"/>
                  </a:lnTo>
                  <a:cubicBezTo>
                    <a:pt x="343" y="352"/>
                    <a:pt x="343" y="232"/>
                    <a:pt x="463" y="232"/>
                  </a:cubicBezTo>
                  <a:lnTo>
                    <a:pt x="463" y="1"/>
                  </a:lnTo>
                  <a:cubicBezTo>
                    <a:pt x="463" y="1"/>
                    <a:pt x="343" y="1"/>
                    <a:pt x="343" y="121"/>
                  </a:cubicBezTo>
                  <a:lnTo>
                    <a:pt x="232" y="232"/>
                  </a:lnTo>
                  <a:cubicBezTo>
                    <a:pt x="232" y="352"/>
                    <a:pt x="111" y="352"/>
                    <a:pt x="111" y="352"/>
                  </a:cubicBezTo>
                  <a:cubicBezTo>
                    <a:pt x="111" y="464"/>
                    <a:pt x="0" y="464"/>
                    <a:pt x="111" y="58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a:off x="3943644" y="2946840"/>
              <a:ext cx="12065" cy="7407"/>
            </a:xfrm>
            <a:custGeom>
              <a:rect b="b" l="l" r="r" t="t"/>
              <a:pathLst>
                <a:path extrusionOk="0" h="353" w="575">
                  <a:moveTo>
                    <a:pt x="1" y="352"/>
                  </a:moveTo>
                  <a:cubicBezTo>
                    <a:pt x="112" y="352"/>
                    <a:pt x="232" y="232"/>
                    <a:pt x="343" y="232"/>
                  </a:cubicBezTo>
                  <a:cubicBezTo>
                    <a:pt x="343" y="232"/>
                    <a:pt x="464" y="232"/>
                    <a:pt x="575" y="121"/>
                  </a:cubicBezTo>
                  <a:cubicBezTo>
                    <a:pt x="575" y="1"/>
                    <a:pt x="575" y="1"/>
                    <a:pt x="464" y="1"/>
                  </a:cubicBezTo>
                  <a:lnTo>
                    <a:pt x="112" y="121"/>
                  </a:lnTo>
                  <a:cubicBezTo>
                    <a:pt x="1" y="232"/>
                    <a:pt x="1" y="232"/>
                    <a:pt x="1"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a:off x="3841648" y="2934796"/>
              <a:ext cx="14583" cy="4868"/>
            </a:xfrm>
            <a:custGeom>
              <a:rect b="b" l="l" r="r" t="t"/>
              <a:pathLst>
                <a:path extrusionOk="0" h="232" w="695">
                  <a:moveTo>
                    <a:pt x="232" y="112"/>
                  </a:moveTo>
                  <a:cubicBezTo>
                    <a:pt x="111" y="112"/>
                    <a:pt x="0" y="112"/>
                    <a:pt x="232" y="232"/>
                  </a:cubicBezTo>
                  <a:lnTo>
                    <a:pt x="574" y="232"/>
                  </a:lnTo>
                  <a:cubicBezTo>
                    <a:pt x="695" y="232"/>
                    <a:pt x="695" y="112"/>
                    <a:pt x="695" y="112"/>
                  </a:cubicBezTo>
                  <a:cubicBezTo>
                    <a:pt x="695" y="0"/>
                    <a:pt x="574" y="112"/>
                    <a:pt x="463"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a:off x="3882837" y="2832779"/>
              <a:ext cx="12254" cy="9736"/>
            </a:xfrm>
            <a:custGeom>
              <a:rect b="b" l="l" r="r" t="t"/>
              <a:pathLst>
                <a:path extrusionOk="0" h="464" w="584">
                  <a:moveTo>
                    <a:pt x="121" y="1"/>
                  </a:moveTo>
                  <a:cubicBezTo>
                    <a:pt x="0" y="1"/>
                    <a:pt x="121" y="112"/>
                    <a:pt x="232" y="232"/>
                  </a:cubicBezTo>
                  <a:cubicBezTo>
                    <a:pt x="352" y="232"/>
                    <a:pt x="463" y="464"/>
                    <a:pt x="584" y="343"/>
                  </a:cubicBezTo>
                  <a:cubicBezTo>
                    <a:pt x="584" y="232"/>
                    <a:pt x="463" y="232"/>
                    <a:pt x="352" y="112"/>
                  </a:cubicBezTo>
                  <a:lnTo>
                    <a:pt x="232"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a:off x="3924214" y="2990568"/>
              <a:ext cx="7218" cy="9736"/>
            </a:xfrm>
            <a:custGeom>
              <a:rect b="b" l="l" r="r" t="t"/>
              <a:pathLst>
                <a:path extrusionOk="0" h="464" w="344">
                  <a:moveTo>
                    <a:pt x="343" y="232"/>
                  </a:moveTo>
                  <a:lnTo>
                    <a:pt x="343" y="120"/>
                  </a:lnTo>
                  <a:lnTo>
                    <a:pt x="232" y="0"/>
                  </a:lnTo>
                  <a:cubicBezTo>
                    <a:pt x="112" y="0"/>
                    <a:pt x="1" y="120"/>
                    <a:pt x="1" y="232"/>
                  </a:cubicBezTo>
                  <a:cubicBezTo>
                    <a:pt x="1" y="232"/>
                    <a:pt x="112" y="232"/>
                    <a:pt x="112" y="352"/>
                  </a:cubicBezTo>
                  <a:cubicBezTo>
                    <a:pt x="232" y="463"/>
                    <a:pt x="343" y="232"/>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a:off x="3999415" y="2971138"/>
              <a:ext cx="12254" cy="9736"/>
            </a:xfrm>
            <a:custGeom>
              <a:rect b="b" l="l" r="r" t="t"/>
              <a:pathLst>
                <a:path extrusionOk="0" h="464" w="584">
                  <a:moveTo>
                    <a:pt x="0" y="120"/>
                  </a:moveTo>
                  <a:cubicBezTo>
                    <a:pt x="121" y="232"/>
                    <a:pt x="584" y="463"/>
                    <a:pt x="584" y="232"/>
                  </a:cubicBezTo>
                  <a:cubicBezTo>
                    <a:pt x="584" y="232"/>
                    <a:pt x="463" y="120"/>
                    <a:pt x="352" y="120"/>
                  </a:cubicBezTo>
                  <a:cubicBezTo>
                    <a:pt x="232" y="120"/>
                    <a:pt x="0" y="0"/>
                    <a:pt x="0"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a:off x="4035946" y="3065958"/>
              <a:ext cx="7218" cy="9736"/>
            </a:xfrm>
            <a:custGeom>
              <a:rect b="b" l="l" r="r" t="t"/>
              <a:pathLst>
                <a:path extrusionOk="0" h="464" w="344">
                  <a:moveTo>
                    <a:pt x="0" y="232"/>
                  </a:moveTo>
                  <a:lnTo>
                    <a:pt x="0" y="343"/>
                  </a:lnTo>
                  <a:cubicBezTo>
                    <a:pt x="112" y="463"/>
                    <a:pt x="343" y="343"/>
                    <a:pt x="343" y="232"/>
                  </a:cubicBezTo>
                  <a:cubicBezTo>
                    <a:pt x="232" y="0"/>
                    <a:pt x="0" y="111"/>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a:off x="4091717" y="3009997"/>
              <a:ext cx="7386" cy="7386"/>
            </a:xfrm>
            <a:custGeom>
              <a:rect b="b" l="l" r="r" t="t"/>
              <a:pathLst>
                <a:path extrusionOk="0" h="352" w="352">
                  <a:moveTo>
                    <a:pt x="0" y="232"/>
                  </a:moveTo>
                  <a:cubicBezTo>
                    <a:pt x="120" y="232"/>
                    <a:pt x="120" y="352"/>
                    <a:pt x="232" y="352"/>
                  </a:cubicBezTo>
                  <a:lnTo>
                    <a:pt x="352" y="352"/>
                  </a:lnTo>
                  <a:lnTo>
                    <a:pt x="352" y="120"/>
                  </a:lnTo>
                  <a:cubicBezTo>
                    <a:pt x="232" y="120"/>
                    <a:pt x="232" y="0"/>
                    <a:pt x="232" y="0"/>
                  </a:cubicBezTo>
                  <a:cubicBezTo>
                    <a:pt x="120" y="120"/>
                    <a:pt x="0" y="12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a:off x="3853692" y="2881354"/>
              <a:ext cx="12254" cy="4889"/>
            </a:xfrm>
            <a:custGeom>
              <a:rect b="b" l="l" r="r" t="t"/>
              <a:pathLst>
                <a:path extrusionOk="0" h="233" w="584">
                  <a:moveTo>
                    <a:pt x="0" y="1"/>
                  </a:moveTo>
                  <a:cubicBezTo>
                    <a:pt x="0" y="112"/>
                    <a:pt x="121" y="112"/>
                    <a:pt x="121" y="112"/>
                  </a:cubicBezTo>
                  <a:cubicBezTo>
                    <a:pt x="352" y="112"/>
                    <a:pt x="352" y="232"/>
                    <a:pt x="463" y="232"/>
                  </a:cubicBezTo>
                  <a:cubicBezTo>
                    <a:pt x="584" y="232"/>
                    <a:pt x="584" y="112"/>
                    <a:pt x="584" y="112"/>
                  </a:cubicBezTo>
                  <a:lnTo>
                    <a:pt x="463" y="112"/>
                  </a:lnTo>
                  <a:lnTo>
                    <a:pt x="352"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a:off x="4009130" y="2929928"/>
              <a:ext cx="9736" cy="7218"/>
            </a:xfrm>
            <a:custGeom>
              <a:rect b="b" l="l" r="r" t="t"/>
              <a:pathLst>
                <a:path extrusionOk="0" h="344" w="464">
                  <a:moveTo>
                    <a:pt x="463" y="232"/>
                  </a:moveTo>
                  <a:cubicBezTo>
                    <a:pt x="463" y="112"/>
                    <a:pt x="232" y="112"/>
                    <a:pt x="121" y="112"/>
                  </a:cubicBezTo>
                  <a:cubicBezTo>
                    <a:pt x="0" y="112"/>
                    <a:pt x="0" y="1"/>
                    <a:pt x="0" y="112"/>
                  </a:cubicBezTo>
                  <a:lnTo>
                    <a:pt x="0" y="232"/>
                  </a:lnTo>
                  <a:lnTo>
                    <a:pt x="232" y="232"/>
                  </a:lnTo>
                  <a:cubicBezTo>
                    <a:pt x="352" y="344"/>
                    <a:pt x="463" y="344"/>
                    <a:pt x="46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a:off x="3972789" y="2941993"/>
              <a:ext cx="9736" cy="7386"/>
            </a:xfrm>
            <a:custGeom>
              <a:rect b="b" l="l" r="r" t="t"/>
              <a:pathLst>
                <a:path extrusionOk="0" h="352" w="464">
                  <a:moveTo>
                    <a:pt x="343" y="0"/>
                  </a:moveTo>
                  <a:cubicBezTo>
                    <a:pt x="232" y="0"/>
                    <a:pt x="1" y="232"/>
                    <a:pt x="232" y="352"/>
                  </a:cubicBezTo>
                  <a:lnTo>
                    <a:pt x="343" y="352"/>
                  </a:lnTo>
                  <a:cubicBezTo>
                    <a:pt x="464" y="232"/>
                    <a:pt x="464" y="0"/>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a:off x="3953359" y="2907980"/>
              <a:ext cx="9736" cy="9736"/>
            </a:xfrm>
            <a:custGeom>
              <a:rect b="b" l="l" r="r" t="t"/>
              <a:pathLst>
                <a:path extrusionOk="0" h="464" w="464">
                  <a:moveTo>
                    <a:pt x="112" y="0"/>
                  </a:moveTo>
                  <a:cubicBezTo>
                    <a:pt x="1" y="0"/>
                    <a:pt x="1" y="0"/>
                    <a:pt x="1" y="121"/>
                  </a:cubicBezTo>
                  <a:cubicBezTo>
                    <a:pt x="1" y="121"/>
                    <a:pt x="1" y="232"/>
                    <a:pt x="112" y="232"/>
                  </a:cubicBezTo>
                  <a:cubicBezTo>
                    <a:pt x="112" y="352"/>
                    <a:pt x="232" y="352"/>
                    <a:pt x="343" y="463"/>
                  </a:cubicBezTo>
                  <a:cubicBezTo>
                    <a:pt x="464" y="463"/>
                    <a:pt x="232" y="232"/>
                    <a:pt x="232" y="232"/>
                  </a:cubicBezTo>
                  <a:cubicBezTo>
                    <a:pt x="112" y="121"/>
                    <a:pt x="232" y="121"/>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a:off x="3916828" y="2912827"/>
              <a:ext cx="9736" cy="7407"/>
            </a:xfrm>
            <a:custGeom>
              <a:rect b="b" l="l" r="r" t="t"/>
              <a:pathLst>
                <a:path extrusionOk="0" h="353" w="464">
                  <a:moveTo>
                    <a:pt x="1" y="121"/>
                  </a:moveTo>
                  <a:cubicBezTo>
                    <a:pt x="1" y="121"/>
                    <a:pt x="464" y="353"/>
                    <a:pt x="464" y="121"/>
                  </a:cubicBezTo>
                  <a:cubicBezTo>
                    <a:pt x="353" y="121"/>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
            <p:cNvSpPr/>
            <p:nvPr/>
          </p:nvSpPr>
          <p:spPr>
            <a:xfrm>
              <a:off x="4055376" y="2956555"/>
              <a:ext cx="9736" cy="7407"/>
            </a:xfrm>
            <a:custGeom>
              <a:rect b="b" l="l" r="r" t="t"/>
              <a:pathLst>
                <a:path extrusionOk="0" h="353" w="464">
                  <a:moveTo>
                    <a:pt x="0" y="1"/>
                  </a:moveTo>
                  <a:cubicBezTo>
                    <a:pt x="0" y="121"/>
                    <a:pt x="463" y="352"/>
                    <a:pt x="463" y="232"/>
                  </a:cubicBezTo>
                  <a:cubicBezTo>
                    <a:pt x="343" y="121"/>
                    <a:pt x="232" y="121"/>
                    <a:pt x="232" y="1"/>
                  </a:cubicBezTo>
                  <a:lnTo>
                    <a:pt x="112"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
            <p:cNvSpPr/>
            <p:nvPr/>
          </p:nvSpPr>
          <p:spPr>
            <a:xfrm>
              <a:off x="4018845" y="2893398"/>
              <a:ext cx="7407" cy="7407"/>
            </a:xfrm>
            <a:custGeom>
              <a:rect b="b" l="l" r="r" t="t"/>
              <a:pathLst>
                <a:path extrusionOk="0" h="353" w="353">
                  <a:moveTo>
                    <a:pt x="352" y="121"/>
                  </a:moveTo>
                  <a:cubicBezTo>
                    <a:pt x="352" y="1"/>
                    <a:pt x="0" y="232"/>
                    <a:pt x="0" y="353"/>
                  </a:cubicBezTo>
                  <a:lnTo>
                    <a:pt x="121" y="353"/>
                  </a:lnTo>
                  <a:lnTo>
                    <a:pt x="23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
            <p:cNvSpPr/>
            <p:nvPr/>
          </p:nvSpPr>
          <p:spPr>
            <a:xfrm>
              <a:off x="4004262" y="2852209"/>
              <a:ext cx="4889" cy="7218"/>
            </a:xfrm>
            <a:custGeom>
              <a:rect b="b" l="l" r="r" t="t"/>
              <a:pathLst>
                <a:path extrusionOk="0" h="344" w="233">
                  <a:moveTo>
                    <a:pt x="1" y="232"/>
                  </a:moveTo>
                  <a:cubicBezTo>
                    <a:pt x="121" y="343"/>
                    <a:pt x="121" y="343"/>
                    <a:pt x="121" y="232"/>
                  </a:cubicBezTo>
                  <a:cubicBezTo>
                    <a:pt x="121" y="232"/>
                    <a:pt x="232" y="232"/>
                    <a:pt x="232" y="112"/>
                  </a:cubicBezTo>
                  <a:lnTo>
                    <a:pt x="232" y="1"/>
                  </a:lnTo>
                  <a:lnTo>
                    <a:pt x="121" y="1"/>
                  </a:lnTo>
                  <a:lnTo>
                    <a:pt x="121" y="1"/>
                  </a:lnTo>
                  <a:cubicBezTo>
                    <a:pt x="1" y="112"/>
                    <a:pt x="1" y="112"/>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
            <p:cNvSpPr/>
            <p:nvPr/>
          </p:nvSpPr>
          <p:spPr>
            <a:xfrm>
              <a:off x="3955688" y="2900783"/>
              <a:ext cx="7407" cy="9736"/>
            </a:xfrm>
            <a:custGeom>
              <a:rect b="b" l="l" r="r" t="t"/>
              <a:pathLst>
                <a:path extrusionOk="0" h="464" w="353">
                  <a:moveTo>
                    <a:pt x="121" y="232"/>
                  </a:moveTo>
                  <a:cubicBezTo>
                    <a:pt x="121" y="343"/>
                    <a:pt x="121" y="343"/>
                    <a:pt x="232" y="343"/>
                  </a:cubicBezTo>
                  <a:cubicBezTo>
                    <a:pt x="353" y="464"/>
                    <a:pt x="353" y="343"/>
                    <a:pt x="353" y="343"/>
                  </a:cubicBezTo>
                  <a:cubicBezTo>
                    <a:pt x="353" y="232"/>
                    <a:pt x="232" y="232"/>
                    <a:pt x="232" y="232"/>
                  </a:cubicBezTo>
                  <a:lnTo>
                    <a:pt x="232" y="112"/>
                  </a:lnTo>
                  <a:cubicBezTo>
                    <a:pt x="121" y="112"/>
                    <a:pt x="121" y="1"/>
                    <a:pt x="121" y="1"/>
                  </a:cubicBezTo>
                  <a:cubicBezTo>
                    <a:pt x="1" y="1"/>
                    <a:pt x="1" y="112"/>
                    <a:pt x="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
            <p:cNvSpPr/>
            <p:nvPr/>
          </p:nvSpPr>
          <p:spPr>
            <a:xfrm>
              <a:off x="3953359" y="2847362"/>
              <a:ext cx="4889" cy="2350"/>
            </a:xfrm>
            <a:custGeom>
              <a:rect b="b" l="l" r="r" t="t"/>
              <a:pathLst>
                <a:path extrusionOk="0" h="112" w="233">
                  <a:moveTo>
                    <a:pt x="1" y="111"/>
                  </a:moveTo>
                  <a:cubicBezTo>
                    <a:pt x="112" y="111"/>
                    <a:pt x="112" y="111"/>
                    <a:pt x="232" y="0"/>
                  </a:cubicBezTo>
                  <a:lnTo>
                    <a:pt x="1"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
            <p:cNvSpPr/>
            <p:nvPr/>
          </p:nvSpPr>
          <p:spPr>
            <a:xfrm>
              <a:off x="3994547" y="2915366"/>
              <a:ext cx="7407" cy="7197"/>
            </a:xfrm>
            <a:custGeom>
              <a:rect b="b" l="l" r="r" t="t"/>
              <a:pathLst>
                <a:path extrusionOk="0" h="343" w="353">
                  <a:moveTo>
                    <a:pt x="232" y="343"/>
                  </a:moveTo>
                  <a:cubicBezTo>
                    <a:pt x="353" y="343"/>
                    <a:pt x="353" y="0"/>
                    <a:pt x="232" y="111"/>
                  </a:cubicBezTo>
                  <a:cubicBezTo>
                    <a:pt x="1" y="111"/>
                    <a:pt x="1" y="343"/>
                    <a:pt x="23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
            <p:cNvSpPr/>
            <p:nvPr/>
          </p:nvSpPr>
          <p:spPr>
            <a:xfrm>
              <a:off x="4052858" y="3034274"/>
              <a:ext cx="4868" cy="9736"/>
            </a:xfrm>
            <a:custGeom>
              <a:rect b="b" l="l" r="r" t="t"/>
              <a:pathLst>
                <a:path extrusionOk="0" h="464" w="232">
                  <a:moveTo>
                    <a:pt x="0" y="121"/>
                  </a:moveTo>
                  <a:cubicBezTo>
                    <a:pt x="0" y="232"/>
                    <a:pt x="120" y="353"/>
                    <a:pt x="120" y="464"/>
                  </a:cubicBezTo>
                  <a:cubicBezTo>
                    <a:pt x="232" y="464"/>
                    <a:pt x="232" y="464"/>
                    <a:pt x="232" y="353"/>
                  </a:cubicBezTo>
                  <a:cubicBezTo>
                    <a:pt x="232" y="353"/>
                    <a:pt x="120" y="232"/>
                    <a:pt x="120" y="121"/>
                  </a:cubicBezTo>
                  <a:lnTo>
                    <a:pt x="120" y="1"/>
                  </a:lnTo>
                  <a:cubicBezTo>
                    <a:pt x="0" y="1"/>
                    <a:pt x="0" y="12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
            <p:cNvSpPr/>
            <p:nvPr/>
          </p:nvSpPr>
          <p:spPr>
            <a:xfrm>
              <a:off x="3921696" y="2857077"/>
              <a:ext cx="7407" cy="9736"/>
            </a:xfrm>
            <a:custGeom>
              <a:rect b="b" l="l" r="r" t="t"/>
              <a:pathLst>
                <a:path extrusionOk="0" h="464" w="353">
                  <a:moveTo>
                    <a:pt x="0" y="232"/>
                  </a:moveTo>
                  <a:lnTo>
                    <a:pt x="121" y="343"/>
                  </a:lnTo>
                  <a:cubicBezTo>
                    <a:pt x="232" y="343"/>
                    <a:pt x="352" y="463"/>
                    <a:pt x="352" y="343"/>
                  </a:cubicBezTo>
                  <a:cubicBezTo>
                    <a:pt x="352" y="232"/>
                    <a:pt x="0" y="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
            <p:cNvSpPr/>
            <p:nvPr/>
          </p:nvSpPr>
          <p:spPr>
            <a:xfrm>
              <a:off x="3929082" y="3024559"/>
              <a:ext cx="7197" cy="7407"/>
            </a:xfrm>
            <a:custGeom>
              <a:rect b="b" l="l" r="r" t="t"/>
              <a:pathLst>
                <a:path extrusionOk="0" h="353" w="343">
                  <a:moveTo>
                    <a:pt x="343" y="121"/>
                  </a:moveTo>
                  <a:lnTo>
                    <a:pt x="343" y="1"/>
                  </a:lnTo>
                  <a:cubicBezTo>
                    <a:pt x="232" y="1"/>
                    <a:pt x="232" y="1"/>
                    <a:pt x="232" y="121"/>
                  </a:cubicBezTo>
                  <a:cubicBezTo>
                    <a:pt x="111" y="121"/>
                    <a:pt x="111" y="232"/>
                    <a:pt x="111" y="232"/>
                  </a:cubicBezTo>
                  <a:cubicBezTo>
                    <a:pt x="0" y="232"/>
                    <a:pt x="111" y="353"/>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
            <p:cNvSpPr/>
            <p:nvPr/>
          </p:nvSpPr>
          <p:spPr>
            <a:xfrm>
              <a:off x="3994547" y="3051375"/>
              <a:ext cx="2560" cy="12065"/>
            </a:xfrm>
            <a:custGeom>
              <a:rect b="b" l="l" r="r" t="t"/>
              <a:pathLst>
                <a:path extrusionOk="0" h="575" w="122">
                  <a:moveTo>
                    <a:pt x="1" y="232"/>
                  </a:moveTo>
                  <a:cubicBezTo>
                    <a:pt x="1" y="464"/>
                    <a:pt x="121" y="575"/>
                    <a:pt x="121" y="343"/>
                  </a:cubicBezTo>
                  <a:lnTo>
                    <a:pt x="121" y="232"/>
                  </a:lnTo>
                  <a:cubicBezTo>
                    <a:pt x="121" y="112"/>
                    <a:pt x="1" y="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
            <p:cNvSpPr/>
            <p:nvPr/>
          </p:nvSpPr>
          <p:spPr>
            <a:xfrm>
              <a:off x="3856210" y="2980853"/>
              <a:ext cx="9736" cy="4868"/>
            </a:xfrm>
            <a:custGeom>
              <a:rect b="b" l="l" r="r" t="t"/>
              <a:pathLst>
                <a:path extrusionOk="0" h="232" w="464">
                  <a:moveTo>
                    <a:pt x="112" y="232"/>
                  </a:moveTo>
                  <a:lnTo>
                    <a:pt x="232" y="232"/>
                  </a:lnTo>
                  <a:cubicBezTo>
                    <a:pt x="464" y="120"/>
                    <a:pt x="343" y="0"/>
                    <a:pt x="112" y="120"/>
                  </a:cubicBezTo>
                  <a:cubicBezTo>
                    <a:pt x="1" y="120"/>
                    <a:pt x="1" y="232"/>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
            <p:cNvSpPr/>
            <p:nvPr/>
          </p:nvSpPr>
          <p:spPr>
            <a:xfrm>
              <a:off x="4108797" y="2949358"/>
              <a:ext cx="7218" cy="4889"/>
            </a:xfrm>
            <a:custGeom>
              <a:rect b="b" l="l" r="r" t="t"/>
              <a:pathLst>
                <a:path extrusionOk="0" h="233" w="344">
                  <a:moveTo>
                    <a:pt x="344" y="232"/>
                  </a:moveTo>
                  <a:lnTo>
                    <a:pt x="344" y="112"/>
                  </a:lnTo>
                  <a:lnTo>
                    <a:pt x="232" y="112"/>
                  </a:lnTo>
                  <a:cubicBezTo>
                    <a:pt x="112" y="1"/>
                    <a:pt x="112" y="1"/>
                    <a:pt x="1" y="112"/>
                  </a:cubicBezTo>
                  <a:lnTo>
                    <a:pt x="1" y="112"/>
                  </a:lnTo>
                  <a:lnTo>
                    <a:pt x="11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
            <p:cNvSpPr/>
            <p:nvPr/>
          </p:nvSpPr>
          <p:spPr>
            <a:xfrm>
              <a:off x="3851363" y="2971138"/>
              <a:ext cx="9736" cy="4868"/>
            </a:xfrm>
            <a:custGeom>
              <a:rect b="b" l="l" r="r" t="t"/>
              <a:pathLst>
                <a:path extrusionOk="0" h="232" w="464">
                  <a:moveTo>
                    <a:pt x="343" y="0"/>
                  </a:moveTo>
                  <a:cubicBezTo>
                    <a:pt x="232" y="0"/>
                    <a:pt x="0" y="120"/>
                    <a:pt x="111" y="232"/>
                  </a:cubicBezTo>
                  <a:cubicBezTo>
                    <a:pt x="111" y="232"/>
                    <a:pt x="232" y="232"/>
                    <a:pt x="232" y="120"/>
                  </a:cubicBezTo>
                  <a:lnTo>
                    <a:pt x="343" y="120"/>
                  </a:lnTo>
                  <a:cubicBezTo>
                    <a:pt x="463" y="120"/>
                    <a:pt x="463" y="0"/>
                    <a:pt x="34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
            <p:cNvSpPr/>
            <p:nvPr/>
          </p:nvSpPr>
          <p:spPr>
            <a:xfrm>
              <a:off x="3882837" y="3029427"/>
              <a:ext cx="7407" cy="7407"/>
            </a:xfrm>
            <a:custGeom>
              <a:rect b="b" l="l" r="r" t="t"/>
              <a:pathLst>
                <a:path extrusionOk="0" h="353" w="353">
                  <a:moveTo>
                    <a:pt x="0" y="232"/>
                  </a:moveTo>
                  <a:cubicBezTo>
                    <a:pt x="0" y="352"/>
                    <a:pt x="352" y="352"/>
                    <a:pt x="352" y="232"/>
                  </a:cubicBezTo>
                  <a:cubicBezTo>
                    <a:pt x="232" y="121"/>
                    <a:pt x="0" y="0"/>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
            <p:cNvSpPr/>
            <p:nvPr/>
          </p:nvSpPr>
          <p:spPr>
            <a:xfrm>
              <a:off x="3989700" y="2997932"/>
              <a:ext cx="7407" cy="7218"/>
            </a:xfrm>
            <a:custGeom>
              <a:rect b="b" l="l" r="r" t="t"/>
              <a:pathLst>
                <a:path extrusionOk="0" h="344" w="353">
                  <a:moveTo>
                    <a:pt x="352" y="112"/>
                  </a:moveTo>
                  <a:cubicBezTo>
                    <a:pt x="352" y="1"/>
                    <a:pt x="352" y="1"/>
                    <a:pt x="232" y="1"/>
                  </a:cubicBezTo>
                  <a:lnTo>
                    <a:pt x="121" y="112"/>
                  </a:lnTo>
                  <a:lnTo>
                    <a:pt x="0" y="112"/>
                  </a:lnTo>
                  <a:cubicBezTo>
                    <a:pt x="0" y="344"/>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
            <p:cNvSpPr/>
            <p:nvPr/>
          </p:nvSpPr>
          <p:spPr>
            <a:xfrm>
              <a:off x="4023692" y="3046528"/>
              <a:ext cx="4889" cy="7197"/>
            </a:xfrm>
            <a:custGeom>
              <a:rect b="b" l="l" r="r" t="t"/>
              <a:pathLst>
                <a:path extrusionOk="0" h="343" w="233">
                  <a:moveTo>
                    <a:pt x="1" y="111"/>
                  </a:moveTo>
                  <a:cubicBezTo>
                    <a:pt x="121" y="343"/>
                    <a:pt x="232" y="343"/>
                    <a:pt x="232" y="232"/>
                  </a:cubicBezTo>
                  <a:cubicBezTo>
                    <a:pt x="232" y="111"/>
                    <a:pt x="232" y="111"/>
                    <a:pt x="121" y="0"/>
                  </a:cubicBezTo>
                  <a:cubicBezTo>
                    <a:pt x="121" y="0"/>
                    <a:pt x="1"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
            <p:cNvSpPr/>
            <p:nvPr/>
          </p:nvSpPr>
          <p:spPr>
            <a:xfrm>
              <a:off x="4084520" y="3036813"/>
              <a:ext cx="7218" cy="4868"/>
            </a:xfrm>
            <a:custGeom>
              <a:rect b="b" l="l" r="r" t="t"/>
              <a:pathLst>
                <a:path extrusionOk="0" h="232" w="344">
                  <a:moveTo>
                    <a:pt x="112" y="0"/>
                  </a:moveTo>
                  <a:lnTo>
                    <a:pt x="112" y="0"/>
                  </a:lnTo>
                  <a:cubicBezTo>
                    <a:pt x="0" y="0"/>
                    <a:pt x="0" y="111"/>
                    <a:pt x="0" y="111"/>
                  </a:cubicBezTo>
                  <a:lnTo>
                    <a:pt x="112" y="111"/>
                  </a:lnTo>
                  <a:cubicBezTo>
                    <a:pt x="112" y="111"/>
                    <a:pt x="232" y="232"/>
                    <a:pt x="343" y="232"/>
                  </a:cubicBezTo>
                  <a:cubicBezTo>
                    <a:pt x="343" y="111"/>
                    <a:pt x="343" y="111"/>
                    <a:pt x="232" y="111"/>
                  </a:cubicBezTo>
                  <a:cubicBezTo>
                    <a:pt x="232" y="0"/>
                    <a:pt x="232" y="0"/>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
            <p:cNvSpPr/>
            <p:nvPr/>
          </p:nvSpPr>
          <p:spPr>
            <a:xfrm>
              <a:off x="3953359" y="3051375"/>
              <a:ext cx="2350" cy="7218"/>
            </a:xfrm>
            <a:custGeom>
              <a:rect b="b" l="l" r="r" t="t"/>
              <a:pathLst>
                <a:path extrusionOk="0" h="344" w="112">
                  <a:moveTo>
                    <a:pt x="112" y="1"/>
                  </a:moveTo>
                  <a:lnTo>
                    <a:pt x="1" y="1"/>
                  </a:lnTo>
                  <a:cubicBezTo>
                    <a:pt x="1" y="112"/>
                    <a:pt x="1" y="343"/>
                    <a:pt x="112"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
            <p:cNvSpPr/>
            <p:nvPr/>
          </p:nvSpPr>
          <p:spPr>
            <a:xfrm>
              <a:off x="3916828" y="2847362"/>
              <a:ext cx="4889" cy="7197"/>
            </a:xfrm>
            <a:custGeom>
              <a:rect b="b" l="l" r="r" t="t"/>
              <a:pathLst>
                <a:path extrusionOk="0" h="343" w="233">
                  <a:moveTo>
                    <a:pt x="1" y="111"/>
                  </a:moveTo>
                  <a:lnTo>
                    <a:pt x="1" y="111"/>
                  </a:lnTo>
                  <a:lnTo>
                    <a:pt x="1" y="232"/>
                  </a:lnTo>
                  <a:cubicBezTo>
                    <a:pt x="121" y="343"/>
                    <a:pt x="232" y="232"/>
                    <a:pt x="121" y="111"/>
                  </a:cubicBezTo>
                  <a:cubicBezTo>
                    <a:pt x="121" y="111"/>
                    <a:pt x="1" y="0"/>
                    <a:pt x="1"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
            <p:cNvSpPr/>
            <p:nvPr/>
          </p:nvSpPr>
          <p:spPr>
            <a:xfrm>
              <a:off x="3856210" y="3014844"/>
              <a:ext cx="7218" cy="4889"/>
            </a:xfrm>
            <a:custGeom>
              <a:rect b="b" l="l" r="r" t="t"/>
              <a:pathLst>
                <a:path extrusionOk="0" h="233" w="344">
                  <a:moveTo>
                    <a:pt x="112" y="232"/>
                  </a:moveTo>
                  <a:cubicBezTo>
                    <a:pt x="112" y="232"/>
                    <a:pt x="232" y="232"/>
                    <a:pt x="232" y="121"/>
                  </a:cubicBezTo>
                  <a:cubicBezTo>
                    <a:pt x="343" y="121"/>
                    <a:pt x="343" y="1"/>
                    <a:pt x="232" y="1"/>
                  </a:cubicBezTo>
                  <a:cubicBezTo>
                    <a:pt x="112" y="1"/>
                    <a:pt x="1" y="121"/>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
            <p:cNvSpPr/>
            <p:nvPr/>
          </p:nvSpPr>
          <p:spPr>
            <a:xfrm>
              <a:off x="3924214" y="3046528"/>
              <a:ext cx="7218" cy="4868"/>
            </a:xfrm>
            <a:custGeom>
              <a:rect b="b" l="l" r="r" t="t"/>
              <a:pathLst>
                <a:path extrusionOk="0" h="232" w="344">
                  <a:moveTo>
                    <a:pt x="112" y="232"/>
                  </a:moveTo>
                  <a:cubicBezTo>
                    <a:pt x="232" y="232"/>
                    <a:pt x="232" y="111"/>
                    <a:pt x="232" y="111"/>
                  </a:cubicBezTo>
                  <a:cubicBezTo>
                    <a:pt x="343" y="0"/>
                    <a:pt x="232" y="0"/>
                    <a:pt x="232" y="0"/>
                  </a:cubicBezTo>
                  <a:cubicBezTo>
                    <a:pt x="232" y="0"/>
                    <a:pt x="1" y="111"/>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
            <p:cNvSpPr/>
            <p:nvPr/>
          </p:nvSpPr>
          <p:spPr>
            <a:xfrm>
              <a:off x="3829394" y="2937125"/>
              <a:ext cx="4889" cy="4889"/>
            </a:xfrm>
            <a:custGeom>
              <a:rect b="b" l="l" r="r" t="t"/>
              <a:pathLst>
                <a:path extrusionOk="0" h="233" w="233">
                  <a:moveTo>
                    <a:pt x="232" y="121"/>
                  </a:moveTo>
                  <a:cubicBezTo>
                    <a:pt x="232" y="1"/>
                    <a:pt x="1" y="1"/>
                    <a:pt x="1" y="121"/>
                  </a:cubicBezTo>
                  <a:cubicBezTo>
                    <a:pt x="1" y="232"/>
                    <a:pt x="1" y="23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
            <p:cNvSpPr/>
            <p:nvPr/>
          </p:nvSpPr>
          <p:spPr>
            <a:xfrm>
              <a:off x="3977656" y="2959073"/>
              <a:ext cx="7197" cy="4889"/>
            </a:xfrm>
            <a:custGeom>
              <a:rect b="b" l="l" r="r" t="t"/>
              <a:pathLst>
                <a:path extrusionOk="0" h="233" w="343">
                  <a:moveTo>
                    <a:pt x="232" y="112"/>
                  </a:moveTo>
                  <a:cubicBezTo>
                    <a:pt x="343" y="1"/>
                    <a:pt x="111" y="1"/>
                    <a:pt x="111" y="112"/>
                  </a:cubicBezTo>
                  <a:cubicBezTo>
                    <a:pt x="0" y="232"/>
                    <a:pt x="111" y="232"/>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
            <p:cNvSpPr/>
            <p:nvPr/>
          </p:nvSpPr>
          <p:spPr>
            <a:xfrm>
              <a:off x="3919367" y="2932278"/>
              <a:ext cx="7197" cy="7386"/>
            </a:xfrm>
            <a:custGeom>
              <a:rect b="b" l="l" r="r" t="t"/>
              <a:pathLst>
                <a:path extrusionOk="0" h="352" w="343">
                  <a:moveTo>
                    <a:pt x="343" y="120"/>
                  </a:moveTo>
                  <a:lnTo>
                    <a:pt x="232" y="0"/>
                  </a:lnTo>
                  <a:cubicBezTo>
                    <a:pt x="111" y="0"/>
                    <a:pt x="0" y="120"/>
                    <a:pt x="111" y="232"/>
                  </a:cubicBezTo>
                  <a:cubicBezTo>
                    <a:pt x="232" y="352"/>
                    <a:pt x="232" y="232"/>
                    <a:pt x="343"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
            <p:cNvSpPr/>
            <p:nvPr/>
          </p:nvSpPr>
          <p:spPr>
            <a:xfrm>
              <a:off x="3979986" y="2912827"/>
              <a:ext cx="7407" cy="4889"/>
            </a:xfrm>
            <a:custGeom>
              <a:rect b="b" l="l" r="r" t="t"/>
              <a:pathLst>
                <a:path extrusionOk="0" h="233" w="353">
                  <a:moveTo>
                    <a:pt x="121" y="232"/>
                  </a:moveTo>
                  <a:cubicBezTo>
                    <a:pt x="232" y="232"/>
                    <a:pt x="352" y="232"/>
                    <a:pt x="352" y="121"/>
                  </a:cubicBezTo>
                  <a:cubicBezTo>
                    <a:pt x="352" y="1"/>
                    <a:pt x="0" y="121"/>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
            <p:cNvSpPr/>
            <p:nvPr/>
          </p:nvSpPr>
          <p:spPr>
            <a:xfrm>
              <a:off x="3984832" y="2932278"/>
              <a:ext cx="4889" cy="4868"/>
            </a:xfrm>
            <a:custGeom>
              <a:rect b="b" l="l" r="r" t="t"/>
              <a:pathLst>
                <a:path extrusionOk="0" h="232" w="233">
                  <a:moveTo>
                    <a:pt x="232" y="120"/>
                  </a:moveTo>
                  <a:lnTo>
                    <a:pt x="232" y="0"/>
                  </a:lnTo>
                  <a:cubicBezTo>
                    <a:pt x="232" y="0"/>
                    <a:pt x="121" y="0"/>
                    <a:pt x="1" y="120"/>
                  </a:cubicBezTo>
                  <a:cubicBezTo>
                    <a:pt x="1" y="232"/>
                    <a:pt x="232" y="232"/>
                    <a:pt x="232"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
            <p:cNvSpPr/>
            <p:nvPr/>
          </p:nvSpPr>
          <p:spPr>
            <a:xfrm>
              <a:off x="3924214" y="3070805"/>
              <a:ext cx="7218" cy="4889"/>
            </a:xfrm>
            <a:custGeom>
              <a:rect b="b" l="l" r="r" t="t"/>
              <a:pathLst>
                <a:path extrusionOk="0" h="233" w="344">
                  <a:moveTo>
                    <a:pt x="232" y="112"/>
                  </a:moveTo>
                  <a:cubicBezTo>
                    <a:pt x="112" y="1"/>
                    <a:pt x="1" y="112"/>
                    <a:pt x="112" y="232"/>
                  </a:cubicBezTo>
                  <a:cubicBezTo>
                    <a:pt x="112" y="232"/>
                    <a:pt x="343"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
            <p:cNvSpPr/>
            <p:nvPr/>
          </p:nvSpPr>
          <p:spPr>
            <a:xfrm>
              <a:off x="3931411" y="2939643"/>
              <a:ext cx="4868" cy="7218"/>
            </a:xfrm>
            <a:custGeom>
              <a:rect b="b" l="l" r="r" t="t"/>
              <a:pathLst>
                <a:path extrusionOk="0" h="344" w="232">
                  <a:moveTo>
                    <a:pt x="121" y="112"/>
                  </a:moveTo>
                  <a:cubicBezTo>
                    <a:pt x="232" y="1"/>
                    <a:pt x="121" y="1"/>
                    <a:pt x="121" y="1"/>
                  </a:cubicBezTo>
                  <a:cubicBezTo>
                    <a:pt x="0" y="1"/>
                    <a:pt x="0" y="1"/>
                    <a:pt x="0" y="112"/>
                  </a:cubicBezTo>
                  <a:cubicBezTo>
                    <a:pt x="0" y="232"/>
                    <a:pt x="121" y="344"/>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
            <p:cNvSpPr/>
            <p:nvPr/>
          </p:nvSpPr>
          <p:spPr>
            <a:xfrm>
              <a:off x="3987371" y="2937125"/>
              <a:ext cx="4868" cy="4889"/>
            </a:xfrm>
            <a:custGeom>
              <a:rect b="b" l="l" r="r" t="t"/>
              <a:pathLst>
                <a:path extrusionOk="0" h="233" w="232">
                  <a:moveTo>
                    <a:pt x="232" y="121"/>
                  </a:moveTo>
                  <a:cubicBezTo>
                    <a:pt x="232" y="1"/>
                    <a:pt x="111" y="1"/>
                    <a:pt x="0" y="121"/>
                  </a:cubicBezTo>
                  <a:lnTo>
                    <a:pt x="0" y="232"/>
                  </a:lnTo>
                  <a:cubicBezTo>
                    <a:pt x="111" y="232"/>
                    <a:pt x="111" y="121"/>
                    <a:pt x="11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
            <p:cNvSpPr/>
            <p:nvPr/>
          </p:nvSpPr>
          <p:spPr>
            <a:xfrm>
              <a:off x="3994547" y="2954226"/>
              <a:ext cx="4889" cy="2350"/>
            </a:xfrm>
            <a:custGeom>
              <a:rect b="b" l="l" r="r" t="t"/>
              <a:pathLst>
                <a:path extrusionOk="0" h="112" w="233">
                  <a:moveTo>
                    <a:pt x="121" y="112"/>
                  </a:moveTo>
                  <a:lnTo>
                    <a:pt x="232" y="0"/>
                  </a:lnTo>
                  <a:lnTo>
                    <a:pt x="121" y="0"/>
                  </a:lnTo>
                  <a:cubicBezTo>
                    <a:pt x="121" y="0"/>
                    <a:pt x="1" y="112"/>
                    <a:pt x="121"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
            <p:cNvSpPr/>
            <p:nvPr/>
          </p:nvSpPr>
          <p:spPr>
            <a:xfrm>
              <a:off x="3868254" y="3036813"/>
              <a:ext cx="7407" cy="4868"/>
            </a:xfrm>
            <a:custGeom>
              <a:rect b="b" l="l" r="r" t="t"/>
              <a:pathLst>
                <a:path extrusionOk="0" h="232" w="353">
                  <a:moveTo>
                    <a:pt x="121" y="232"/>
                  </a:moveTo>
                  <a:lnTo>
                    <a:pt x="232" y="111"/>
                  </a:lnTo>
                  <a:cubicBezTo>
                    <a:pt x="353" y="111"/>
                    <a:pt x="232" y="0"/>
                    <a:pt x="232" y="0"/>
                  </a:cubicBezTo>
                  <a:cubicBezTo>
                    <a:pt x="1" y="0"/>
                    <a:pt x="1" y="23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
            <p:cNvSpPr/>
            <p:nvPr/>
          </p:nvSpPr>
          <p:spPr>
            <a:xfrm>
              <a:off x="3933929" y="3073134"/>
              <a:ext cx="4889" cy="4889"/>
            </a:xfrm>
            <a:custGeom>
              <a:rect b="b" l="l" r="r" t="t"/>
              <a:pathLst>
                <a:path extrusionOk="0" h="233" w="233">
                  <a:moveTo>
                    <a:pt x="232" y="121"/>
                  </a:moveTo>
                  <a:lnTo>
                    <a:pt x="232" y="1"/>
                  </a:lnTo>
                  <a:cubicBezTo>
                    <a:pt x="1" y="1"/>
                    <a:pt x="1" y="232"/>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
            <p:cNvSpPr/>
            <p:nvPr/>
          </p:nvSpPr>
          <p:spPr>
            <a:xfrm>
              <a:off x="3941126" y="3048857"/>
              <a:ext cx="4868" cy="7407"/>
            </a:xfrm>
            <a:custGeom>
              <a:rect b="b" l="l" r="r" t="t"/>
              <a:pathLst>
                <a:path extrusionOk="0" h="353" w="232">
                  <a:moveTo>
                    <a:pt x="232" y="121"/>
                  </a:moveTo>
                  <a:cubicBezTo>
                    <a:pt x="232" y="0"/>
                    <a:pt x="121" y="0"/>
                    <a:pt x="0" y="121"/>
                  </a:cubicBezTo>
                  <a:cubicBezTo>
                    <a:pt x="0" y="232"/>
                    <a:pt x="121" y="352"/>
                    <a:pt x="232"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
            <p:cNvSpPr/>
            <p:nvPr/>
          </p:nvSpPr>
          <p:spPr>
            <a:xfrm>
              <a:off x="3829394" y="2946840"/>
              <a:ext cx="4889" cy="4889"/>
            </a:xfrm>
            <a:custGeom>
              <a:rect b="b" l="l" r="r" t="t"/>
              <a:pathLst>
                <a:path extrusionOk="0" h="233" w="233">
                  <a:moveTo>
                    <a:pt x="232" y="121"/>
                  </a:moveTo>
                  <a:cubicBezTo>
                    <a:pt x="232" y="1"/>
                    <a:pt x="1" y="121"/>
                    <a:pt x="1" y="232"/>
                  </a:cubicBezTo>
                  <a:lnTo>
                    <a:pt x="121" y="232"/>
                  </a:lnTo>
                  <a:lnTo>
                    <a:pt x="232"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
            <p:cNvSpPr/>
            <p:nvPr/>
          </p:nvSpPr>
          <p:spPr>
            <a:xfrm>
              <a:off x="4013977" y="2907980"/>
              <a:ext cx="2560" cy="4868"/>
            </a:xfrm>
            <a:custGeom>
              <a:rect b="b" l="l" r="r" t="t"/>
              <a:pathLst>
                <a:path extrusionOk="0" h="232" w="122">
                  <a:moveTo>
                    <a:pt x="121" y="232"/>
                  </a:moveTo>
                  <a:cubicBezTo>
                    <a:pt x="121" y="121"/>
                    <a:pt x="1" y="0"/>
                    <a:pt x="1" y="121"/>
                  </a:cubicBezTo>
                  <a:lnTo>
                    <a:pt x="1" y="23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
            <p:cNvSpPr/>
            <p:nvPr/>
          </p:nvSpPr>
          <p:spPr>
            <a:xfrm>
              <a:off x="3955688" y="2849691"/>
              <a:ext cx="4889" cy="4868"/>
            </a:xfrm>
            <a:custGeom>
              <a:rect b="b" l="l" r="r" t="t"/>
              <a:pathLst>
                <a:path extrusionOk="0" h="232" w="233">
                  <a:moveTo>
                    <a:pt x="121" y="0"/>
                  </a:moveTo>
                  <a:lnTo>
                    <a:pt x="1" y="121"/>
                  </a:lnTo>
                  <a:cubicBezTo>
                    <a:pt x="1" y="232"/>
                    <a:pt x="232" y="121"/>
                    <a:pt x="232" y="121"/>
                  </a:cubicBezTo>
                  <a:cubicBezTo>
                    <a:pt x="232" y="0"/>
                    <a:pt x="232" y="0"/>
                    <a:pt x="12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
            <p:cNvSpPr/>
            <p:nvPr/>
          </p:nvSpPr>
          <p:spPr>
            <a:xfrm>
              <a:off x="4016516" y="2878836"/>
              <a:ext cx="4868" cy="7407"/>
            </a:xfrm>
            <a:custGeom>
              <a:rect b="b" l="l" r="r" t="t"/>
              <a:pathLst>
                <a:path extrusionOk="0" h="353" w="232">
                  <a:moveTo>
                    <a:pt x="232" y="232"/>
                  </a:moveTo>
                  <a:cubicBezTo>
                    <a:pt x="232" y="121"/>
                    <a:pt x="111" y="0"/>
                    <a:pt x="0" y="232"/>
                  </a:cubicBezTo>
                  <a:cubicBezTo>
                    <a:pt x="0" y="232"/>
                    <a:pt x="0" y="352"/>
                    <a:pt x="111" y="352"/>
                  </a:cubicBezTo>
                  <a:cubicBezTo>
                    <a:pt x="111" y="232"/>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
            <p:cNvSpPr/>
            <p:nvPr/>
          </p:nvSpPr>
          <p:spPr>
            <a:xfrm>
              <a:off x="3916828" y="3065958"/>
              <a:ext cx="4889" cy="4868"/>
            </a:xfrm>
            <a:custGeom>
              <a:rect b="b" l="l" r="r" t="t"/>
              <a:pathLst>
                <a:path extrusionOk="0" h="232" w="233">
                  <a:moveTo>
                    <a:pt x="232" y="111"/>
                  </a:moveTo>
                  <a:cubicBezTo>
                    <a:pt x="232" y="0"/>
                    <a:pt x="121" y="111"/>
                    <a:pt x="121" y="111"/>
                  </a:cubicBezTo>
                  <a:cubicBezTo>
                    <a:pt x="1" y="232"/>
                    <a:pt x="232" y="232"/>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3958227" y="2857077"/>
              <a:ext cx="4868" cy="4868"/>
            </a:xfrm>
            <a:custGeom>
              <a:rect b="b" l="l" r="r" t="t"/>
              <a:pathLst>
                <a:path extrusionOk="0" h="232" w="232">
                  <a:moveTo>
                    <a:pt x="232" y="0"/>
                  </a:moveTo>
                  <a:lnTo>
                    <a:pt x="111" y="0"/>
                  </a:lnTo>
                  <a:cubicBezTo>
                    <a:pt x="0" y="111"/>
                    <a:pt x="111" y="232"/>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3829394" y="2929928"/>
              <a:ext cx="4889" cy="2350"/>
            </a:xfrm>
            <a:custGeom>
              <a:rect b="b" l="l" r="r" t="t"/>
              <a:pathLst>
                <a:path extrusionOk="0" h="112" w="233">
                  <a:moveTo>
                    <a:pt x="1" y="1"/>
                  </a:moveTo>
                  <a:lnTo>
                    <a:pt x="1" y="112"/>
                  </a:lnTo>
                  <a:lnTo>
                    <a:pt x="1" y="112"/>
                  </a:lnTo>
                  <a:lnTo>
                    <a:pt x="121" y="112"/>
                  </a:lnTo>
                  <a:cubicBezTo>
                    <a:pt x="232" y="1"/>
                    <a:pt x="121" y="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3829394" y="2922563"/>
              <a:ext cx="4889" cy="2539"/>
            </a:xfrm>
            <a:custGeom>
              <a:rect b="b" l="l" r="r" t="t"/>
              <a:pathLst>
                <a:path extrusionOk="0" h="121" w="233">
                  <a:moveTo>
                    <a:pt x="1" y="120"/>
                  </a:moveTo>
                  <a:lnTo>
                    <a:pt x="232" y="120"/>
                  </a:lnTo>
                  <a:lnTo>
                    <a:pt x="232" y="0"/>
                  </a:lnTo>
                  <a:lnTo>
                    <a:pt x="232" y="0"/>
                  </a:lnTo>
                  <a:lnTo>
                    <a:pt x="121" y="0"/>
                  </a:lnTo>
                  <a:lnTo>
                    <a:pt x="121" y="0"/>
                  </a:lnTo>
                  <a:lnTo>
                    <a:pt x="1"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3861078" y="3022230"/>
              <a:ext cx="4868" cy="4868"/>
            </a:xfrm>
            <a:custGeom>
              <a:rect b="b" l="l" r="r" t="t"/>
              <a:pathLst>
                <a:path extrusionOk="0" h="232" w="232">
                  <a:moveTo>
                    <a:pt x="111" y="1"/>
                  </a:moveTo>
                  <a:cubicBezTo>
                    <a:pt x="0" y="1"/>
                    <a:pt x="0" y="232"/>
                    <a:pt x="111" y="232"/>
                  </a:cubicBezTo>
                  <a:lnTo>
                    <a:pt x="232" y="112"/>
                  </a:lnTo>
                  <a:cubicBezTo>
                    <a:pt x="232" y="112"/>
                    <a:pt x="232" y="1"/>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3897398" y="2842494"/>
              <a:ext cx="4889" cy="4889"/>
            </a:xfrm>
            <a:custGeom>
              <a:rect b="b" l="l" r="r" t="t"/>
              <a:pathLst>
                <a:path extrusionOk="0" h="233" w="233">
                  <a:moveTo>
                    <a:pt x="232" y="112"/>
                  </a:moveTo>
                  <a:cubicBezTo>
                    <a:pt x="121" y="1"/>
                    <a:pt x="1" y="1"/>
                    <a:pt x="1" y="112"/>
                  </a:cubicBezTo>
                  <a:cubicBezTo>
                    <a:pt x="121" y="232"/>
                    <a:pt x="232" y="23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3873122" y="2932278"/>
              <a:ext cx="4868" cy="2539"/>
            </a:xfrm>
            <a:custGeom>
              <a:rect b="b" l="l" r="r" t="t"/>
              <a:pathLst>
                <a:path extrusionOk="0" h="121" w="232">
                  <a:moveTo>
                    <a:pt x="0" y="0"/>
                  </a:moveTo>
                  <a:cubicBezTo>
                    <a:pt x="0" y="120"/>
                    <a:pt x="232" y="120"/>
                    <a:pt x="232" y="0"/>
                  </a:cubicBezTo>
                  <a:lnTo>
                    <a:pt x="121"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4103950" y="3012515"/>
              <a:ext cx="4868" cy="4868"/>
            </a:xfrm>
            <a:custGeom>
              <a:rect b="b" l="l" r="r" t="t"/>
              <a:pathLst>
                <a:path extrusionOk="0" h="232" w="232">
                  <a:moveTo>
                    <a:pt x="0" y="112"/>
                  </a:moveTo>
                  <a:cubicBezTo>
                    <a:pt x="0" y="232"/>
                    <a:pt x="232" y="232"/>
                    <a:pt x="232" y="112"/>
                  </a:cubicBezTo>
                  <a:cubicBezTo>
                    <a:pt x="232" y="0"/>
                    <a:pt x="0" y="0"/>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3987371" y="2917695"/>
              <a:ext cx="4868" cy="4868"/>
            </a:xfrm>
            <a:custGeom>
              <a:rect b="b" l="l" r="r" t="t"/>
              <a:pathLst>
                <a:path extrusionOk="0" h="232" w="232">
                  <a:moveTo>
                    <a:pt x="0" y="121"/>
                  </a:moveTo>
                  <a:cubicBezTo>
                    <a:pt x="0" y="232"/>
                    <a:pt x="232" y="232"/>
                    <a:pt x="232" y="121"/>
                  </a:cubicBezTo>
                  <a:lnTo>
                    <a:pt x="232" y="121"/>
                  </a:lnTo>
                  <a:cubicBezTo>
                    <a:pt x="232" y="0"/>
                    <a:pt x="0" y="12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4016516" y="3056243"/>
              <a:ext cx="2350" cy="2350"/>
            </a:xfrm>
            <a:custGeom>
              <a:rect b="b" l="l" r="r" t="t"/>
              <a:pathLst>
                <a:path extrusionOk="0" h="112" w="112">
                  <a:moveTo>
                    <a:pt x="111" y="0"/>
                  </a:moveTo>
                  <a:lnTo>
                    <a:pt x="0" y="0"/>
                  </a:lnTo>
                  <a:lnTo>
                    <a:pt x="0" y="111"/>
                  </a:lnTo>
                  <a:lnTo>
                    <a:pt x="111" y="11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4094235" y="3019712"/>
              <a:ext cx="7218" cy="4868"/>
            </a:xfrm>
            <a:custGeom>
              <a:rect b="b" l="l" r="r" t="t"/>
              <a:pathLst>
                <a:path extrusionOk="0" h="232" w="344">
                  <a:moveTo>
                    <a:pt x="232" y="232"/>
                  </a:moveTo>
                  <a:cubicBezTo>
                    <a:pt x="343" y="121"/>
                    <a:pt x="343" y="0"/>
                    <a:pt x="112" y="0"/>
                  </a:cubicBezTo>
                  <a:cubicBezTo>
                    <a:pt x="0" y="121"/>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4079652" y="3043989"/>
              <a:ext cx="7218" cy="4889"/>
            </a:xfrm>
            <a:custGeom>
              <a:rect b="b" l="l" r="r" t="t"/>
              <a:pathLst>
                <a:path extrusionOk="0" h="233" w="344">
                  <a:moveTo>
                    <a:pt x="112" y="1"/>
                  </a:moveTo>
                  <a:cubicBezTo>
                    <a:pt x="112" y="1"/>
                    <a:pt x="1" y="121"/>
                    <a:pt x="112" y="232"/>
                  </a:cubicBezTo>
                  <a:cubicBezTo>
                    <a:pt x="232" y="232"/>
                    <a:pt x="344"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4009130" y="2910498"/>
              <a:ext cx="4868" cy="4889"/>
            </a:xfrm>
            <a:custGeom>
              <a:rect b="b" l="l" r="r" t="t"/>
              <a:pathLst>
                <a:path extrusionOk="0" h="233" w="232">
                  <a:moveTo>
                    <a:pt x="121" y="1"/>
                  </a:moveTo>
                  <a:cubicBezTo>
                    <a:pt x="0" y="1"/>
                    <a:pt x="0" y="112"/>
                    <a:pt x="0" y="112"/>
                  </a:cubicBezTo>
                  <a:cubicBezTo>
                    <a:pt x="0" y="232"/>
                    <a:pt x="232" y="232"/>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4006801" y="2954226"/>
              <a:ext cx="4868" cy="4868"/>
            </a:xfrm>
            <a:custGeom>
              <a:rect b="b" l="l" r="r" t="t"/>
              <a:pathLst>
                <a:path extrusionOk="0" h="232" w="232">
                  <a:moveTo>
                    <a:pt x="111" y="232"/>
                  </a:moveTo>
                  <a:cubicBezTo>
                    <a:pt x="111" y="232"/>
                    <a:pt x="232" y="232"/>
                    <a:pt x="232" y="112"/>
                  </a:cubicBezTo>
                  <a:cubicBezTo>
                    <a:pt x="232" y="112"/>
                    <a:pt x="232" y="0"/>
                    <a:pt x="111" y="112"/>
                  </a:cubicBezTo>
                  <a:cubicBezTo>
                    <a:pt x="0" y="112"/>
                    <a:pt x="111" y="232"/>
                    <a:pt x="11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3916828" y="2922563"/>
              <a:ext cx="4889" cy="4868"/>
            </a:xfrm>
            <a:custGeom>
              <a:rect b="b" l="l" r="r" t="t"/>
              <a:pathLst>
                <a:path extrusionOk="0" h="232" w="233">
                  <a:moveTo>
                    <a:pt x="1" y="120"/>
                  </a:moveTo>
                  <a:cubicBezTo>
                    <a:pt x="1" y="232"/>
                    <a:pt x="232" y="232"/>
                    <a:pt x="232" y="120"/>
                  </a:cubicBezTo>
                  <a:cubicBezTo>
                    <a:pt x="232" y="0"/>
                    <a:pt x="1" y="0"/>
                    <a:pt x="1"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3943644" y="3073134"/>
              <a:ext cx="4889" cy="4889"/>
            </a:xfrm>
            <a:custGeom>
              <a:rect b="b" l="l" r="r" t="t"/>
              <a:pathLst>
                <a:path extrusionOk="0" h="233" w="233">
                  <a:moveTo>
                    <a:pt x="1" y="232"/>
                  </a:moveTo>
                  <a:lnTo>
                    <a:pt x="112" y="232"/>
                  </a:lnTo>
                  <a:cubicBezTo>
                    <a:pt x="112" y="232"/>
                    <a:pt x="232" y="232"/>
                    <a:pt x="232" y="121"/>
                  </a:cubicBezTo>
                  <a:cubicBezTo>
                    <a:pt x="232" y="1"/>
                    <a:pt x="1" y="121"/>
                    <a:pt x="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3989700" y="2990568"/>
              <a:ext cx="4868" cy="4868"/>
            </a:xfrm>
            <a:custGeom>
              <a:rect b="b" l="l" r="r" t="t"/>
              <a:pathLst>
                <a:path extrusionOk="0" h="232" w="232">
                  <a:moveTo>
                    <a:pt x="121" y="120"/>
                  </a:moveTo>
                  <a:cubicBezTo>
                    <a:pt x="232" y="0"/>
                    <a:pt x="0" y="0"/>
                    <a:pt x="0" y="120"/>
                  </a:cubicBezTo>
                  <a:lnTo>
                    <a:pt x="0" y="120"/>
                  </a:lnTo>
                  <a:cubicBezTo>
                    <a:pt x="121" y="232"/>
                    <a:pt x="121" y="120"/>
                    <a:pt x="121"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4045661" y="3014844"/>
              <a:ext cx="4868" cy="4889"/>
            </a:xfrm>
            <a:custGeom>
              <a:rect b="b" l="l" r="r" t="t"/>
              <a:pathLst>
                <a:path extrusionOk="0" h="233" w="232">
                  <a:moveTo>
                    <a:pt x="112" y="1"/>
                  </a:moveTo>
                  <a:cubicBezTo>
                    <a:pt x="0" y="1"/>
                    <a:pt x="112" y="232"/>
                    <a:pt x="232" y="121"/>
                  </a:cubicBezTo>
                  <a:cubicBezTo>
                    <a:pt x="232" y="121"/>
                    <a:pt x="23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3972789" y="2954226"/>
              <a:ext cx="4889" cy="4868"/>
            </a:xfrm>
            <a:custGeom>
              <a:rect b="b" l="l" r="r" t="t"/>
              <a:pathLst>
                <a:path extrusionOk="0" h="232" w="233">
                  <a:moveTo>
                    <a:pt x="112" y="0"/>
                  </a:moveTo>
                  <a:lnTo>
                    <a:pt x="1" y="112"/>
                  </a:lnTo>
                  <a:cubicBezTo>
                    <a:pt x="112" y="232"/>
                    <a:pt x="232" y="112"/>
                    <a:pt x="232"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3863407" y="3029427"/>
              <a:ext cx="4868" cy="4868"/>
            </a:xfrm>
            <a:custGeom>
              <a:rect b="b" l="l" r="r" t="t"/>
              <a:pathLst>
                <a:path extrusionOk="0" h="232" w="232">
                  <a:moveTo>
                    <a:pt x="232" y="232"/>
                  </a:moveTo>
                  <a:cubicBezTo>
                    <a:pt x="232" y="121"/>
                    <a:pt x="232" y="121"/>
                    <a:pt x="121" y="121"/>
                  </a:cubicBezTo>
                  <a:cubicBezTo>
                    <a:pt x="121" y="0"/>
                    <a:pt x="121" y="121"/>
                    <a:pt x="0" y="121"/>
                  </a:cubicBezTo>
                  <a:cubicBezTo>
                    <a:pt x="0" y="121"/>
                    <a:pt x="121"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4023692" y="2966270"/>
              <a:ext cx="2560" cy="2539"/>
            </a:xfrm>
            <a:custGeom>
              <a:rect b="b" l="l" r="r" t="t"/>
              <a:pathLst>
                <a:path extrusionOk="0" h="121" w="122">
                  <a:moveTo>
                    <a:pt x="121" y="1"/>
                  </a:moveTo>
                  <a:cubicBezTo>
                    <a:pt x="1" y="1"/>
                    <a:pt x="1" y="1"/>
                    <a:pt x="1" y="121"/>
                  </a:cubicBezTo>
                  <a:cubicBezTo>
                    <a:pt x="121" y="121"/>
                    <a:pt x="121" y="121"/>
                    <a:pt x="12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4089367" y="3031945"/>
              <a:ext cx="4889" cy="2350"/>
            </a:xfrm>
            <a:custGeom>
              <a:rect b="b" l="l" r="r" t="t"/>
              <a:pathLst>
                <a:path extrusionOk="0" h="112" w="233">
                  <a:moveTo>
                    <a:pt x="1" y="1"/>
                  </a:moveTo>
                  <a:cubicBezTo>
                    <a:pt x="1" y="112"/>
                    <a:pt x="112" y="112"/>
                    <a:pt x="112" y="112"/>
                  </a:cubicBezTo>
                  <a:cubicBezTo>
                    <a:pt x="232" y="112"/>
                    <a:pt x="232" y="1"/>
                    <a:pt x="1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4067420" y="2961423"/>
              <a:ext cx="4889" cy="4868"/>
            </a:xfrm>
            <a:custGeom>
              <a:rect b="b" l="l" r="r" t="t"/>
              <a:pathLst>
                <a:path extrusionOk="0" h="232" w="233">
                  <a:moveTo>
                    <a:pt x="121" y="120"/>
                  </a:moveTo>
                  <a:cubicBezTo>
                    <a:pt x="121" y="0"/>
                    <a:pt x="1" y="120"/>
                    <a:pt x="1" y="232"/>
                  </a:cubicBezTo>
                  <a:lnTo>
                    <a:pt x="121" y="232"/>
                  </a:lnTo>
                  <a:cubicBezTo>
                    <a:pt x="121" y="232"/>
                    <a:pt x="232" y="120"/>
                    <a:pt x="121" y="12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4040793" y="2971138"/>
              <a:ext cx="4889" cy="4868"/>
            </a:xfrm>
            <a:custGeom>
              <a:rect b="b" l="l" r="r" t="t"/>
              <a:pathLst>
                <a:path extrusionOk="0" h="232" w="233">
                  <a:moveTo>
                    <a:pt x="112" y="232"/>
                  </a:moveTo>
                  <a:lnTo>
                    <a:pt x="112" y="232"/>
                  </a:lnTo>
                  <a:cubicBezTo>
                    <a:pt x="232" y="120"/>
                    <a:pt x="232" y="120"/>
                    <a:pt x="112" y="120"/>
                  </a:cubicBezTo>
                  <a:cubicBezTo>
                    <a:pt x="112" y="0"/>
                    <a:pt x="1" y="0"/>
                    <a:pt x="11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3831933" y="2959073"/>
              <a:ext cx="2350" cy="4889"/>
            </a:xfrm>
            <a:custGeom>
              <a:rect b="b" l="l" r="r" t="t"/>
              <a:pathLst>
                <a:path extrusionOk="0" h="233" w="112">
                  <a:moveTo>
                    <a:pt x="0" y="112"/>
                  </a:moveTo>
                  <a:cubicBezTo>
                    <a:pt x="0" y="112"/>
                    <a:pt x="0" y="232"/>
                    <a:pt x="111" y="112"/>
                  </a:cubicBezTo>
                  <a:cubicBezTo>
                    <a:pt x="111" y="112"/>
                    <a:pt x="111" y="1"/>
                    <a:pt x="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3963074" y="2864253"/>
              <a:ext cx="2350" cy="4889"/>
            </a:xfrm>
            <a:custGeom>
              <a:rect b="b" l="l" r="r" t="t"/>
              <a:pathLst>
                <a:path extrusionOk="0" h="233" w="112">
                  <a:moveTo>
                    <a:pt x="1" y="1"/>
                  </a:moveTo>
                  <a:cubicBezTo>
                    <a:pt x="1" y="121"/>
                    <a:pt x="1" y="232"/>
                    <a:pt x="112" y="121"/>
                  </a:cubicBezTo>
                  <a:lnTo>
                    <a:pt x="112" y="12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4111147" y="3007647"/>
              <a:ext cx="2539" cy="4889"/>
            </a:xfrm>
            <a:custGeom>
              <a:rect b="b" l="l" r="r" t="t"/>
              <a:pathLst>
                <a:path extrusionOk="0" h="233" w="121">
                  <a:moveTo>
                    <a:pt x="0" y="112"/>
                  </a:moveTo>
                  <a:lnTo>
                    <a:pt x="0" y="232"/>
                  </a:lnTo>
                  <a:lnTo>
                    <a:pt x="120" y="232"/>
                  </a:lnTo>
                  <a:cubicBezTo>
                    <a:pt x="120" y="112"/>
                    <a:pt x="120" y="1"/>
                    <a:pt x="0"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3965403" y="2869121"/>
              <a:ext cx="2560" cy="2539"/>
            </a:xfrm>
            <a:custGeom>
              <a:rect b="b" l="l" r="r" t="t"/>
              <a:pathLst>
                <a:path extrusionOk="0" h="121" w="122">
                  <a:moveTo>
                    <a:pt x="1" y="121"/>
                  </a:moveTo>
                  <a:lnTo>
                    <a:pt x="1" y="121"/>
                  </a:lnTo>
                  <a:lnTo>
                    <a:pt x="121" y="121"/>
                  </a:lnTo>
                  <a:cubicBezTo>
                    <a:pt x="121" y="0"/>
                    <a:pt x="1" y="0"/>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4188866" y="2672494"/>
              <a:ext cx="318284" cy="330327"/>
            </a:xfrm>
            <a:custGeom>
              <a:rect b="b" l="l" r="r" t="t"/>
              <a:pathLst>
                <a:path extrusionOk="0" h="15743" w="15169">
                  <a:moveTo>
                    <a:pt x="7177" y="6130"/>
                  </a:moveTo>
                  <a:lnTo>
                    <a:pt x="7177" y="4510"/>
                  </a:lnTo>
                  <a:cubicBezTo>
                    <a:pt x="7297" y="4399"/>
                    <a:pt x="7408" y="4167"/>
                    <a:pt x="7529" y="4047"/>
                  </a:cubicBezTo>
                  <a:lnTo>
                    <a:pt x="7529" y="6130"/>
                  </a:lnTo>
                  <a:lnTo>
                    <a:pt x="7529" y="6251"/>
                  </a:lnTo>
                  <a:lnTo>
                    <a:pt x="7640" y="6362"/>
                  </a:lnTo>
                  <a:lnTo>
                    <a:pt x="7760" y="6362"/>
                  </a:lnTo>
                  <a:cubicBezTo>
                    <a:pt x="7871" y="6362"/>
                    <a:pt x="7871" y="6362"/>
                    <a:pt x="7992" y="6251"/>
                  </a:cubicBezTo>
                  <a:lnTo>
                    <a:pt x="11344" y="2889"/>
                  </a:lnTo>
                  <a:lnTo>
                    <a:pt x="11344" y="2778"/>
                  </a:lnTo>
                  <a:lnTo>
                    <a:pt x="11344" y="2658"/>
                  </a:lnTo>
                  <a:lnTo>
                    <a:pt x="11344" y="2658"/>
                  </a:lnTo>
                  <a:lnTo>
                    <a:pt x="11344" y="2547"/>
                  </a:lnTo>
                  <a:cubicBezTo>
                    <a:pt x="10770" y="2084"/>
                    <a:pt x="10186" y="1852"/>
                    <a:pt x="9612" y="1500"/>
                  </a:cubicBezTo>
                  <a:cubicBezTo>
                    <a:pt x="9381" y="1389"/>
                    <a:pt x="9029" y="1389"/>
                    <a:pt x="8797" y="1269"/>
                  </a:cubicBezTo>
                  <a:cubicBezTo>
                    <a:pt x="8797" y="1158"/>
                    <a:pt x="8918" y="1037"/>
                    <a:pt x="8918" y="1037"/>
                  </a:cubicBezTo>
                  <a:cubicBezTo>
                    <a:pt x="9149" y="1037"/>
                    <a:pt x="9492" y="1158"/>
                    <a:pt x="9723" y="1269"/>
                  </a:cubicBezTo>
                  <a:cubicBezTo>
                    <a:pt x="10418" y="1500"/>
                    <a:pt x="11001" y="1852"/>
                    <a:pt x="11464" y="2315"/>
                  </a:cubicBezTo>
                  <a:cubicBezTo>
                    <a:pt x="11575" y="2315"/>
                    <a:pt x="11575" y="2426"/>
                    <a:pt x="11575" y="2547"/>
                  </a:cubicBezTo>
                  <a:cubicBezTo>
                    <a:pt x="11696" y="2547"/>
                    <a:pt x="11696" y="2658"/>
                    <a:pt x="11696" y="2658"/>
                  </a:cubicBezTo>
                  <a:cubicBezTo>
                    <a:pt x="11696" y="2778"/>
                    <a:pt x="11696" y="2889"/>
                    <a:pt x="11575" y="2889"/>
                  </a:cubicBezTo>
                  <a:cubicBezTo>
                    <a:pt x="11575" y="3010"/>
                    <a:pt x="11575" y="3010"/>
                    <a:pt x="11464" y="3121"/>
                  </a:cubicBezTo>
                  <a:lnTo>
                    <a:pt x="8103" y="6482"/>
                  </a:lnTo>
                  <a:cubicBezTo>
                    <a:pt x="8103" y="6593"/>
                    <a:pt x="7992" y="6593"/>
                    <a:pt x="7871" y="6593"/>
                  </a:cubicBezTo>
                  <a:lnTo>
                    <a:pt x="7529" y="6593"/>
                  </a:lnTo>
                  <a:cubicBezTo>
                    <a:pt x="7408" y="6593"/>
                    <a:pt x="7408" y="6482"/>
                    <a:pt x="7297" y="6362"/>
                  </a:cubicBezTo>
                  <a:cubicBezTo>
                    <a:pt x="7297" y="6362"/>
                    <a:pt x="7177" y="6251"/>
                    <a:pt x="7177" y="6130"/>
                  </a:cubicBezTo>
                  <a:close/>
                  <a:moveTo>
                    <a:pt x="9260" y="0"/>
                  </a:moveTo>
                  <a:cubicBezTo>
                    <a:pt x="9260" y="232"/>
                    <a:pt x="9149" y="343"/>
                    <a:pt x="9029" y="574"/>
                  </a:cubicBezTo>
                  <a:cubicBezTo>
                    <a:pt x="10307" y="926"/>
                    <a:pt x="11464" y="1500"/>
                    <a:pt x="12390" y="2426"/>
                  </a:cubicBezTo>
                  <a:cubicBezTo>
                    <a:pt x="13779" y="3815"/>
                    <a:pt x="14585" y="5667"/>
                    <a:pt x="14585" y="7751"/>
                  </a:cubicBezTo>
                  <a:cubicBezTo>
                    <a:pt x="14585" y="9834"/>
                    <a:pt x="13779" y="11686"/>
                    <a:pt x="12390" y="13076"/>
                  </a:cubicBezTo>
                  <a:cubicBezTo>
                    <a:pt x="11001" y="14353"/>
                    <a:pt x="9149" y="15279"/>
                    <a:pt x="7066" y="15279"/>
                  </a:cubicBezTo>
                  <a:cubicBezTo>
                    <a:pt x="4982" y="15279"/>
                    <a:pt x="3130" y="14353"/>
                    <a:pt x="1852" y="13076"/>
                  </a:cubicBezTo>
                  <a:cubicBezTo>
                    <a:pt x="1278" y="12501"/>
                    <a:pt x="815" y="11807"/>
                    <a:pt x="463" y="11112"/>
                  </a:cubicBezTo>
                  <a:cubicBezTo>
                    <a:pt x="352" y="11344"/>
                    <a:pt x="232" y="11455"/>
                    <a:pt x="0" y="11686"/>
                  </a:cubicBezTo>
                  <a:cubicBezTo>
                    <a:pt x="463" y="12270"/>
                    <a:pt x="926" y="12964"/>
                    <a:pt x="1389" y="13427"/>
                  </a:cubicBezTo>
                  <a:cubicBezTo>
                    <a:pt x="2899" y="14928"/>
                    <a:pt x="4862" y="15742"/>
                    <a:pt x="7066" y="15742"/>
                  </a:cubicBezTo>
                  <a:cubicBezTo>
                    <a:pt x="9381" y="15742"/>
                    <a:pt x="11344" y="14928"/>
                    <a:pt x="12733" y="13427"/>
                  </a:cubicBezTo>
                  <a:cubicBezTo>
                    <a:pt x="14242" y="12038"/>
                    <a:pt x="15168" y="9955"/>
                    <a:pt x="15168" y="7751"/>
                  </a:cubicBezTo>
                  <a:cubicBezTo>
                    <a:pt x="15168" y="5556"/>
                    <a:pt x="14242" y="3473"/>
                    <a:pt x="12733" y="2084"/>
                  </a:cubicBezTo>
                  <a:cubicBezTo>
                    <a:pt x="11807" y="1037"/>
                    <a:pt x="10649" y="343"/>
                    <a:pt x="9260" y="0"/>
                  </a:cubicBezTo>
                  <a:close/>
                  <a:moveTo>
                    <a:pt x="5445" y="8214"/>
                  </a:moveTo>
                  <a:lnTo>
                    <a:pt x="3593" y="8214"/>
                  </a:lnTo>
                  <a:cubicBezTo>
                    <a:pt x="3825" y="8103"/>
                    <a:pt x="3936" y="7982"/>
                    <a:pt x="4056" y="7871"/>
                  </a:cubicBezTo>
                  <a:lnTo>
                    <a:pt x="5445" y="7871"/>
                  </a:lnTo>
                  <a:cubicBezTo>
                    <a:pt x="5556" y="7871"/>
                    <a:pt x="5677" y="7982"/>
                    <a:pt x="5788" y="7982"/>
                  </a:cubicBezTo>
                  <a:cubicBezTo>
                    <a:pt x="5788" y="7982"/>
                    <a:pt x="5908" y="8103"/>
                    <a:pt x="5908" y="8214"/>
                  </a:cubicBezTo>
                  <a:cubicBezTo>
                    <a:pt x="6019" y="8334"/>
                    <a:pt x="6019" y="8445"/>
                    <a:pt x="6019" y="8566"/>
                  </a:cubicBezTo>
                  <a:lnTo>
                    <a:pt x="5788" y="8797"/>
                  </a:lnTo>
                  <a:lnTo>
                    <a:pt x="2547" y="12038"/>
                  </a:lnTo>
                  <a:cubicBezTo>
                    <a:pt x="2547" y="12150"/>
                    <a:pt x="2436" y="12150"/>
                    <a:pt x="2315" y="12150"/>
                  </a:cubicBezTo>
                  <a:cubicBezTo>
                    <a:pt x="2315" y="12270"/>
                    <a:pt x="2204" y="12270"/>
                    <a:pt x="2204" y="12270"/>
                  </a:cubicBezTo>
                  <a:cubicBezTo>
                    <a:pt x="2084" y="12270"/>
                    <a:pt x="1973" y="12150"/>
                    <a:pt x="1973" y="12150"/>
                  </a:cubicBezTo>
                  <a:cubicBezTo>
                    <a:pt x="1852" y="12150"/>
                    <a:pt x="1852" y="12150"/>
                    <a:pt x="1741" y="12038"/>
                  </a:cubicBezTo>
                  <a:cubicBezTo>
                    <a:pt x="1389" y="11575"/>
                    <a:pt x="1047" y="11112"/>
                    <a:pt x="815" y="10529"/>
                  </a:cubicBezTo>
                  <a:cubicBezTo>
                    <a:pt x="926" y="10418"/>
                    <a:pt x="926" y="10297"/>
                    <a:pt x="1047" y="10297"/>
                  </a:cubicBezTo>
                  <a:cubicBezTo>
                    <a:pt x="1278" y="10881"/>
                    <a:pt x="1621" y="11344"/>
                    <a:pt x="1973" y="11807"/>
                  </a:cubicBezTo>
                  <a:cubicBezTo>
                    <a:pt x="1973" y="11918"/>
                    <a:pt x="2084" y="11918"/>
                    <a:pt x="2084" y="11918"/>
                  </a:cubicBezTo>
                  <a:lnTo>
                    <a:pt x="2204" y="11918"/>
                  </a:lnTo>
                  <a:lnTo>
                    <a:pt x="2315" y="11918"/>
                  </a:lnTo>
                  <a:lnTo>
                    <a:pt x="2315" y="11918"/>
                  </a:lnTo>
                  <a:lnTo>
                    <a:pt x="5677" y="8566"/>
                  </a:lnTo>
                  <a:lnTo>
                    <a:pt x="5677" y="8445"/>
                  </a:lnTo>
                  <a:lnTo>
                    <a:pt x="5677" y="8334"/>
                  </a:lnTo>
                  <a:cubicBezTo>
                    <a:pt x="5677" y="8334"/>
                    <a:pt x="5677" y="8214"/>
                    <a:pt x="5556" y="8214"/>
                  </a:cubicBezTo>
                  <a:close/>
                  <a:moveTo>
                    <a:pt x="7529" y="9371"/>
                  </a:moveTo>
                  <a:lnTo>
                    <a:pt x="7529" y="9260"/>
                  </a:lnTo>
                  <a:cubicBezTo>
                    <a:pt x="7640" y="9260"/>
                    <a:pt x="7640" y="9140"/>
                    <a:pt x="7640" y="9140"/>
                  </a:cubicBezTo>
                  <a:lnTo>
                    <a:pt x="7871" y="9140"/>
                  </a:lnTo>
                  <a:lnTo>
                    <a:pt x="7992" y="9260"/>
                  </a:lnTo>
                  <a:lnTo>
                    <a:pt x="11233" y="12501"/>
                  </a:lnTo>
                  <a:lnTo>
                    <a:pt x="11344" y="12613"/>
                  </a:lnTo>
                  <a:lnTo>
                    <a:pt x="11344" y="12733"/>
                  </a:lnTo>
                  <a:lnTo>
                    <a:pt x="11233" y="12733"/>
                  </a:lnTo>
                  <a:lnTo>
                    <a:pt x="11233" y="12844"/>
                  </a:lnTo>
                  <a:cubicBezTo>
                    <a:pt x="10770" y="13196"/>
                    <a:pt x="10186" y="13539"/>
                    <a:pt x="9612" y="13770"/>
                  </a:cubicBezTo>
                  <a:cubicBezTo>
                    <a:pt x="9029" y="14002"/>
                    <a:pt x="8455" y="14233"/>
                    <a:pt x="7760" y="14233"/>
                  </a:cubicBezTo>
                  <a:lnTo>
                    <a:pt x="7760" y="14233"/>
                  </a:lnTo>
                  <a:lnTo>
                    <a:pt x="7640" y="14233"/>
                  </a:lnTo>
                  <a:lnTo>
                    <a:pt x="7529" y="14122"/>
                  </a:lnTo>
                  <a:lnTo>
                    <a:pt x="7529" y="14002"/>
                  </a:lnTo>
                  <a:close/>
                  <a:moveTo>
                    <a:pt x="7297" y="14002"/>
                  </a:moveTo>
                  <a:lnTo>
                    <a:pt x="7297" y="9371"/>
                  </a:lnTo>
                  <a:lnTo>
                    <a:pt x="7297" y="9140"/>
                  </a:lnTo>
                  <a:lnTo>
                    <a:pt x="7529" y="8908"/>
                  </a:lnTo>
                  <a:cubicBezTo>
                    <a:pt x="7640" y="8908"/>
                    <a:pt x="7760" y="8797"/>
                    <a:pt x="7871" y="8908"/>
                  </a:cubicBezTo>
                  <a:cubicBezTo>
                    <a:pt x="7992" y="8908"/>
                    <a:pt x="8103" y="8908"/>
                    <a:pt x="8103" y="9029"/>
                  </a:cubicBezTo>
                  <a:lnTo>
                    <a:pt x="11464" y="12270"/>
                  </a:lnTo>
                  <a:cubicBezTo>
                    <a:pt x="11464" y="12381"/>
                    <a:pt x="11575" y="12381"/>
                    <a:pt x="11575" y="12501"/>
                  </a:cubicBezTo>
                  <a:lnTo>
                    <a:pt x="11575" y="12733"/>
                  </a:lnTo>
                  <a:lnTo>
                    <a:pt x="11575" y="12844"/>
                  </a:lnTo>
                  <a:cubicBezTo>
                    <a:pt x="11464" y="12964"/>
                    <a:pt x="11464" y="13076"/>
                    <a:pt x="11344" y="13076"/>
                  </a:cubicBezTo>
                  <a:cubicBezTo>
                    <a:pt x="10881" y="13539"/>
                    <a:pt x="10307" y="13770"/>
                    <a:pt x="9723" y="14122"/>
                  </a:cubicBezTo>
                  <a:cubicBezTo>
                    <a:pt x="9149" y="14353"/>
                    <a:pt x="8455" y="14465"/>
                    <a:pt x="7871" y="14585"/>
                  </a:cubicBezTo>
                  <a:lnTo>
                    <a:pt x="7640" y="14585"/>
                  </a:lnTo>
                  <a:cubicBezTo>
                    <a:pt x="7529" y="14465"/>
                    <a:pt x="7529" y="14465"/>
                    <a:pt x="7408" y="14465"/>
                  </a:cubicBezTo>
                  <a:cubicBezTo>
                    <a:pt x="7408" y="14353"/>
                    <a:pt x="7297" y="14353"/>
                    <a:pt x="7297" y="14233"/>
                  </a:cubicBezTo>
                  <a:close/>
                  <a:moveTo>
                    <a:pt x="5445" y="7640"/>
                  </a:moveTo>
                  <a:lnTo>
                    <a:pt x="4519" y="7640"/>
                  </a:lnTo>
                  <a:lnTo>
                    <a:pt x="4862" y="7288"/>
                  </a:lnTo>
                  <a:lnTo>
                    <a:pt x="5445" y="7288"/>
                  </a:lnTo>
                  <a:lnTo>
                    <a:pt x="5556" y="7288"/>
                  </a:lnTo>
                  <a:cubicBezTo>
                    <a:pt x="5677" y="7288"/>
                    <a:pt x="5677" y="7177"/>
                    <a:pt x="5677" y="7177"/>
                  </a:cubicBezTo>
                  <a:lnTo>
                    <a:pt x="5677" y="7056"/>
                  </a:lnTo>
                  <a:lnTo>
                    <a:pt x="5677" y="6945"/>
                  </a:lnTo>
                  <a:lnTo>
                    <a:pt x="5556" y="6825"/>
                  </a:lnTo>
                  <a:cubicBezTo>
                    <a:pt x="5556" y="6714"/>
                    <a:pt x="5677" y="6593"/>
                    <a:pt x="5677" y="6593"/>
                  </a:cubicBezTo>
                  <a:lnTo>
                    <a:pt x="5788" y="6714"/>
                  </a:lnTo>
                  <a:lnTo>
                    <a:pt x="6019" y="6945"/>
                  </a:lnTo>
                  <a:cubicBezTo>
                    <a:pt x="6019" y="7056"/>
                    <a:pt x="6019" y="7177"/>
                    <a:pt x="5908" y="7288"/>
                  </a:cubicBezTo>
                  <a:cubicBezTo>
                    <a:pt x="5908" y="7408"/>
                    <a:pt x="5788" y="7408"/>
                    <a:pt x="5788" y="7519"/>
                  </a:cubicBezTo>
                  <a:cubicBezTo>
                    <a:pt x="5677" y="7519"/>
                    <a:pt x="5556" y="7640"/>
                    <a:pt x="5445" y="7640"/>
                  </a:cubicBezTo>
                  <a:close/>
                  <a:moveTo>
                    <a:pt x="6945" y="9371"/>
                  </a:moveTo>
                  <a:lnTo>
                    <a:pt x="6945" y="14002"/>
                  </a:lnTo>
                  <a:lnTo>
                    <a:pt x="6945" y="14233"/>
                  </a:lnTo>
                  <a:cubicBezTo>
                    <a:pt x="6834" y="14353"/>
                    <a:pt x="6834" y="14353"/>
                    <a:pt x="6834" y="14465"/>
                  </a:cubicBezTo>
                  <a:cubicBezTo>
                    <a:pt x="6714" y="14465"/>
                    <a:pt x="6603" y="14465"/>
                    <a:pt x="6603" y="14585"/>
                  </a:cubicBezTo>
                  <a:lnTo>
                    <a:pt x="6371" y="14585"/>
                  </a:lnTo>
                  <a:cubicBezTo>
                    <a:pt x="5677" y="14465"/>
                    <a:pt x="5093" y="14353"/>
                    <a:pt x="4519" y="14122"/>
                  </a:cubicBezTo>
                  <a:cubicBezTo>
                    <a:pt x="3936" y="13770"/>
                    <a:pt x="3362" y="13539"/>
                    <a:pt x="2778" y="13076"/>
                  </a:cubicBezTo>
                  <a:cubicBezTo>
                    <a:pt x="2778" y="13076"/>
                    <a:pt x="2667" y="12964"/>
                    <a:pt x="2667" y="12844"/>
                  </a:cubicBezTo>
                  <a:lnTo>
                    <a:pt x="2667" y="12733"/>
                  </a:lnTo>
                  <a:lnTo>
                    <a:pt x="2667" y="12501"/>
                  </a:lnTo>
                  <a:cubicBezTo>
                    <a:pt x="2667" y="12381"/>
                    <a:pt x="2667" y="12381"/>
                    <a:pt x="2778" y="12270"/>
                  </a:cubicBezTo>
                  <a:lnTo>
                    <a:pt x="6019" y="9029"/>
                  </a:lnTo>
                  <a:cubicBezTo>
                    <a:pt x="6140" y="8908"/>
                    <a:pt x="6251" y="8908"/>
                    <a:pt x="6371" y="8908"/>
                  </a:cubicBezTo>
                  <a:cubicBezTo>
                    <a:pt x="6371" y="8797"/>
                    <a:pt x="6482" y="8908"/>
                    <a:pt x="6603" y="8908"/>
                  </a:cubicBezTo>
                  <a:cubicBezTo>
                    <a:pt x="6714" y="8908"/>
                    <a:pt x="6834" y="9029"/>
                    <a:pt x="6834" y="9140"/>
                  </a:cubicBezTo>
                  <a:cubicBezTo>
                    <a:pt x="6945" y="9140"/>
                    <a:pt x="6945" y="9260"/>
                    <a:pt x="6945" y="9371"/>
                  </a:cubicBezTo>
                  <a:close/>
                  <a:moveTo>
                    <a:pt x="6714" y="14002"/>
                  </a:moveTo>
                  <a:cubicBezTo>
                    <a:pt x="6714" y="14002"/>
                    <a:pt x="6714" y="14122"/>
                    <a:pt x="6603" y="14122"/>
                  </a:cubicBezTo>
                  <a:lnTo>
                    <a:pt x="6603" y="14233"/>
                  </a:lnTo>
                  <a:lnTo>
                    <a:pt x="6482" y="14233"/>
                  </a:lnTo>
                  <a:lnTo>
                    <a:pt x="6371" y="14233"/>
                  </a:lnTo>
                  <a:cubicBezTo>
                    <a:pt x="5788" y="14233"/>
                    <a:pt x="5214" y="14002"/>
                    <a:pt x="4630" y="13770"/>
                  </a:cubicBezTo>
                  <a:cubicBezTo>
                    <a:pt x="4056" y="13539"/>
                    <a:pt x="3473" y="13196"/>
                    <a:pt x="3010" y="12844"/>
                  </a:cubicBezTo>
                  <a:cubicBezTo>
                    <a:pt x="3010" y="12844"/>
                    <a:pt x="2899" y="12844"/>
                    <a:pt x="2899" y="12733"/>
                  </a:cubicBezTo>
                  <a:lnTo>
                    <a:pt x="2899" y="12733"/>
                  </a:lnTo>
                  <a:lnTo>
                    <a:pt x="2899" y="12613"/>
                  </a:lnTo>
                  <a:cubicBezTo>
                    <a:pt x="2899" y="12501"/>
                    <a:pt x="2899" y="12501"/>
                    <a:pt x="3010" y="12501"/>
                  </a:cubicBezTo>
                  <a:lnTo>
                    <a:pt x="6251" y="9260"/>
                  </a:lnTo>
                  <a:cubicBezTo>
                    <a:pt x="6251" y="9140"/>
                    <a:pt x="6371" y="9140"/>
                    <a:pt x="6371" y="9140"/>
                  </a:cubicBezTo>
                  <a:lnTo>
                    <a:pt x="6482" y="9140"/>
                  </a:lnTo>
                  <a:cubicBezTo>
                    <a:pt x="6603" y="9140"/>
                    <a:pt x="6603" y="9260"/>
                    <a:pt x="6603" y="9260"/>
                  </a:cubicBezTo>
                  <a:lnTo>
                    <a:pt x="6714" y="9371"/>
                  </a:lnTo>
                  <a:close/>
                  <a:moveTo>
                    <a:pt x="8797" y="7288"/>
                  </a:moveTo>
                  <a:lnTo>
                    <a:pt x="13548" y="7288"/>
                  </a:lnTo>
                  <a:lnTo>
                    <a:pt x="13659" y="7288"/>
                  </a:lnTo>
                  <a:lnTo>
                    <a:pt x="13659" y="7288"/>
                  </a:lnTo>
                  <a:lnTo>
                    <a:pt x="13779" y="7177"/>
                  </a:lnTo>
                  <a:lnTo>
                    <a:pt x="13779" y="7056"/>
                  </a:lnTo>
                  <a:cubicBezTo>
                    <a:pt x="13659" y="6362"/>
                    <a:pt x="13548" y="5788"/>
                    <a:pt x="13316" y="5204"/>
                  </a:cubicBezTo>
                  <a:cubicBezTo>
                    <a:pt x="13085" y="4630"/>
                    <a:pt x="12733" y="4047"/>
                    <a:pt x="12270" y="3584"/>
                  </a:cubicBezTo>
                  <a:lnTo>
                    <a:pt x="12270" y="3473"/>
                  </a:lnTo>
                  <a:lnTo>
                    <a:pt x="12159" y="3473"/>
                  </a:lnTo>
                  <a:lnTo>
                    <a:pt x="12038" y="3473"/>
                  </a:lnTo>
                  <a:cubicBezTo>
                    <a:pt x="12038" y="3473"/>
                    <a:pt x="11927" y="3473"/>
                    <a:pt x="11927" y="3584"/>
                  </a:cubicBezTo>
                  <a:lnTo>
                    <a:pt x="8566" y="6945"/>
                  </a:lnTo>
                  <a:cubicBezTo>
                    <a:pt x="8566" y="6945"/>
                    <a:pt x="8455" y="6945"/>
                    <a:pt x="8455" y="7056"/>
                  </a:cubicBezTo>
                  <a:cubicBezTo>
                    <a:pt x="8455" y="7056"/>
                    <a:pt x="8455" y="7177"/>
                    <a:pt x="8566" y="7177"/>
                  </a:cubicBezTo>
                  <a:lnTo>
                    <a:pt x="8566" y="7288"/>
                  </a:lnTo>
                  <a:close/>
                  <a:moveTo>
                    <a:pt x="13548" y="7640"/>
                  </a:moveTo>
                  <a:cubicBezTo>
                    <a:pt x="13548" y="7640"/>
                    <a:pt x="13659" y="7640"/>
                    <a:pt x="13779" y="7519"/>
                  </a:cubicBezTo>
                  <a:cubicBezTo>
                    <a:pt x="13779" y="7519"/>
                    <a:pt x="13890" y="7519"/>
                    <a:pt x="13890" y="7408"/>
                  </a:cubicBezTo>
                  <a:cubicBezTo>
                    <a:pt x="14011" y="7408"/>
                    <a:pt x="14011" y="7288"/>
                    <a:pt x="14011" y="7288"/>
                  </a:cubicBezTo>
                  <a:lnTo>
                    <a:pt x="14011" y="7056"/>
                  </a:lnTo>
                  <a:cubicBezTo>
                    <a:pt x="14011" y="6362"/>
                    <a:pt x="13779" y="5667"/>
                    <a:pt x="13548" y="5093"/>
                  </a:cubicBezTo>
                  <a:cubicBezTo>
                    <a:pt x="13316" y="4510"/>
                    <a:pt x="12964" y="3936"/>
                    <a:pt x="12501" y="3352"/>
                  </a:cubicBezTo>
                  <a:lnTo>
                    <a:pt x="12390" y="3241"/>
                  </a:lnTo>
                  <a:cubicBezTo>
                    <a:pt x="12270" y="3241"/>
                    <a:pt x="12270" y="3241"/>
                    <a:pt x="12159" y="3121"/>
                  </a:cubicBezTo>
                  <a:cubicBezTo>
                    <a:pt x="12038" y="3121"/>
                    <a:pt x="12038" y="3241"/>
                    <a:pt x="11927" y="3241"/>
                  </a:cubicBezTo>
                  <a:cubicBezTo>
                    <a:pt x="11807" y="3241"/>
                    <a:pt x="11807" y="3241"/>
                    <a:pt x="11696" y="3352"/>
                  </a:cubicBezTo>
                  <a:lnTo>
                    <a:pt x="8334" y="6714"/>
                  </a:lnTo>
                  <a:cubicBezTo>
                    <a:pt x="8334" y="6825"/>
                    <a:pt x="8223" y="6825"/>
                    <a:pt x="8223" y="6945"/>
                  </a:cubicBezTo>
                  <a:lnTo>
                    <a:pt x="8223" y="7288"/>
                  </a:lnTo>
                  <a:cubicBezTo>
                    <a:pt x="8334" y="7408"/>
                    <a:pt x="8334" y="7519"/>
                    <a:pt x="8455" y="7519"/>
                  </a:cubicBezTo>
                  <a:cubicBezTo>
                    <a:pt x="8566" y="7640"/>
                    <a:pt x="8686" y="7640"/>
                    <a:pt x="8797" y="7640"/>
                  </a:cubicBezTo>
                  <a:close/>
                  <a:moveTo>
                    <a:pt x="6603" y="6130"/>
                  </a:moveTo>
                  <a:lnTo>
                    <a:pt x="6603" y="5556"/>
                  </a:lnTo>
                  <a:cubicBezTo>
                    <a:pt x="6714" y="5325"/>
                    <a:pt x="6834" y="5204"/>
                    <a:pt x="6945" y="5093"/>
                  </a:cubicBezTo>
                  <a:lnTo>
                    <a:pt x="6945" y="6130"/>
                  </a:lnTo>
                  <a:cubicBezTo>
                    <a:pt x="6945" y="6251"/>
                    <a:pt x="6834" y="6362"/>
                    <a:pt x="6834" y="6362"/>
                  </a:cubicBezTo>
                  <a:cubicBezTo>
                    <a:pt x="6714" y="6482"/>
                    <a:pt x="6714" y="6593"/>
                    <a:pt x="6603" y="6593"/>
                  </a:cubicBezTo>
                  <a:lnTo>
                    <a:pt x="6251" y="6593"/>
                  </a:lnTo>
                  <a:cubicBezTo>
                    <a:pt x="6140" y="6593"/>
                    <a:pt x="6019" y="6593"/>
                    <a:pt x="6019" y="6482"/>
                  </a:cubicBezTo>
                  <a:lnTo>
                    <a:pt x="5908" y="6362"/>
                  </a:lnTo>
                  <a:cubicBezTo>
                    <a:pt x="6019" y="6362"/>
                    <a:pt x="6019" y="6251"/>
                    <a:pt x="6140" y="6130"/>
                  </a:cubicBezTo>
                  <a:lnTo>
                    <a:pt x="6140" y="6251"/>
                  </a:lnTo>
                  <a:cubicBezTo>
                    <a:pt x="6251" y="6362"/>
                    <a:pt x="6251" y="6362"/>
                    <a:pt x="6371" y="6362"/>
                  </a:cubicBezTo>
                  <a:lnTo>
                    <a:pt x="6482" y="6362"/>
                  </a:lnTo>
                  <a:lnTo>
                    <a:pt x="6603" y="6251"/>
                  </a:lnTo>
                  <a:close/>
                  <a:moveTo>
                    <a:pt x="8797" y="7982"/>
                  </a:moveTo>
                  <a:lnTo>
                    <a:pt x="13548" y="7982"/>
                  </a:lnTo>
                  <a:lnTo>
                    <a:pt x="13779" y="7982"/>
                  </a:lnTo>
                  <a:lnTo>
                    <a:pt x="13890" y="8103"/>
                  </a:lnTo>
                  <a:cubicBezTo>
                    <a:pt x="14011" y="8214"/>
                    <a:pt x="14011" y="8214"/>
                    <a:pt x="14011" y="8334"/>
                  </a:cubicBezTo>
                  <a:lnTo>
                    <a:pt x="14011" y="8566"/>
                  </a:lnTo>
                  <a:cubicBezTo>
                    <a:pt x="14011" y="9140"/>
                    <a:pt x="13779" y="9834"/>
                    <a:pt x="13548" y="10418"/>
                  </a:cubicBezTo>
                  <a:cubicBezTo>
                    <a:pt x="13316" y="11112"/>
                    <a:pt x="12964" y="11686"/>
                    <a:pt x="12501" y="12150"/>
                  </a:cubicBezTo>
                  <a:cubicBezTo>
                    <a:pt x="12501" y="12270"/>
                    <a:pt x="12390" y="12270"/>
                    <a:pt x="12390" y="12270"/>
                  </a:cubicBezTo>
                  <a:cubicBezTo>
                    <a:pt x="12270" y="12381"/>
                    <a:pt x="12270" y="12381"/>
                    <a:pt x="12159" y="12381"/>
                  </a:cubicBezTo>
                  <a:lnTo>
                    <a:pt x="11927" y="12381"/>
                  </a:lnTo>
                  <a:cubicBezTo>
                    <a:pt x="11807" y="12270"/>
                    <a:pt x="11807" y="12270"/>
                    <a:pt x="11696" y="12270"/>
                  </a:cubicBezTo>
                  <a:lnTo>
                    <a:pt x="8334" y="8908"/>
                  </a:lnTo>
                  <a:cubicBezTo>
                    <a:pt x="8334" y="8797"/>
                    <a:pt x="8223" y="8677"/>
                    <a:pt x="8223" y="8566"/>
                  </a:cubicBezTo>
                  <a:lnTo>
                    <a:pt x="8223" y="8214"/>
                  </a:lnTo>
                  <a:cubicBezTo>
                    <a:pt x="8334" y="8214"/>
                    <a:pt x="8334" y="8103"/>
                    <a:pt x="8455" y="7982"/>
                  </a:cubicBezTo>
                  <a:close/>
                  <a:moveTo>
                    <a:pt x="13548" y="8214"/>
                  </a:moveTo>
                  <a:lnTo>
                    <a:pt x="13659" y="8214"/>
                  </a:lnTo>
                  <a:lnTo>
                    <a:pt x="13659" y="8334"/>
                  </a:lnTo>
                  <a:cubicBezTo>
                    <a:pt x="13779" y="8334"/>
                    <a:pt x="13779" y="8334"/>
                    <a:pt x="13779" y="8445"/>
                  </a:cubicBezTo>
                  <a:lnTo>
                    <a:pt x="13779" y="8445"/>
                  </a:lnTo>
                  <a:cubicBezTo>
                    <a:pt x="13659" y="9140"/>
                    <a:pt x="13548" y="9723"/>
                    <a:pt x="13316" y="10297"/>
                  </a:cubicBezTo>
                  <a:cubicBezTo>
                    <a:pt x="13085" y="10992"/>
                    <a:pt x="12733" y="11455"/>
                    <a:pt x="12270" y="12038"/>
                  </a:cubicBezTo>
                  <a:lnTo>
                    <a:pt x="12270" y="12038"/>
                  </a:lnTo>
                  <a:cubicBezTo>
                    <a:pt x="12159" y="12038"/>
                    <a:pt x="12159" y="12150"/>
                    <a:pt x="12159" y="12150"/>
                  </a:cubicBezTo>
                  <a:cubicBezTo>
                    <a:pt x="12038" y="12150"/>
                    <a:pt x="12038" y="12150"/>
                    <a:pt x="12038" y="12038"/>
                  </a:cubicBezTo>
                  <a:lnTo>
                    <a:pt x="11927" y="12038"/>
                  </a:lnTo>
                  <a:lnTo>
                    <a:pt x="8566" y="8677"/>
                  </a:lnTo>
                  <a:cubicBezTo>
                    <a:pt x="8566" y="8566"/>
                    <a:pt x="8455" y="8566"/>
                    <a:pt x="8455" y="8566"/>
                  </a:cubicBezTo>
                  <a:cubicBezTo>
                    <a:pt x="8455" y="8445"/>
                    <a:pt x="8455" y="8445"/>
                    <a:pt x="8566" y="8334"/>
                  </a:cubicBezTo>
                  <a:lnTo>
                    <a:pt x="8566" y="8214"/>
                  </a:lnTo>
                  <a:lnTo>
                    <a:pt x="8797" y="8214"/>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4244827" y="2864253"/>
              <a:ext cx="89784" cy="94841"/>
            </a:xfrm>
            <a:custGeom>
              <a:rect b="b" l="l" r="r" t="t"/>
              <a:pathLst>
                <a:path extrusionOk="0" h="4520" w="4279">
                  <a:moveTo>
                    <a:pt x="1621" y="2779"/>
                  </a:moveTo>
                  <a:cubicBezTo>
                    <a:pt x="1621" y="2668"/>
                    <a:pt x="1621" y="2668"/>
                    <a:pt x="1732" y="2547"/>
                  </a:cubicBezTo>
                  <a:cubicBezTo>
                    <a:pt x="1852" y="2316"/>
                    <a:pt x="1732" y="2436"/>
                    <a:pt x="1852" y="2316"/>
                  </a:cubicBezTo>
                  <a:cubicBezTo>
                    <a:pt x="2084" y="2084"/>
                    <a:pt x="2426" y="1742"/>
                    <a:pt x="2658" y="1742"/>
                  </a:cubicBezTo>
                  <a:cubicBezTo>
                    <a:pt x="2658" y="1853"/>
                    <a:pt x="2658" y="1853"/>
                    <a:pt x="2547" y="1973"/>
                  </a:cubicBezTo>
                  <a:cubicBezTo>
                    <a:pt x="2426" y="2084"/>
                    <a:pt x="2315" y="2316"/>
                    <a:pt x="2084" y="2436"/>
                  </a:cubicBezTo>
                  <a:cubicBezTo>
                    <a:pt x="1963" y="2436"/>
                    <a:pt x="1621" y="2779"/>
                    <a:pt x="1621" y="2779"/>
                  </a:cubicBezTo>
                  <a:close/>
                  <a:moveTo>
                    <a:pt x="1963" y="3594"/>
                  </a:moveTo>
                  <a:cubicBezTo>
                    <a:pt x="1963" y="3594"/>
                    <a:pt x="1963" y="3474"/>
                    <a:pt x="2084" y="3474"/>
                  </a:cubicBezTo>
                  <a:cubicBezTo>
                    <a:pt x="2195" y="3242"/>
                    <a:pt x="2315" y="3242"/>
                    <a:pt x="2426" y="2899"/>
                  </a:cubicBezTo>
                  <a:cubicBezTo>
                    <a:pt x="2658" y="2668"/>
                    <a:pt x="2658" y="2436"/>
                    <a:pt x="2778" y="2205"/>
                  </a:cubicBezTo>
                  <a:cubicBezTo>
                    <a:pt x="2778" y="2084"/>
                    <a:pt x="2778" y="1973"/>
                    <a:pt x="2889" y="1853"/>
                  </a:cubicBezTo>
                  <a:lnTo>
                    <a:pt x="2889" y="1742"/>
                  </a:lnTo>
                  <a:lnTo>
                    <a:pt x="3010" y="1621"/>
                  </a:lnTo>
                  <a:cubicBezTo>
                    <a:pt x="2889" y="1742"/>
                    <a:pt x="2889" y="1621"/>
                    <a:pt x="2889" y="1742"/>
                  </a:cubicBezTo>
                  <a:cubicBezTo>
                    <a:pt x="2778" y="1853"/>
                    <a:pt x="2658" y="2084"/>
                    <a:pt x="2547" y="2205"/>
                  </a:cubicBezTo>
                  <a:cubicBezTo>
                    <a:pt x="2547" y="2316"/>
                    <a:pt x="2426" y="2436"/>
                    <a:pt x="2426" y="2547"/>
                  </a:cubicBezTo>
                  <a:cubicBezTo>
                    <a:pt x="2426" y="2668"/>
                    <a:pt x="2315" y="2779"/>
                    <a:pt x="2315" y="2779"/>
                  </a:cubicBezTo>
                  <a:lnTo>
                    <a:pt x="2084" y="3011"/>
                  </a:lnTo>
                  <a:close/>
                  <a:moveTo>
                    <a:pt x="2084" y="1742"/>
                  </a:moveTo>
                  <a:lnTo>
                    <a:pt x="1963" y="1973"/>
                  </a:lnTo>
                  <a:cubicBezTo>
                    <a:pt x="2084" y="1973"/>
                    <a:pt x="2084" y="1973"/>
                    <a:pt x="2195" y="1853"/>
                  </a:cubicBezTo>
                  <a:lnTo>
                    <a:pt x="2195" y="1853"/>
                  </a:lnTo>
                  <a:cubicBezTo>
                    <a:pt x="2315" y="1742"/>
                    <a:pt x="2547" y="1621"/>
                    <a:pt x="2547" y="1621"/>
                  </a:cubicBezTo>
                  <a:cubicBezTo>
                    <a:pt x="2658" y="1510"/>
                    <a:pt x="2778" y="1390"/>
                    <a:pt x="3010" y="1390"/>
                  </a:cubicBezTo>
                  <a:lnTo>
                    <a:pt x="3473" y="927"/>
                  </a:lnTo>
                  <a:cubicBezTo>
                    <a:pt x="3241" y="816"/>
                    <a:pt x="2889" y="1047"/>
                    <a:pt x="2778" y="1158"/>
                  </a:cubicBezTo>
                  <a:cubicBezTo>
                    <a:pt x="2547" y="1279"/>
                    <a:pt x="2426" y="1390"/>
                    <a:pt x="2315" y="1510"/>
                  </a:cubicBezTo>
                  <a:lnTo>
                    <a:pt x="2195" y="1510"/>
                  </a:lnTo>
                  <a:lnTo>
                    <a:pt x="2195" y="1510"/>
                  </a:lnTo>
                  <a:cubicBezTo>
                    <a:pt x="2195" y="1621"/>
                    <a:pt x="2195" y="1621"/>
                    <a:pt x="2084" y="1621"/>
                  </a:cubicBezTo>
                  <a:close/>
                  <a:moveTo>
                    <a:pt x="3010" y="1510"/>
                  </a:moveTo>
                  <a:cubicBezTo>
                    <a:pt x="3121" y="1390"/>
                    <a:pt x="3473" y="1158"/>
                    <a:pt x="3584" y="927"/>
                  </a:cubicBezTo>
                  <a:lnTo>
                    <a:pt x="3584" y="927"/>
                  </a:lnTo>
                  <a:cubicBezTo>
                    <a:pt x="3704" y="816"/>
                    <a:pt x="3815" y="695"/>
                    <a:pt x="3936" y="464"/>
                  </a:cubicBezTo>
                  <a:cubicBezTo>
                    <a:pt x="3936" y="353"/>
                    <a:pt x="4167" y="1"/>
                    <a:pt x="4047" y="1"/>
                  </a:cubicBezTo>
                  <a:lnTo>
                    <a:pt x="3936" y="121"/>
                  </a:lnTo>
                  <a:cubicBezTo>
                    <a:pt x="3936" y="232"/>
                    <a:pt x="3936" y="232"/>
                    <a:pt x="3815" y="353"/>
                  </a:cubicBezTo>
                  <a:cubicBezTo>
                    <a:pt x="3704" y="584"/>
                    <a:pt x="3704" y="584"/>
                    <a:pt x="3584" y="695"/>
                  </a:cubicBezTo>
                  <a:lnTo>
                    <a:pt x="3352" y="695"/>
                  </a:lnTo>
                  <a:cubicBezTo>
                    <a:pt x="3121" y="816"/>
                    <a:pt x="2889" y="816"/>
                    <a:pt x="2778" y="927"/>
                  </a:cubicBezTo>
                  <a:cubicBezTo>
                    <a:pt x="2658" y="1047"/>
                    <a:pt x="2547" y="1047"/>
                    <a:pt x="2426" y="1158"/>
                  </a:cubicBezTo>
                  <a:lnTo>
                    <a:pt x="2195" y="1390"/>
                  </a:lnTo>
                  <a:lnTo>
                    <a:pt x="2195" y="1279"/>
                  </a:lnTo>
                  <a:cubicBezTo>
                    <a:pt x="2084" y="1390"/>
                    <a:pt x="2084" y="1510"/>
                    <a:pt x="1963" y="1510"/>
                  </a:cubicBezTo>
                  <a:cubicBezTo>
                    <a:pt x="1963" y="1621"/>
                    <a:pt x="1852" y="1742"/>
                    <a:pt x="1852" y="1742"/>
                  </a:cubicBezTo>
                  <a:lnTo>
                    <a:pt x="1963" y="1742"/>
                  </a:lnTo>
                  <a:lnTo>
                    <a:pt x="1852" y="1853"/>
                  </a:lnTo>
                  <a:lnTo>
                    <a:pt x="1852" y="2084"/>
                  </a:lnTo>
                  <a:cubicBezTo>
                    <a:pt x="1732" y="2084"/>
                    <a:pt x="1732" y="2205"/>
                    <a:pt x="1621" y="2316"/>
                  </a:cubicBezTo>
                  <a:lnTo>
                    <a:pt x="1500" y="2547"/>
                  </a:lnTo>
                  <a:lnTo>
                    <a:pt x="1500" y="2547"/>
                  </a:lnTo>
                  <a:lnTo>
                    <a:pt x="1037" y="2779"/>
                  </a:lnTo>
                  <a:lnTo>
                    <a:pt x="343" y="3131"/>
                  </a:lnTo>
                  <a:cubicBezTo>
                    <a:pt x="343" y="3242"/>
                    <a:pt x="232" y="3362"/>
                    <a:pt x="232" y="3474"/>
                  </a:cubicBezTo>
                  <a:lnTo>
                    <a:pt x="343" y="3362"/>
                  </a:lnTo>
                  <a:cubicBezTo>
                    <a:pt x="574" y="3242"/>
                    <a:pt x="695" y="3131"/>
                    <a:pt x="926" y="3011"/>
                  </a:cubicBezTo>
                  <a:cubicBezTo>
                    <a:pt x="1037" y="2899"/>
                    <a:pt x="1269" y="2779"/>
                    <a:pt x="1389" y="2779"/>
                  </a:cubicBezTo>
                  <a:lnTo>
                    <a:pt x="1269" y="3011"/>
                  </a:lnTo>
                  <a:lnTo>
                    <a:pt x="926" y="3362"/>
                  </a:lnTo>
                  <a:lnTo>
                    <a:pt x="806" y="3362"/>
                  </a:lnTo>
                  <a:lnTo>
                    <a:pt x="806" y="3362"/>
                  </a:lnTo>
                  <a:lnTo>
                    <a:pt x="695" y="3474"/>
                  </a:lnTo>
                  <a:cubicBezTo>
                    <a:pt x="463" y="3594"/>
                    <a:pt x="232" y="3705"/>
                    <a:pt x="0" y="3937"/>
                  </a:cubicBezTo>
                  <a:cubicBezTo>
                    <a:pt x="0" y="3937"/>
                    <a:pt x="0" y="4057"/>
                    <a:pt x="111" y="3937"/>
                  </a:cubicBezTo>
                  <a:cubicBezTo>
                    <a:pt x="232" y="3937"/>
                    <a:pt x="232" y="3937"/>
                    <a:pt x="343" y="3825"/>
                  </a:cubicBezTo>
                  <a:cubicBezTo>
                    <a:pt x="574" y="3705"/>
                    <a:pt x="806" y="3594"/>
                    <a:pt x="926" y="3474"/>
                  </a:cubicBezTo>
                  <a:lnTo>
                    <a:pt x="1158" y="3242"/>
                  </a:lnTo>
                  <a:cubicBezTo>
                    <a:pt x="1269" y="3242"/>
                    <a:pt x="1269" y="3131"/>
                    <a:pt x="1389" y="3131"/>
                  </a:cubicBezTo>
                  <a:cubicBezTo>
                    <a:pt x="1389" y="3011"/>
                    <a:pt x="1852" y="2779"/>
                    <a:pt x="1852" y="2779"/>
                  </a:cubicBezTo>
                  <a:cubicBezTo>
                    <a:pt x="2195" y="2547"/>
                    <a:pt x="2195" y="2547"/>
                    <a:pt x="2426" y="2436"/>
                  </a:cubicBezTo>
                  <a:lnTo>
                    <a:pt x="1963" y="2899"/>
                  </a:lnTo>
                  <a:cubicBezTo>
                    <a:pt x="1732" y="3242"/>
                    <a:pt x="1500" y="3362"/>
                    <a:pt x="1269" y="3594"/>
                  </a:cubicBezTo>
                  <a:lnTo>
                    <a:pt x="1037" y="3825"/>
                  </a:lnTo>
                  <a:cubicBezTo>
                    <a:pt x="926" y="3825"/>
                    <a:pt x="806" y="3937"/>
                    <a:pt x="695" y="3937"/>
                  </a:cubicBezTo>
                  <a:cubicBezTo>
                    <a:pt x="574" y="3937"/>
                    <a:pt x="343" y="4057"/>
                    <a:pt x="343" y="4057"/>
                  </a:cubicBezTo>
                  <a:cubicBezTo>
                    <a:pt x="343" y="4168"/>
                    <a:pt x="463" y="4168"/>
                    <a:pt x="574" y="4057"/>
                  </a:cubicBezTo>
                  <a:cubicBezTo>
                    <a:pt x="806" y="4057"/>
                    <a:pt x="1037" y="3937"/>
                    <a:pt x="1269" y="3825"/>
                  </a:cubicBezTo>
                  <a:lnTo>
                    <a:pt x="1389" y="3705"/>
                  </a:lnTo>
                  <a:cubicBezTo>
                    <a:pt x="1500" y="3594"/>
                    <a:pt x="1621" y="3474"/>
                    <a:pt x="1732" y="3474"/>
                  </a:cubicBezTo>
                  <a:cubicBezTo>
                    <a:pt x="1732" y="3362"/>
                    <a:pt x="1852" y="3362"/>
                    <a:pt x="1852" y="3242"/>
                  </a:cubicBezTo>
                  <a:cubicBezTo>
                    <a:pt x="1852" y="3362"/>
                    <a:pt x="1732" y="3825"/>
                    <a:pt x="1621" y="3937"/>
                  </a:cubicBezTo>
                  <a:cubicBezTo>
                    <a:pt x="1500" y="4168"/>
                    <a:pt x="1389" y="4288"/>
                    <a:pt x="1158" y="4400"/>
                  </a:cubicBezTo>
                  <a:lnTo>
                    <a:pt x="1037" y="4520"/>
                  </a:lnTo>
                  <a:cubicBezTo>
                    <a:pt x="1158" y="4520"/>
                    <a:pt x="1269" y="4520"/>
                    <a:pt x="1389" y="4400"/>
                  </a:cubicBezTo>
                  <a:cubicBezTo>
                    <a:pt x="1500" y="4400"/>
                    <a:pt x="1500" y="4288"/>
                    <a:pt x="1621" y="4168"/>
                  </a:cubicBezTo>
                  <a:cubicBezTo>
                    <a:pt x="1732" y="4057"/>
                    <a:pt x="1852" y="3937"/>
                    <a:pt x="1852" y="3825"/>
                  </a:cubicBezTo>
                  <a:lnTo>
                    <a:pt x="1852" y="3705"/>
                  </a:lnTo>
                  <a:cubicBezTo>
                    <a:pt x="1963" y="3705"/>
                    <a:pt x="2084" y="3594"/>
                    <a:pt x="2084" y="3474"/>
                  </a:cubicBezTo>
                  <a:lnTo>
                    <a:pt x="2195" y="3474"/>
                  </a:lnTo>
                  <a:cubicBezTo>
                    <a:pt x="2426" y="3242"/>
                    <a:pt x="2547" y="3011"/>
                    <a:pt x="2658" y="2779"/>
                  </a:cubicBezTo>
                  <a:cubicBezTo>
                    <a:pt x="2889" y="2436"/>
                    <a:pt x="2889" y="2084"/>
                    <a:pt x="3010" y="1853"/>
                  </a:cubicBezTo>
                  <a:cubicBezTo>
                    <a:pt x="3010" y="1853"/>
                    <a:pt x="3010" y="1742"/>
                    <a:pt x="3121" y="1742"/>
                  </a:cubicBezTo>
                  <a:cubicBezTo>
                    <a:pt x="3121" y="1621"/>
                    <a:pt x="3121" y="1621"/>
                    <a:pt x="3241" y="1621"/>
                  </a:cubicBezTo>
                  <a:cubicBezTo>
                    <a:pt x="3473" y="1621"/>
                    <a:pt x="3815" y="1510"/>
                    <a:pt x="3936" y="1390"/>
                  </a:cubicBezTo>
                  <a:cubicBezTo>
                    <a:pt x="4047" y="1279"/>
                    <a:pt x="4278" y="1158"/>
                    <a:pt x="4167" y="927"/>
                  </a:cubicBezTo>
                  <a:cubicBezTo>
                    <a:pt x="4167" y="927"/>
                    <a:pt x="4047" y="1158"/>
                    <a:pt x="3936" y="1158"/>
                  </a:cubicBezTo>
                  <a:lnTo>
                    <a:pt x="3815" y="1279"/>
                  </a:lnTo>
                  <a:cubicBezTo>
                    <a:pt x="3704" y="1390"/>
                    <a:pt x="3473" y="1390"/>
                    <a:pt x="3352" y="1510"/>
                  </a:cubicBezTo>
                  <a:lnTo>
                    <a:pt x="3121" y="151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4286015" y="2820546"/>
              <a:ext cx="24298" cy="9736"/>
            </a:xfrm>
            <a:custGeom>
              <a:rect b="b" l="l" r="r" t="t"/>
              <a:pathLst>
                <a:path extrusionOk="0" h="464" w="1158">
                  <a:moveTo>
                    <a:pt x="0" y="463"/>
                  </a:moveTo>
                  <a:lnTo>
                    <a:pt x="121" y="463"/>
                  </a:lnTo>
                  <a:lnTo>
                    <a:pt x="121" y="352"/>
                  </a:lnTo>
                  <a:close/>
                  <a:moveTo>
                    <a:pt x="463" y="121"/>
                  </a:moveTo>
                  <a:lnTo>
                    <a:pt x="584" y="121"/>
                  </a:lnTo>
                  <a:cubicBezTo>
                    <a:pt x="695" y="232"/>
                    <a:pt x="1047" y="352"/>
                    <a:pt x="1158" y="352"/>
                  </a:cubicBezTo>
                  <a:cubicBezTo>
                    <a:pt x="1158" y="232"/>
                    <a:pt x="1158" y="232"/>
                    <a:pt x="1047" y="232"/>
                  </a:cubicBezTo>
                  <a:lnTo>
                    <a:pt x="926" y="232"/>
                  </a:lnTo>
                  <a:lnTo>
                    <a:pt x="695" y="121"/>
                  </a:lnTo>
                  <a:lnTo>
                    <a:pt x="584"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4341976" y="2708815"/>
              <a:ext cx="89784" cy="97170"/>
            </a:xfrm>
            <a:custGeom>
              <a:rect b="b" l="l" r="r" t="t"/>
              <a:pathLst>
                <a:path extrusionOk="0" h="4631" w="4279">
                  <a:moveTo>
                    <a:pt x="806" y="3705"/>
                  </a:moveTo>
                  <a:lnTo>
                    <a:pt x="1158" y="3362"/>
                  </a:lnTo>
                  <a:cubicBezTo>
                    <a:pt x="1269" y="3242"/>
                    <a:pt x="1389" y="3131"/>
                    <a:pt x="1621" y="3010"/>
                  </a:cubicBezTo>
                  <a:lnTo>
                    <a:pt x="1732" y="3010"/>
                  </a:lnTo>
                  <a:cubicBezTo>
                    <a:pt x="1732" y="2899"/>
                    <a:pt x="1852" y="2899"/>
                    <a:pt x="1963" y="2779"/>
                  </a:cubicBezTo>
                  <a:lnTo>
                    <a:pt x="2315" y="2668"/>
                  </a:lnTo>
                  <a:cubicBezTo>
                    <a:pt x="2195" y="2668"/>
                    <a:pt x="2195" y="2899"/>
                    <a:pt x="2195" y="3010"/>
                  </a:cubicBezTo>
                  <a:lnTo>
                    <a:pt x="2084" y="3010"/>
                  </a:lnTo>
                  <a:lnTo>
                    <a:pt x="1852" y="3242"/>
                  </a:lnTo>
                  <a:lnTo>
                    <a:pt x="1732" y="3362"/>
                  </a:lnTo>
                  <a:lnTo>
                    <a:pt x="1037" y="3705"/>
                  </a:lnTo>
                  <a:close/>
                  <a:moveTo>
                    <a:pt x="1500" y="2899"/>
                  </a:moveTo>
                  <a:cubicBezTo>
                    <a:pt x="1621" y="2899"/>
                    <a:pt x="1852" y="2779"/>
                    <a:pt x="1852" y="2668"/>
                  </a:cubicBezTo>
                  <a:cubicBezTo>
                    <a:pt x="2084" y="2668"/>
                    <a:pt x="2315" y="2316"/>
                    <a:pt x="2426" y="2205"/>
                  </a:cubicBezTo>
                  <a:cubicBezTo>
                    <a:pt x="2547" y="2205"/>
                    <a:pt x="2547" y="2084"/>
                    <a:pt x="2547" y="2084"/>
                  </a:cubicBezTo>
                  <a:cubicBezTo>
                    <a:pt x="2547" y="1973"/>
                    <a:pt x="2658" y="1973"/>
                    <a:pt x="2658" y="1853"/>
                  </a:cubicBezTo>
                  <a:cubicBezTo>
                    <a:pt x="2547" y="1853"/>
                    <a:pt x="2547" y="1973"/>
                    <a:pt x="2426" y="1973"/>
                  </a:cubicBezTo>
                  <a:lnTo>
                    <a:pt x="2195" y="2205"/>
                  </a:lnTo>
                  <a:cubicBezTo>
                    <a:pt x="2084" y="2205"/>
                    <a:pt x="2084" y="2205"/>
                    <a:pt x="2084" y="2316"/>
                  </a:cubicBezTo>
                  <a:cubicBezTo>
                    <a:pt x="1852" y="2436"/>
                    <a:pt x="1732" y="2547"/>
                    <a:pt x="1621" y="2668"/>
                  </a:cubicBezTo>
                  <a:cubicBezTo>
                    <a:pt x="1621" y="2779"/>
                    <a:pt x="1621" y="2779"/>
                    <a:pt x="1500" y="2899"/>
                  </a:cubicBezTo>
                  <a:close/>
                  <a:moveTo>
                    <a:pt x="1269" y="2899"/>
                  </a:moveTo>
                  <a:cubicBezTo>
                    <a:pt x="1389" y="2899"/>
                    <a:pt x="1389" y="2899"/>
                    <a:pt x="1500" y="2779"/>
                  </a:cubicBezTo>
                  <a:cubicBezTo>
                    <a:pt x="1500" y="2668"/>
                    <a:pt x="1621" y="2547"/>
                    <a:pt x="1621" y="2436"/>
                  </a:cubicBezTo>
                  <a:cubicBezTo>
                    <a:pt x="1732" y="2205"/>
                    <a:pt x="1852" y="2084"/>
                    <a:pt x="1963" y="1853"/>
                  </a:cubicBezTo>
                  <a:lnTo>
                    <a:pt x="2084" y="1621"/>
                  </a:lnTo>
                  <a:lnTo>
                    <a:pt x="2195" y="1510"/>
                  </a:lnTo>
                  <a:lnTo>
                    <a:pt x="2315" y="1047"/>
                  </a:lnTo>
                  <a:cubicBezTo>
                    <a:pt x="2315" y="1047"/>
                    <a:pt x="2195" y="1279"/>
                    <a:pt x="2084" y="1279"/>
                  </a:cubicBezTo>
                  <a:lnTo>
                    <a:pt x="1963" y="1390"/>
                  </a:lnTo>
                  <a:cubicBezTo>
                    <a:pt x="1732" y="1742"/>
                    <a:pt x="1621" y="2084"/>
                    <a:pt x="1500" y="2436"/>
                  </a:cubicBezTo>
                  <a:cubicBezTo>
                    <a:pt x="1389" y="2779"/>
                    <a:pt x="1389" y="2779"/>
                    <a:pt x="1269" y="2899"/>
                  </a:cubicBezTo>
                  <a:close/>
                  <a:moveTo>
                    <a:pt x="2315" y="1279"/>
                  </a:moveTo>
                  <a:cubicBezTo>
                    <a:pt x="2426" y="1158"/>
                    <a:pt x="2547" y="927"/>
                    <a:pt x="2658" y="695"/>
                  </a:cubicBezTo>
                  <a:cubicBezTo>
                    <a:pt x="2778" y="464"/>
                    <a:pt x="2889" y="353"/>
                    <a:pt x="3010" y="232"/>
                  </a:cubicBezTo>
                  <a:lnTo>
                    <a:pt x="3121" y="232"/>
                  </a:lnTo>
                  <a:cubicBezTo>
                    <a:pt x="3121" y="121"/>
                    <a:pt x="3121" y="121"/>
                    <a:pt x="3241" y="121"/>
                  </a:cubicBezTo>
                  <a:cubicBezTo>
                    <a:pt x="3352" y="121"/>
                    <a:pt x="3121" y="1"/>
                    <a:pt x="2778" y="232"/>
                  </a:cubicBezTo>
                  <a:lnTo>
                    <a:pt x="2547" y="464"/>
                  </a:lnTo>
                  <a:lnTo>
                    <a:pt x="2547" y="584"/>
                  </a:lnTo>
                  <a:cubicBezTo>
                    <a:pt x="2426" y="584"/>
                    <a:pt x="2426" y="584"/>
                    <a:pt x="2426" y="695"/>
                  </a:cubicBezTo>
                  <a:lnTo>
                    <a:pt x="2426" y="816"/>
                  </a:lnTo>
                  <a:cubicBezTo>
                    <a:pt x="2315" y="816"/>
                    <a:pt x="2315" y="927"/>
                    <a:pt x="2315" y="927"/>
                  </a:cubicBezTo>
                  <a:cubicBezTo>
                    <a:pt x="2195" y="927"/>
                    <a:pt x="2195" y="1047"/>
                    <a:pt x="2084" y="1158"/>
                  </a:cubicBezTo>
                  <a:lnTo>
                    <a:pt x="1963" y="1158"/>
                  </a:lnTo>
                  <a:cubicBezTo>
                    <a:pt x="1963" y="1279"/>
                    <a:pt x="1852" y="1390"/>
                    <a:pt x="1732" y="1510"/>
                  </a:cubicBezTo>
                  <a:cubicBezTo>
                    <a:pt x="1732" y="1621"/>
                    <a:pt x="1621" y="1621"/>
                    <a:pt x="1621" y="1742"/>
                  </a:cubicBezTo>
                  <a:cubicBezTo>
                    <a:pt x="1500" y="1853"/>
                    <a:pt x="1389" y="2084"/>
                    <a:pt x="1389" y="2316"/>
                  </a:cubicBezTo>
                  <a:lnTo>
                    <a:pt x="1158" y="3010"/>
                  </a:lnTo>
                  <a:cubicBezTo>
                    <a:pt x="926" y="3010"/>
                    <a:pt x="574" y="3131"/>
                    <a:pt x="463" y="3131"/>
                  </a:cubicBezTo>
                  <a:cubicBezTo>
                    <a:pt x="343" y="3242"/>
                    <a:pt x="232" y="3242"/>
                    <a:pt x="232" y="3362"/>
                  </a:cubicBezTo>
                  <a:lnTo>
                    <a:pt x="111" y="3362"/>
                  </a:lnTo>
                  <a:cubicBezTo>
                    <a:pt x="111" y="3473"/>
                    <a:pt x="0" y="3594"/>
                    <a:pt x="0" y="3594"/>
                  </a:cubicBezTo>
                  <a:lnTo>
                    <a:pt x="0" y="3705"/>
                  </a:lnTo>
                  <a:lnTo>
                    <a:pt x="232" y="3473"/>
                  </a:lnTo>
                  <a:cubicBezTo>
                    <a:pt x="343" y="3362"/>
                    <a:pt x="343" y="3362"/>
                    <a:pt x="574" y="3242"/>
                  </a:cubicBezTo>
                  <a:cubicBezTo>
                    <a:pt x="695" y="3131"/>
                    <a:pt x="1037" y="3131"/>
                    <a:pt x="1269" y="3131"/>
                  </a:cubicBezTo>
                  <a:lnTo>
                    <a:pt x="1269" y="3131"/>
                  </a:lnTo>
                  <a:cubicBezTo>
                    <a:pt x="1158" y="3242"/>
                    <a:pt x="1037" y="3242"/>
                    <a:pt x="1037" y="3362"/>
                  </a:cubicBezTo>
                  <a:cubicBezTo>
                    <a:pt x="926" y="3362"/>
                    <a:pt x="695" y="3705"/>
                    <a:pt x="574" y="3705"/>
                  </a:cubicBezTo>
                  <a:cubicBezTo>
                    <a:pt x="463" y="3936"/>
                    <a:pt x="343" y="4057"/>
                    <a:pt x="343" y="4168"/>
                  </a:cubicBezTo>
                  <a:cubicBezTo>
                    <a:pt x="232" y="4288"/>
                    <a:pt x="111" y="4631"/>
                    <a:pt x="232" y="4631"/>
                  </a:cubicBezTo>
                  <a:cubicBezTo>
                    <a:pt x="232" y="4631"/>
                    <a:pt x="343" y="4520"/>
                    <a:pt x="343" y="4399"/>
                  </a:cubicBezTo>
                  <a:lnTo>
                    <a:pt x="574" y="3936"/>
                  </a:lnTo>
                  <a:cubicBezTo>
                    <a:pt x="695" y="3825"/>
                    <a:pt x="695" y="3825"/>
                    <a:pt x="806" y="3825"/>
                  </a:cubicBezTo>
                  <a:cubicBezTo>
                    <a:pt x="1158" y="3825"/>
                    <a:pt x="1500" y="3705"/>
                    <a:pt x="1852" y="3473"/>
                  </a:cubicBezTo>
                  <a:lnTo>
                    <a:pt x="2084" y="3242"/>
                  </a:lnTo>
                  <a:cubicBezTo>
                    <a:pt x="2084" y="3242"/>
                    <a:pt x="2084" y="3362"/>
                    <a:pt x="2195" y="3242"/>
                  </a:cubicBezTo>
                  <a:lnTo>
                    <a:pt x="2195" y="3131"/>
                  </a:lnTo>
                  <a:lnTo>
                    <a:pt x="2426" y="2899"/>
                  </a:lnTo>
                  <a:lnTo>
                    <a:pt x="2315" y="2899"/>
                  </a:lnTo>
                  <a:cubicBezTo>
                    <a:pt x="2315" y="2779"/>
                    <a:pt x="2426" y="2547"/>
                    <a:pt x="2547" y="2436"/>
                  </a:cubicBezTo>
                  <a:cubicBezTo>
                    <a:pt x="2547" y="2316"/>
                    <a:pt x="2658" y="2205"/>
                    <a:pt x="2658" y="2205"/>
                  </a:cubicBezTo>
                  <a:cubicBezTo>
                    <a:pt x="2658" y="2084"/>
                    <a:pt x="2658" y="2084"/>
                    <a:pt x="2778" y="2084"/>
                  </a:cubicBezTo>
                  <a:lnTo>
                    <a:pt x="3010" y="1853"/>
                  </a:lnTo>
                  <a:lnTo>
                    <a:pt x="3241" y="1853"/>
                  </a:lnTo>
                  <a:cubicBezTo>
                    <a:pt x="3352" y="1742"/>
                    <a:pt x="3584" y="1621"/>
                    <a:pt x="3704" y="1621"/>
                  </a:cubicBezTo>
                  <a:lnTo>
                    <a:pt x="3704" y="1510"/>
                  </a:lnTo>
                  <a:cubicBezTo>
                    <a:pt x="3815" y="1510"/>
                    <a:pt x="3936" y="1390"/>
                    <a:pt x="4047" y="1279"/>
                  </a:cubicBezTo>
                  <a:lnTo>
                    <a:pt x="4047" y="1158"/>
                  </a:lnTo>
                  <a:cubicBezTo>
                    <a:pt x="3936" y="1158"/>
                    <a:pt x="3815" y="1279"/>
                    <a:pt x="3704" y="1390"/>
                  </a:cubicBezTo>
                  <a:cubicBezTo>
                    <a:pt x="3584" y="1510"/>
                    <a:pt x="3352" y="1621"/>
                    <a:pt x="3121" y="1742"/>
                  </a:cubicBezTo>
                  <a:lnTo>
                    <a:pt x="2889" y="1853"/>
                  </a:lnTo>
                  <a:cubicBezTo>
                    <a:pt x="2889" y="1742"/>
                    <a:pt x="2889" y="1742"/>
                    <a:pt x="3010" y="1621"/>
                  </a:cubicBezTo>
                  <a:cubicBezTo>
                    <a:pt x="3352" y="1279"/>
                    <a:pt x="3704" y="1047"/>
                    <a:pt x="4047" y="816"/>
                  </a:cubicBezTo>
                  <a:cubicBezTo>
                    <a:pt x="4167" y="816"/>
                    <a:pt x="4278" y="695"/>
                    <a:pt x="4278" y="584"/>
                  </a:cubicBezTo>
                  <a:cubicBezTo>
                    <a:pt x="4167" y="584"/>
                    <a:pt x="4047" y="695"/>
                    <a:pt x="4047" y="695"/>
                  </a:cubicBezTo>
                  <a:lnTo>
                    <a:pt x="3584" y="927"/>
                  </a:lnTo>
                  <a:lnTo>
                    <a:pt x="3473" y="1047"/>
                  </a:lnTo>
                  <a:cubicBezTo>
                    <a:pt x="3241" y="1158"/>
                    <a:pt x="3121" y="1279"/>
                    <a:pt x="3010" y="1390"/>
                  </a:cubicBezTo>
                  <a:lnTo>
                    <a:pt x="2778" y="1621"/>
                  </a:lnTo>
                  <a:cubicBezTo>
                    <a:pt x="2658" y="1742"/>
                    <a:pt x="2547" y="1742"/>
                    <a:pt x="2426" y="1853"/>
                  </a:cubicBezTo>
                  <a:cubicBezTo>
                    <a:pt x="2315" y="1973"/>
                    <a:pt x="2084" y="1973"/>
                    <a:pt x="1963" y="2084"/>
                  </a:cubicBezTo>
                  <a:cubicBezTo>
                    <a:pt x="1963" y="2205"/>
                    <a:pt x="1852" y="2205"/>
                    <a:pt x="1852" y="2205"/>
                  </a:cubicBezTo>
                  <a:cubicBezTo>
                    <a:pt x="1852" y="2084"/>
                    <a:pt x="2195" y="1742"/>
                    <a:pt x="2195" y="1621"/>
                  </a:cubicBezTo>
                  <a:lnTo>
                    <a:pt x="2315" y="1621"/>
                  </a:lnTo>
                  <a:lnTo>
                    <a:pt x="2315" y="1510"/>
                  </a:lnTo>
                  <a:lnTo>
                    <a:pt x="2426" y="1510"/>
                  </a:lnTo>
                  <a:lnTo>
                    <a:pt x="2658" y="1279"/>
                  </a:lnTo>
                  <a:cubicBezTo>
                    <a:pt x="2778" y="1158"/>
                    <a:pt x="2889" y="1047"/>
                    <a:pt x="3010" y="1047"/>
                  </a:cubicBezTo>
                  <a:lnTo>
                    <a:pt x="3241" y="816"/>
                  </a:lnTo>
                  <a:lnTo>
                    <a:pt x="3241" y="816"/>
                  </a:lnTo>
                  <a:cubicBezTo>
                    <a:pt x="3352" y="695"/>
                    <a:pt x="3584" y="695"/>
                    <a:pt x="3704" y="584"/>
                  </a:cubicBezTo>
                  <a:lnTo>
                    <a:pt x="3936" y="584"/>
                  </a:lnTo>
                  <a:cubicBezTo>
                    <a:pt x="3936" y="464"/>
                    <a:pt x="3815" y="464"/>
                    <a:pt x="3815" y="464"/>
                  </a:cubicBezTo>
                  <a:cubicBezTo>
                    <a:pt x="3352" y="464"/>
                    <a:pt x="2889" y="816"/>
                    <a:pt x="2658" y="1047"/>
                  </a:cubicBezTo>
                  <a:cubicBezTo>
                    <a:pt x="2658" y="1047"/>
                    <a:pt x="2426" y="1279"/>
                    <a:pt x="2315" y="1279"/>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4366252" y="2839976"/>
              <a:ext cx="97170" cy="87455"/>
            </a:xfrm>
            <a:custGeom>
              <a:rect b="b" l="l" r="r" t="t"/>
              <a:pathLst>
                <a:path extrusionOk="0" h="4168" w="4631">
                  <a:moveTo>
                    <a:pt x="2427" y="2436"/>
                  </a:moveTo>
                  <a:lnTo>
                    <a:pt x="2427" y="2315"/>
                  </a:lnTo>
                  <a:cubicBezTo>
                    <a:pt x="2084" y="2084"/>
                    <a:pt x="1853" y="1852"/>
                    <a:pt x="1732" y="1510"/>
                  </a:cubicBezTo>
                  <a:cubicBezTo>
                    <a:pt x="1853" y="1510"/>
                    <a:pt x="1853" y="1621"/>
                    <a:pt x="1964" y="1621"/>
                  </a:cubicBezTo>
                  <a:cubicBezTo>
                    <a:pt x="1964" y="1621"/>
                    <a:pt x="2084" y="1621"/>
                    <a:pt x="2084" y="1741"/>
                  </a:cubicBezTo>
                  <a:cubicBezTo>
                    <a:pt x="2316" y="1852"/>
                    <a:pt x="2316" y="1973"/>
                    <a:pt x="2427" y="2084"/>
                  </a:cubicBezTo>
                  <a:lnTo>
                    <a:pt x="2779" y="2547"/>
                  </a:lnTo>
                  <a:close/>
                  <a:moveTo>
                    <a:pt x="3584" y="2204"/>
                  </a:moveTo>
                  <a:lnTo>
                    <a:pt x="3473" y="2204"/>
                  </a:lnTo>
                  <a:lnTo>
                    <a:pt x="3473" y="2084"/>
                  </a:lnTo>
                  <a:cubicBezTo>
                    <a:pt x="3242" y="1973"/>
                    <a:pt x="3121" y="1852"/>
                    <a:pt x="3010" y="1741"/>
                  </a:cubicBezTo>
                  <a:cubicBezTo>
                    <a:pt x="2658" y="1510"/>
                    <a:pt x="2547" y="1510"/>
                    <a:pt x="2195" y="1389"/>
                  </a:cubicBezTo>
                  <a:cubicBezTo>
                    <a:pt x="1853" y="1389"/>
                    <a:pt x="1732" y="1278"/>
                    <a:pt x="1732" y="1278"/>
                  </a:cubicBezTo>
                  <a:lnTo>
                    <a:pt x="1732" y="1278"/>
                  </a:lnTo>
                  <a:cubicBezTo>
                    <a:pt x="1853" y="1389"/>
                    <a:pt x="2084" y="1621"/>
                    <a:pt x="2195" y="1621"/>
                  </a:cubicBezTo>
                  <a:lnTo>
                    <a:pt x="2316" y="1621"/>
                  </a:lnTo>
                  <a:cubicBezTo>
                    <a:pt x="2547" y="1741"/>
                    <a:pt x="2658" y="1852"/>
                    <a:pt x="2890" y="1852"/>
                  </a:cubicBezTo>
                  <a:cubicBezTo>
                    <a:pt x="3121" y="2084"/>
                    <a:pt x="3010" y="2084"/>
                    <a:pt x="3353" y="2204"/>
                  </a:cubicBezTo>
                  <a:close/>
                  <a:moveTo>
                    <a:pt x="1732" y="1852"/>
                  </a:moveTo>
                  <a:cubicBezTo>
                    <a:pt x="1732" y="1741"/>
                    <a:pt x="1732" y="1621"/>
                    <a:pt x="1621" y="1621"/>
                  </a:cubicBezTo>
                  <a:cubicBezTo>
                    <a:pt x="1621" y="1510"/>
                    <a:pt x="1501" y="1278"/>
                    <a:pt x="1269" y="1158"/>
                  </a:cubicBezTo>
                  <a:lnTo>
                    <a:pt x="1269" y="1047"/>
                  </a:lnTo>
                  <a:cubicBezTo>
                    <a:pt x="1158" y="926"/>
                    <a:pt x="927" y="815"/>
                    <a:pt x="927" y="695"/>
                  </a:cubicBezTo>
                  <a:cubicBezTo>
                    <a:pt x="927" y="1047"/>
                    <a:pt x="1158" y="1510"/>
                    <a:pt x="1390" y="1852"/>
                  </a:cubicBezTo>
                  <a:cubicBezTo>
                    <a:pt x="1732" y="2204"/>
                    <a:pt x="1621" y="2084"/>
                    <a:pt x="1964" y="2204"/>
                  </a:cubicBezTo>
                  <a:lnTo>
                    <a:pt x="2084" y="2204"/>
                  </a:lnTo>
                  <a:cubicBezTo>
                    <a:pt x="2084" y="2204"/>
                    <a:pt x="1964" y="2084"/>
                    <a:pt x="1853" y="2084"/>
                  </a:cubicBezTo>
                  <a:cubicBezTo>
                    <a:pt x="1853" y="1973"/>
                    <a:pt x="1853" y="1852"/>
                    <a:pt x="1732" y="1852"/>
                  </a:cubicBezTo>
                  <a:close/>
                  <a:moveTo>
                    <a:pt x="1038" y="0"/>
                  </a:moveTo>
                  <a:lnTo>
                    <a:pt x="1038" y="0"/>
                  </a:lnTo>
                  <a:cubicBezTo>
                    <a:pt x="1038" y="0"/>
                    <a:pt x="1158" y="232"/>
                    <a:pt x="1269" y="232"/>
                  </a:cubicBezTo>
                  <a:cubicBezTo>
                    <a:pt x="1269" y="352"/>
                    <a:pt x="1390" y="352"/>
                    <a:pt x="1390" y="463"/>
                  </a:cubicBezTo>
                  <a:cubicBezTo>
                    <a:pt x="1501" y="584"/>
                    <a:pt x="1501" y="695"/>
                    <a:pt x="1501" y="815"/>
                  </a:cubicBezTo>
                  <a:cubicBezTo>
                    <a:pt x="1501" y="926"/>
                    <a:pt x="1621" y="1158"/>
                    <a:pt x="1621" y="1278"/>
                  </a:cubicBezTo>
                  <a:lnTo>
                    <a:pt x="1501" y="1158"/>
                  </a:lnTo>
                  <a:lnTo>
                    <a:pt x="1158" y="815"/>
                  </a:lnTo>
                  <a:cubicBezTo>
                    <a:pt x="1158" y="695"/>
                    <a:pt x="1038" y="584"/>
                    <a:pt x="927" y="584"/>
                  </a:cubicBezTo>
                  <a:cubicBezTo>
                    <a:pt x="695" y="352"/>
                    <a:pt x="232" y="121"/>
                    <a:pt x="1" y="121"/>
                  </a:cubicBezTo>
                  <a:cubicBezTo>
                    <a:pt x="1" y="232"/>
                    <a:pt x="1" y="232"/>
                    <a:pt x="112" y="232"/>
                  </a:cubicBezTo>
                  <a:cubicBezTo>
                    <a:pt x="232" y="352"/>
                    <a:pt x="343" y="352"/>
                    <a:pt x="575" y="463"/>
                  </a:cubicBezTo>
                  <a:cubicBezTo>
                    <a:pt x="695" y="463"/>
                    <a:pt x="806" y="584"/>
                    <a:pt x="806" y="584"/>
                  </a:cubicBezTo>
                  <a:lnTo>
                    <a:pt x="806" y="815"/>
                  </a:lnTo>
                  <a:cubicBezTo>
                    <a:pt x="806" y="1158"/>
                    <a:pt x="1038" y="1510"/>
                    <a:pt x="1158" y="1741"/>
                  </a:cubicBezTo>
                  <a:lnTo>
                    <a:pt x="1390" y="1973"/>
                  </a:lnTo>
                  <a:lnTo>
                    <a:pt x="1390" y="2084"/>
                  </a:lnTo>
                  <a:lnTo>
                    <a:pt x="1501" y="2084"/>
                  </a:lnTo>
                  <a:cubicBezTo>
                    <a:pt x="1621" y="2204"/>
                    <a:pt x="1732" y="2315"/>
                    <a:pt x="1853" y="2315"/>
                  </a:cubicBezTo>
                  <a:lnTo>
                    <a:pt x="1853" y="2204"/>
                  </a:lnTo>
                  <a:cubicBezTo>
                    <a:pt x="1853" y="2315"/>
                    <a:pt x="1964" y="2315"/>
                    <a:pt x="2084" y="2436"/>
                  </a:cubicBezTo>
                  <a:cubicBezTo>
                    <a:pt x="2195" y="2547"/>
                    <a:pt x="2316" y="2547"/>
                    <a:pt x="2547" y="2667"/>
                  </a:cubicBezTo>
                  <a:lnTo>
                    <a:pt x="2658" y="2667"/>
                  </a:lnTo>
                  <a:cubicBezTo>
                    <a:pt x="2658" y="2778"/>
                    <a:pt x="2658" y="2899"/>
                    <a:pt x="2779" y="3010"/>
                  </a:cubicBezTo>
                  <a:cubicBezTo>
                    <a:pt x="2779" y="3130"/>
                    <a:pt x="2890" y="3362"/>
                    <a:pt x="3010" y="3473"/>
                  </a:cubicBezTo>
                  <a:cubicBezTo>
                    <a:pt x="3010" y="3593"/>
                    <a:pt x="3121" y="3704"/>
                    <a:pt x="3242" y="3825"/>
                  </a:cubicBezTo>
                  <a:lnTo>
                    <a:pt x="3242" y="3825"/>
                  </a:lnTo>
                  <a:cubicBezTo>
                    <a:pt x="3242" y="3825"/>
                    <a:pt x="3353" y="4056"/>
                    <a:pt x="3473" y="4056"/>
                  </a:cubicBezTo>
                  <a:cubicBezTo>
                    <a:pt x="3473" y="3936"/>
                    <a:pt x="3353" y="3825"/>
                    <a:pt x="3353" y="3704"/>
                  </a:cubicBezTo>
                  <a:cubicBezTo>
                    <a:pt x="3242" y="3593"/>
                    <a:pt x="3242" y="3473"/>
                    <a:pt x="3121" y="3473"/>
                  </a:cubicBezTo>
                  <a:lnTo>
                    <a:pt x="2779" y="2778"/>
                  </a:lnTo>
                  <a:cubicBezTo>
                    <a:pt x="2890" y="2778"/>
                    <a:pt x="2890" y="2899"/>
                    <a:pt x="3010" y="2899"/>
                  </a:cubicBezTo>
                  <a:cubicBezTo>
                    <a:pt x="3010" y="3010"/>
                    <a:pt x="3121" y="3010"/>
                    <a:pt x="3121" y="3130"/>
                  </a:cubicBezTo>
                  <a:cubicBezTo>
                    <a:pt x="3353" y="3241"/>
                    <a:pt x="3584" y="3593"/>
                    <a:pt x="3705" y="3825"/>
                  </a:cubicBezTo>
                  <a:cubicBezTo>
                    <a:pt x="3816" y="3936"/>
                    <a:pt x="3816" y="3936"/>
                    <a:pt x="3816" y="4056"/>
                  </a:cubicBezTo>
                  <a:cubicBezTo>
                    <a:pt x="3936" y="4056"/>
                    <a:pt x="3936" y="4056"/>
                    <a:pt x="3936" y="4168"/>
                  </a:cubicBezTo>
                  <a:lnTo>
                    <a:pt x="4047" y="4168"/>
                  </a:lnTo>
                  <a:cubicBezTo>
                    <a:pt x="4047" y="4056"/>
                    <a:pt x="3936" y="3936"/>
                    <a:pt x="3936" y="3825"/>
                  </a:cubicBezTo>
                  <a:cubicBezTo>
                    <a:pt x="3816" y="3825"/>
                    <a:pt x="3816" y="3825"/>
                    <a:pt x="3816" y="3704"/>
                  </a:cubicBezTo>
                  <a:lnTo>
                    <a:pt x="3816" y="3704"/>
                  </a:lnTo>
                  <a:cubicBezTo>
                    <a:pt x="3705" y="3473"/>
                    <a:pt x="3584" y="3362"/>
                    <a:pt x="3473" y="3241"/>
                  </a:cubicBezTo>
                  <a:lnTo>
                    <a:pt x="3242" y="3010"/>
                  </a:lnTo>
                  <a:cubicBezTo>
                    <a:pt x="3242" y="2899"/>
                    <a:pt x="3121" y="2899"/>
                    <a:pt x="3121" y="2899"/>
                  </a:cubicBezTo>
                  <a:lnTo>
                    <a:pt x="3121" y="2778"/>
                  </a:lnTo>
                  <a:cubicBezTo>
                    <a:pt x="3010" y="2778"/>
                    <a:pt x="3010" y="2778"/>
                    <a:pt x="3010" y="2667"/>
                  </a:cubicBezTo>
                  <a:cubicBezTo>
                    <a:pt x="2890" y="2547"/>
                    <a:pt x="2779" y="2315"/>
                    <a:pt x="2658" y="2084"/>
                  </a:cubicBezTo>
                  <a:lnTo>
                    <a:pt x="2427" y="1852"/>
                  </a:lnTo>
                  <a:lnTo>
                    <a:pt x="2547" y="1852"/>
                  </a:lnTo>
                  <a:cubicBezTo>
                    <a:pt x="2658" y="1973"/>
                    <a:pt x="2658" y="1973"/>
                    <a:pt x="2779" y="1973"/>
                  </a:cubicBezTo>
                  <a:lnTo>
                    <a:pt x="2890" y="2084"/>
                  </a:lnTo>
                  <a:lnTo>
                    <a:pt x="3242" y="2436"/>
                  </a:lnTo>
                  <a:lnTo>
                    <a:pt x="3473" y="2667"/>
                  </a:lnTo>
                  <a:lnTo>
                    <a:pt x="3816" y="3010"/>
                  </a:lnTo>
                  <a:lnTo>
                    <a:pt x="3936" y="3362"/>
                  </a:lnTo>
                  <a:cubicBezTo>
                    <a:pt x="4047" y="3473"/>
                    <a:pt x="4047" y="3704"/>
                    <a:pt x="4047" y="3825"/>
                  </a:cubicBezTo>
                  <a:lnTo>
                    <a:pt x="4168" y="3825"/>
                  </a:lnTo>
                  <a:cubicBezTo>
                    <a:pt x="4168" y="3825"/>
                    <a:pt x="4168" y="3473"/>
                    <a:pt x="4047" y="3362"/>
                  </a:cubicBezTo>
                  <a:cubicBezTo>
                    <a:pt x="4047" y="3241"/>
                    <a:pt x="3936" y="3130"/>
                    <a:pt x="3936" y="3010"/>
                  </a:cubicBezTo>
                  <a:lnTo>
                    <a:pt x="3584" y="2547"/>
                  </a:lnTo>
                  <a:lnTo>
                    <a:pt x="3584" y="2547"/>
                  </a:lnTo>
                  <a:cubicBezTo>
                    <a:pt x="3473" y="2436"/>
                    <a:pt x="3353" y="2436"/>
                    <a:pt x="3353" y="2315"/>
                  </a:cubicBezTo>
                  <a:cubicBezTo>
                    <a:pt x="3473" y="2315"/>
                    <a:pt x="3584" y="2436"/>
                    <a:pt x="3705" y="2436"/>
                  </a:cubicBezTo>
                  <a:cubicBezTo>
                    <a:pt x="3816" y="2547"/>
                    <a:pt x="3936" y="2547"/>
                    <a:pt x="4047" y="2667"/>
                  </a:cubicBezTo>
                  <a:cubicBezTo>
                    <a:pt x="4279" y="2778"/>
                    <a:pt x="4399" y="2899"/>
                    <a:pt x="4510" y="3010"/>
                  </a:cubicBezTo>
                  <a:lnTo>
                    <a:pt x="4510" y="3130"/>
                  </a:lnTo>
                  <a:cubicBezTo>
                    <a:pt x="4631" y="3241"/>
                    <a:pt x="4631" y="3130"/>
                    <a:pt x="4510" y="3010"/>
                  </a:cubicBezTo>
                  <a:lnTo>
                    <a:pt x="4510" y="2899"/>
                  </a:lnTo>
                  <a:cubicBezTo>
                    <a:pt x="4399" y="2667"/>
                    <a:pt x="4168" y="2547"/>
                    <a:pt x="4047" y="2436"/>
                  </a:cubicBezTo>
                  <a:cubicBezTo>
                    <a:pt x="4047" y="2436"/>
                    <a:pt x="3936" y="2436"/>
                    <a:pt x="3936" y="2315"/>
                  </a:cubicBezTo>
                  <a:lnTo>
                    <a:pt x="3816" y="2315"/>
                  </a:lnTo>
                  <a:lnTo>
                    <a:pt x="3584" y="2084"/>
                  </a:lnTo>
                  <a:cubicBezTo>
                    <a:pt x="3353" y="1852"/>
                    <a:pt x="3121" y="1621"/>
                    <a:pt x="2890" y="1510"/>
                  </a:cubicBezTo>
                  <a:cubicBezTo>
                    <a:pt x="2547" y="1278"/>
                    <a:pt x="2195" y="1278"/>
                    <a:pt x="1853" y="1158"/>
                  </a:cubicBezTo>
                  <a:cubicBezTo>
                    <a:pt x="1732" y="1158"/>
                    <a:pt x="1732" y="1158"/>
                    <a:pt x="1732" y="1047"/>
                  </a:cubicBezTo>
                  <a:cubicBezTo>
                    <a:pt x="1621" y="815"/>
                    <a:pt x="1621" y="584"/>
                    <a:pt x="1501" y="352"/>
                  </a:cubicBezTo>
                  <a:lnTo>
                    <a:pt x="1390" y="232"/>
                  </a:lnTo>
                  <a:cubicBezTo>
                    <a:pt x="1269" y="121"/>
                    <a:pt x="1158" y="0"/>
                    <a:pt x="103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4341976" y="2859406"/>
              <a:ext cx="38881" cy="123986"/>
            </a:xfrm>
            <a:custGeom>
              <a:rect b="b" l="l" r="r" t="t"/>
              <a:pathLst>
                <a:path extrusionOk="0" h="5909" w="1853">
                  <a:moveTo>
                    <a:pt x="695" y="3825"/>
                  </a:moveTo>
                  <a:cubicBezTo>
                    <a:pt x="695" y="3593"/>
                    <a:pt x="695" y="3593"/>
                    <a:pt x="574" y="3473"/>
                  </a:cubicBezTo>
                  <a:lnTo>
                    <a:pt x="574" y="3010"/>
                  </a:lnTo>
                  <a:cubicBezTo>
                    <a:pt x="695" y="2667"/>
                    <a:pt x="695" y="2547"/>
                    <a:pt x="806" y="2315"/>
                  </a:cubicBezTo>
                  <a:cubicBezTo>
                    <a:pt x="926" y="2899"/>
                    <a:pt x="926" y="3010"/>
                    <a:pt x="806" y="3593"/>
                  </a:cubicBezTo>
                  <a:cubicBezTo>
                    <a:pt x="806" y="3593"/>
                    <a:pt x="695" y="3705"/>
                    <a:pt x="695" y="3825"/>
                  </a:cubicBezTo>
                  <a:close/>
                  <a:moveTo>
                    <a:pt x="926" y="2315"/>
                  </a:moveTo>
                  <a:cubicBezTo>
                    <a:pt x="926" y="2436"/>
                    <a:pt x="926" y="2547"/>
                    <a:pt x="1037" y="2547"/>
                  </a:cubicBezTo>
                  <a:lnTo>
                    <a:pt x="1037" y="2667"/>
                  </a:lnTo>
                  <a:lnTo>
                    <a:pt x="1158" y="2899"/>
                  </a:lnTo>
                  <a:cubicBezTo>
                    <a:pt x="1269" y="3130"/>
                    <a:pt x="1269" y="3362"/>
                    <a:pt x="1269" y="3473"/>
                  </a:cubicBezTo>
                  <a:lnTo>
                    <a:pt x="1269" y="3593"/>
                  </a:lnTo>
                  <a:cubicBezTo>
                    <a:pt x="1389" y="3705"/>
                    <a:pt x="1500" y="4056"/>
                    <a:pt x="1500" y="4056"/>
                  </a:cubicBezTo>
                  <a:lnTo>
                    <a:pt x="1500" y="3473"/>
                  </a:lnTo>
                  <a:cubicBezTo>
                    <a:pt x="1389" y="3010"/>
                    <a:pt x="1389" y="2899"/>
                    <a:pt x="1158" y="2547"/>
                  </a:cubicBezTo>
                  <a:cubicBezTo>
                    <a:pt x="1037" y="2436"/>
                    <a:pt x="1037" y="2436"/>
                    <a:pt x="1037" y="2315"/>
                  </a:cubicBezTo>
                  <a:cubicBezTo>
                    <a:pt x="926" y="2204"/>
                    <a:pt x="926" y="2084"/>
                    <a:pt x="926" y="2084"/>
                  </a:cubicBezTo>
                  <a:cubicBezTo>
                    <a:pt x="806" y="2084"/>
                    <a:pt x="926" y="2204"/>
                    <a:pt x="926" y="2315"/>
                  </a:cubicBezTo>
                  <a:close/>
                  <a:moveTo>
                    <a:pt x="343" y="2778"/>
                  </a:moveTo>
                  <a:lnTo>
                    <a:pt x="463" y="3010"/>
                  </a:lnTo>
                  <a:cubicBezTo>
                    <a:pt x="463" y="3010"/>
                    <a:pt x="463" y="2667"/>
                    <a:pt x="574" y="2667"/>
                  </a:cubicBezTo>
                  <a:lnTo>
                    <a:pt x="574" y="2436"/>
                  </a:lnTo>
                  <a:lnTo>
                    <a:pt x="574" y="2315"/>
                  </a:lnTo>
                  <a:lnTo>
                    <a:pt x="695" y="1621"/>
                  </a:lnTo>
                  <a:lnTo>
                    <a:pt x="695" y="1158"/>
                  </a:lnTo>
                  <a:lnTo>
                    <a:pt x="574" y="1278"/>
                  </a:lnTo>
                  <a:cubicBezTo>
                    <a:pt x="574" y="1389"/>
                    <a:pt x="574" y="1389"/>
                    <a:pt x="463" y="1510"/>
                  </a:cubicBezTo>
                  <a:cubicBezTo>
                    <a:pt x="343" y="1852"/>
                    <a:pt x="343" y="2204"/>
                    <a:pt x="343" y="2547"/>
                  </a:cubicBezTo>
                  <a:cubicBezTo>
                    <a:pt x="232" y="2667"/>
                    <a:pt x="343" y="2667"/>
                    <a:pt x="343" y="2778"/>
                  </a:cubicBezTo>
                  <a:close/>
                  <a:moveTo>
                    <a:pt x="806" y="463"/>
                  </a:moveTo>
                  <a:cubicBezTo>
                    <a:pt x="695" y="463"/>
                    <a:pt x="695" y="352"/>
                    <a:pt x="695" y="232"/>
                  </a:cubicBezTo>
                  <a:cubicBezTo>
                    <a:pt x="574" y="232"/>
                    <a:pt x="574" y="121"/>
                    <a:pt x="574" y="121"/>
                  </a:cubicBezTo>
                  <a:cubicBezTo>
                    <a:pt x="574" y="121"/>
                    <a:pt x="574" y="0"/>
                    <a:pt x="463" y="0"/>
                  </a:cubicBezTo>
                  <a:cubicBezTo>
                    <a:pt x="463" y="121"/>
                    <a:pt x="574" y="352"/>
                    <a:pt x="574" y="463"/>
                  </a:cubicBezTo>
                  <a:cubicBezTo>
                    <a:pt x="695" y="584"/>
                    <a:pt x="695" y="815"/>
                    <a:pt x="695" y="926"/>
                  </a:cubicBezTo>
                  <a:lnTo>
                    <a:pt x="695" y="1047"/>
                  </a:lnTo>
                  <a:cubicBezTo>
                    <a:pt x="574" y="1047"/>
                    <a:pt x="574" y="1047"/>
                    <a:pt x="574" y="1158"/>
                  </a:cubicBezTo>
                  <a:cubicBezTo>
                    <a:pt x="343" y="1389"/>
                    <a:pt x="111" y="1973"/>
                    <a:pt x="111" y="2315"/>
                  </a:cubicBezTo>
                  <a:lnTo>
                    <a:pt x="111" y="2315"/>
                  </a:lnTo>
                  <a:cubicBezTo>
                    <a:pt x="0" y="2436"/>
                    <a:pt x="111" y="2547"/>
                    <a:pt x="111" y="2667"/>
                  </a:cubicBezTo>
                  <a:cubicBezTo>
                    <a:pt x="111" y="2667"/>
                    <a:pt x="111" y="2899"/>
                    <a:pt x="232" y="2899"/>
                  </a:cubicBezTo>
                  <a:lnTo>
                    <a:pt x="232" y="2778"/>
                  </a:lnTo>
                  <a:cubicBezTo>
                    <a:pt x="343" y="3130"/>
                    <a:pt x="343" y="3130"/>
                    <a:pt x="463" y="3362"/>
                  </a:cubicBezTo>
                  <a:cubicBezTo>
                    <a:pt x="463" y="3593"/>
                    <a:pt x="574" y="3593"/>
                    <a:pt x="574" y="3825"/>
                  </a:cubicBezTo>
                  <a:cubicBezTo>
                    <a:pt x="463" y="3936"/>
                    <a:pt x="343" y="4288"/>
                    <a:pt x="232" y="4399"/>
                  </a:cubicBezTo>
                  <a:lnTo>
                    <a:pt x="232" y="4751"/>
                  </a:lnTo>
                  <a:cubicBezTo>
                    <a:pt x="232" y="4751"/>
                    <a:pt x="111" y="5214"/>
                    <a:pt x="232" y="5214"/>
                  </a:cubicBezTo>
                  <a:cubicBezTo>
                    <a:pt x="232" y="5214"/>
                    <a:pt x="343" y="4982"/>
                    <a:pt x="343" y="4862"/>
                  </a:cubicBezTo>
                  <a:lnTo>
                    <a:pt x="343" y="4519"/>
                  </a:lnTo>
                  <a:lnTo>
                    <a:pt x="574" y="3936"/>
                  </a:lnTo>
                  <a:cubicBezTo>
                    <a:pt x="695" y="4519"/>
                    <a:pt x="574" y="4862"/>
                    <a:pt x="463" y="5325"/>
                  </a:cubicBezTo>
                  <a:cubicBezTo>
                    <a:pt x="463" y="5325"/>
                    <a:pt x="343" y="5908"/>
                    <a:pt x="463" y="5788"/>
                  </a:cubicBezTo>
                  <a:cubicBezTo>
                    <a:pt x="574" y="5677"/>
                    <a:pt x="574" y="5557"/>
                    <a:pt x="574" y="5557"/>
                  </a:cubicBezTo>
                  <a:cubicBezTo>
                    <a:pt x="574" y="5445"/>
                    <a:pt x="695" y="5325"/>
                    <a:pt x="695" y="5214"/>
                  </a:cubicBezTo>
                  <a:cubicBezTo>
                    <a:pt x="806" y="4751"/>
                    <a:pt x="806" y="4631"/>
                    <a:pt x="806" y="4288"/>
                  </a:cubicBezTo>
                  <a:cubicBezTo>
                    <a:pt x="806" y="3936"/>
                    <a:pt x="1037" y="3362"/>
                    <a:pt x="1037" y="3010"/>
                  </a:cubicBezTo>
                  <a:cubicBezTo>
                    <a:pt x="1037" y="3010"/>
                    <a:pt x="1158" y="3593"/>
                    <a:pt x="1158" y="3705"/>
                  </a:cubicBezTo>
                  <a:lnTo>
                    <a:pt x="1158" y="3936"/>
                  </a:lnTo>
                  <a:lnTo>
                    <a:pt x="1158" y="4519"/>
                  </a:lnTo>
                  <a:cubicBezTo>
                    <a:pt x="1158" y="4751"/>
                    <a:pt x="1037" y="4982"/>
                    <a:pt x="926" y="5325"/>
                  </a:cubicBezTo>
                  <a:cubicBezTo>
                    <a:pt x="926" y="5445"/>
                    <a:pt x="806" y="5557"/>
                    <a:pt x="806" y="5557"/>
                  </a:cubicBezTo>
                  <a:lnTo>
                    <a:pt x="926" y="5557"/>
                  </a:lnTo>
                  <a:cubicBezTo>
                    <a:pt x="926" y="5445"/>
                    <a:pt x="1037" y="5445"/>
                    <a:pt x="1037" y="5325"/>
                  </a:cubicBezTo>
                  <a:cubicBezTo>
                    <a:pt x="1158" y="5094"/>
                    <a:pt x="1269" y="4751"/>
                    <a:pt x="1269" y="4399"/>
                  </a:cubicBezTo>
                  <a:lnTo>
                    <a:pt x="1269" y="3936"/>
                  </a:lnTo>
                  <a:lnTo>
                    <a:pt x="1389" y="4168"/>
                  </a:lnTo>
                  <a:cubicBezTo>
                    <a:pt x="1500" y="4288"/>
                    <a:pt x="1500" y="4399"/>
                    <a:pt x="1621" y="4631"/>
                  </a:cubicBezTo>
                  <a:cubicBezTo>
                    <a:pt x="1732" y="5094"/>
                    <a:pt x="1500" y="5325"/>
                    <a:pt x="1621" y="5445"/>
                  </a:cubicBezTo>
                  <a:lnTo>
                    <a:pt x="1732" y="5214"/>
                  </a:lnTo>
                  <a:cubicBezTo>
                    <a:pt x="1852" y="4982"/>
                    <a:pt x="1732" y="4631"/>
                    <a:pt x="1621" y="4288"/>
                  </a:cubicBezTo>
                  <a:lnTo>
                    <a:pt x="1621" y="4168"/>
                  </a:lnTo>
                  <a:cubicBezTo>
                    <a:pt x="1621" y="3705"/>
                    <a:pt x="1621" y="3362"/>
                    <a:pt x="1500" y="2899"/>
                  </a:cubicBezTo>
                  <a:cubicBezTo>
                    <a:pt x="1500" y="2778"/>
                    <a:pt x="1389" y="2667"/>
                    <a:pt x="1389" y="2667"/>
                  </a:cubicBezTo>
                  <a:cubicBezTo>
                    <a:pt x="1389" y="2547"/>
                    <a:pt x="1389" y="2547"/>
                    <a:pt x="1269" y="2547"/>
                  </a:cubicBezTo>
                  <a:cubicBezTo>
                    <a:pt x="1158" y="2315"/>
                    <a:pt x="1158" y="2315"/>
                    <a:pt x="1037" y="1973"/>
                  </a:cubicBezTo>
                  <a:lnTo>
                    <a:pt x="1037" y="1852"/>
                  </a:lnTo>
                  <a:cubicBezTo>
                    <a:pt x="1158" y="1741"/>
                    <a:pt x="1269" y="1621"/>
                    <a:pt x="1269" y="1510"/>
                  </a:cubicBezTo>
                  <a:cubicBezTo>
                    <a:pt x="1389" y="1389"/>
                    <a:pt x="1389" y="1278"/>
                    <a:pt x="1389" y="1047"/>
                  </a:cubicBezTo>
                  <a:lnTo>
                    <a:pt x="1389" y="695"/>
                  </a:lnTo>
                  <a:lnTo>
                    <a:pt x="1269" y="695"/>
                  </a:lnTo>
                  <a:lnTo>
                    <a:pt x="1269" y="815"/>
                  </a:lnTo>
                  <a:cubicBezTo>
                    <a:pt x="1269" y="1158"/>
                    <a:pt x="1389" y="1158"/>
                    <a:pt x="1158" y="1621"/>
                  </a:cubicBezTo>
                  <a:lnTo>
                    <a:pt x="806" y="1973"/>
                  </a:lnTo>
                  <a:lnTo>
                    <a:pt x="806" y="1741"/>
                  </a:lnTo>
                  <a:cubicBezTo>
                    <a:pt x="926" y="1278"/>
                    <a:pt x="926" y="926"/>
                    <a:pt x="806"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4317678" y="2798788"/>
              <a:ext cx="7218" cy="9736"/>
            </a:xfrm>
            <a:custGeom>
              <a:rect b="b" l="l" r="r" t="t"/>
              <a:pathLst>
                <a:path extrusionOk="0" h="464" w="344">
                  <a:moveTo>
                    <a:pt x="1" y="111"/>
                  </a:moveTo>
                  <a:cubicBezTo>
                    <a:pt x="1" y="232"/>
                    <a:pt x="112" y="343"/>
                    <a:pt x="112" y="463"/>
                  </a:cubicBezTo>
                  <a:lnTo>
                    <a:pt x="343" y="463"/>
                  </a:lnTo>
                  <a:lnTo>
                    <a:pt x="232" y="232"/>
                  </a:lnTo>
                  <a:cubicBezTo>
                    <a:pt x="112" y="111"/>
                    <a:pt x="112" y="111"/>
                    <a:pt x="1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4225397" y="2842494"/>
              <a:ext cx="89784" cy="31495"/>
            </a:xfrm>
            <a:custGeom>
              <a:rect b="b" l="l" r="r" t="t"/>
              <a:pathLst>
                <a:path extrusionOk="0" h="1501" w="4279">
                  <a:moveTo>
                    <a:pt x="111" y="1390"/>
                  </a:moveTo>
                  <a:cubicBezTo>
                    <a:pt x="111" y="1390"/>
                    <a:pt x="232" y="1390"/>
                    <a:pt x="232" y="1269"/>
                  </a:cubicBezTo>
                  <a:lnTo>
                    <a:pt x="343" y="1269"/>
                  </a:lnTo>
                  <a:cubicBezTo>
                    <a:pt x="463" y="1269"/>
                    <a:pt x="463" y="1158"/>
                    <a:pt x="574" y="1158"/>
                  </a:cubicBezTo>
                  <a:cubicBezTo>
                    <a:pt x="695" y="1038"/>
                    <a:pt x="1037" y="1158"/>
                    <a:pt x="1389" y="927"/>
                  </a:cubicBezTo>
                  <a:cubicBezTo>
                    <a:pt x="1732" y="695"/>
                    <a:pt x="1732" y="806"/>
                    <a:pt x="2084" y="695"/>
                  </a:cubicBezTo>
                  <a:lnTo>
                    <a:pt x="2195" y="806"/>
                  </a:lnTo>
                  <a:cubicBezTo>
                    <a:pt x="2084" y="806"/>
                    <a:pt x="1963" y="806"/>
                    <a:pt x="1621" y="927"/>
                  </a:cubicBezTo>
                  <a:cubicBezTo>
                    <a:pt x="1269" y="1158"/>
                    <a:pt x="1158" y="1269"/>
                    <a:pt x="695" y="1390"/>
                  </a:cubicBezTo>
                  <a:lnTo>
                    <a:pt x="463" y="1390"/>
                  </a:lnTo>
                  <a:close/>
                  <a:moveTo>
                    <a:pt x="1269" y="464"/>
                  </a:moveTo>
                  <a:lnTo>
                    <a:pt x="1621" y="464"/>
                  </a:lnTo>
                  <a:cubicBezTo>
                    <a:pt x="1621" y="575"/>
                    <a:pt x="1852" y="575"/>
                    <a:pt x="1852" y="695"/>
                  </a:cubicBezTo>
                  <a:lnTo>
                    <a:pt x="1269" y="695"/>
                  </a:lnTo>
                  <a:lnTo>
                    <a:pt x="1037" y="695"/>
                  </a:lnTo>
                  <a:cubicBezTo>
                    <a:pt x="926" y="695"/>
                    <a:pt x="926" y="806"/>
                    <a:pt x="806" y="806"/>
                  </a:cubicBezTo>
                  <a:lnTo>
                    <a:pt x="1269" y="806"/>
                  </a:lnTo>
                  <a:cubicBezTo>
                    <a:pt x="1037" y="927"/>
                    <a:pt x="806" y="927"/>
                    <a:pt x="574" y="1038"/>
                  </a:cubicBezTo>
                  <a:cubicBezTo>
                    <a:pt x="343" y="1158"/>
                    <a:pt x="111" y="1269"/>
                    <a:pt x="0" y="1501"/>
                  </a:cubicBezTo>
                  <a:lnTo>
                    <a:pt x="111" y="1501"/>
                  </a:lnTo>
                  <a:lnTo>
                    <a:pt x="695" y="1501"/>
                  </a:lnTo>
                  <a:cubicBezTo>
                    <a:pt x="1037" y="1501"/>
                    <a:pt x="1389" y="1390"/>
                    <a:pt x="1621" y="1158"/>
                  </a:cubicBezTo>
                  <a:cubicBezTo>
                    <a:pt x="1732" y="1038"/>
                    <a:pt x="1852" y="1038"/>
                    <a:pt x="1963" y="927"/>
                  </a:cubicBezTo>
                  <a:cubicBezTo>
                    <a:pt x="2084" y="927"/>
                    <a:pt x="2195" y="927"/>
                    <a:pt x="2315" y="806"/>
                  </a:cubicBezTo>
                  <a:cubicBezTo>
                    <a:pt x="2315" y="927"/>
                    <a:pt x="2426" y="927"/>
                    <a:pt x="2426" y="1038"/>
                  </a:cubicBezTo>
                  <a:cubicBezTo>
                    <a:pt x="2547" y="1038"/>
                    <a:pt x="2889" y="1269"/>
                    <a:pt x="3010" y="1269"/>
                  </a:cubicBezTo>
                  <a:cubicBezTo>
                    <a:pt x="3121" y="1269"/>
                    <a:pt x="3473" y="1269"/>
                    <a:pt x="3473" y="1158"/>
                  </a:cubicBezTo>
                  <a:lnTo>
                    <a:pt x="3352" y="1158"/>
                  </a:lnTo>
                  <a:lnTo>
                    <a:pt x="3241" y="1158"/>
                  </a:lnTo>
                  <a:cubicBezTo>
                    <a:pt x="2889" y="1158"/>
                    <a:pt x="2889" y="1038"/>
                    <a:pt x="2658" y="927"/>
                  </a:cubicBezTo>
                  <a:cubicBezTo>
                    <a:pt x="2547" y="927"/>
                    <a:pt x="2315" y="695"/>
                    <a:pt x="2195" y="695"/>
                  </a:cubicBezTo>
                  <a:cubicBezTo>
                    <a:pt x="2315" y="695"/>
                    <a:pt x="2778" y="806"/>
                    <a:pt x="3352" y="695"/>
                  </a:cubicBezTo>
                  <a:cubicBezTo>
                    <a:pt x="4047" y="575"/>
                    <a:pt x="4278" y="232"/>
                    <a:pt x="4047" y="343"/>
                  </a:cubicBezTo>
                  <a:cubicBezTo>
                    <a:pt x="3936" y="343"/>
                    <a:pt x="3815" y="343"/>
                    <a:pt x="3815" y="464"/>
                  </a:cubicBezTo>
                  <a:cubicBezTo>
                    <a:pt x="3704" y="464"/>
                    <a:pt x="3352" y="575"/>
                    <a:pt x="3241" y="575"/>
                  </a:cubicBezTo>
                  <a:lnTo>
                    <a:pt x="3121" y="464"/>
                  </a:lnTo>
                  <a:lnTo>
                    <a:pt x="3010" y="343"/>
                  </a:lnTo>
                  <a:cubicBezTo>
                    <a:pt x="2658" y="112"/>
                    <a:pt x="2315" y="112"/>
                    <a:pt x="1963" y="1"/>
                  </a:cubicBezTo>
                  <a:cubicBezTo>
                    <a:pt x="1963" y="112"/>
                    <a:pt x="1852" y="112"/>
                    <a:pt x="1852" y="112"/>
                  </a:cubicBezTo>
                  <a:cubicBezTo>
                    <a:pt x="2084" y="232"/>
                    <a:pt x="2426" y="232"/>
                    <a:pt x="2658" y="343"/>
                  </a:cubicBezTo>
                  <a:cubicBezTo>
                    <a:pt x="2778" y="343"/>
                    <a:pt x="3010" y="464"/>
                    <a:pt x="3121" y="575"/>
                  </a:cubicBezTo>
                  <a:cubicBezTo>
                    <a:pt x="2778" y="575"/>
                    <a:pt x="2426" y="575"/>
                    <a:pt x="2084" y="464"/>
                  </a:cubicBezTo>
                  <a:lnTo>
                    <a:pt x="1852" y="464"/>
                  </a:lnTo>
                  <a:cubicBezTo>
                    <a:pt x="1852" y="464"/>
                    <a:pt x="1732" y="464"/>
                    <a:pt x="1621" y="343"/>
                  </a:cubicBezTo>
                  <a:lnTo>
                    <a:pt x="1500" y="343"/>
                  </a:lnTo>
                  <a:cubicBezTo>
                    <a:pt x="1389" y="343"/>
                    <a:pt x="1389" y="464"/>
                    <a:pt x="1269"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4363734" y="2793920"/>
              <a:ext cx="119118" cy="34034"/>
            </a:xfrm>
            <a:custGeom>
              <a:rect b="b" l="l" r="r" t="t"/>
              <a:pathLst>
                <a:path extrusionOk="0" h="1622" w="5677">
                  <a:moveTo>
                    <a:pt x="2899" y="1269"/>
                  </a:moveTo>
                  <a:cubicBezTo>
                    <a:pt x="2899" y="1269"/>
                    <a:pt x="2778" y="1390"/>
                    <a:pt x="2667" y="1390"/>
                  </a:cubicBezTo>
                  <a:cubicBezTo>
                    <a:pt x="2547" y="1501"/>
                    <a:pt x="2547" y="1501"/>
                    <a:pt x="2436" y="1501"/>
                  </a:cubicBezTo>
                  <a:cubicBezTo>
                    <a:pt x="2084" y="1390"/>
                    <a:pt x="1741" y="1390"/>
                    <a:pt x="1389" y="1269"/>
                  </a:cubicBezTo>
                  <a:lnTo>
                    <a:pt x="1047" y="1038"/>
                  </a:lnTo>
                  <a:lnTo>
                    <a:pt x="1621" y="1038"/>
                  </a:lnTo>
                  <a:lnTo>
                    <a:pt x="2315" y="1158"/>
                  </a:lnTo>
                  <a:cubicBezTo>
                    <a:pt x="2436" y="1158"/>
                    <a:pt x="2436" y="1269"/>
                    <a:pt x="2667" y="1269"/>
                  </a:cubicBezTo>
                  <a:close/>
                  <a:moveTo>
                    <a:pt x="2204" y="927"/>
                  </a:moveTo>
                  <a:cubicBezTo>
                    <a:pt x="2315" y="1038"/>
                    <a:pt x="2547" y="1038"/>
                    <a:pt x="2547" y="1038"/>
                  </a:cubicBezTo>
                  <a:cubicBezTo>
                    <a:pt x="2667" y="1158"/>
                    <a:pt x="3241" y="1158"/>
                    <a:pt x="3362" y="1158"/>
                  </a:cubicBezTo>
                  <a:lnTo>
                    <a:pt x="3704" y="1038"/>
                  </a:lnTo>
                  <a:lnTo>
                    <a:pt x="3473" y="1038"/>
                  </a:lnTo>
                  <a:cubicBezTo>
                    <a:pt x="3241" y="927"/>
                    <a:pt x="3130" y="927"/>
                    <a:pt x="2899" y="927"/>
                  </a:cubicBezTo>
                  <a:close/>
                  <a:moveTo>
                    <a:pt x="1973" y="806"/>
                  </a:moveTo>
                  <a:cubicBezTo>
                    <a:pt x="1973" y="806"/>
                    <a:pt x="2204" y="806"/>
                    <a:pt x="2204" y="695"/>
                  </a:cubicBezTo>
                  <a:cubicBezTo>
                    <a:pt x="2436" y="695"/>
                    <a:pt x="2667" y="464"/>
                    <a:pt x="2899" y="343"/>
                  </a:cubicBezTo>
                  <a:cubicBezTo>
                    <a:pt x="3010" y="343"/>
                    <a:pt x="3241" y="343"/>
                    <a:pt x="3362" y="232"/>
                  </a:cubicBezTo>
                  <a:lnTo>
                    <a:pt x="4056" y="232"/>
                  </a:lnTo>
                  <a:cubicBezTo>
                    <a:pt x="3936" y="232"/>
                    <a:pt x="3825" y="343"/>
                    <a:pt x="3825" y="343"/>
                  </a:cubicBezTo>
                  <a:cubicBezTo>
                    <a:pt x="3704" y="343"/>
                    <a:pt x="3593" y="464"/>
                    <a:pt x="3593" y="464"/>
                  </a:cubicBezTo>
                  <a:cubicBezTo>
                    <a:pt x="3473" y="464"/>
                    <a:pt x="3010" y="464"/>
                    <a:pt x="2778" y="695"/>
                  </a:cubicBezTo>
                  <a:lnTo>
                    <a:pt x="2667" y="695"/>
                  </a:lnTo>
                  <a:cubicBezTo>
                    <a:pt x="2436" y="806"/>
                    <a:pt x="2315" y="806"/>
                    <a:pt x="2084" y="806"/>
                  </a:cubicBezTo>
                  <a:cubicBezTo>
                    <a:pt x="2084" y="927"/>
                    <a:pt x="1973" y="806"/>
                    <a:pt x="1973" y="806"/>
                  </a:cubicBezTo>
                  <a:close/>
                  <a:moveTo>
                    <a:pt x="3936" y="464"/>
                  </a:moveTo>
                  <a:lnTo>
                    <a:pt x="3936" y="464"/>
                  </a:lnTo>
                  <a:lnTo>
                    <a:pt x="4056" y="343"/>
                  </a:lnTo>
                  <a:lnTo>
                    <a:pt x="4519" y="112"/>
                  </a:lnTo>
                  <a:lnTo>
                    <a:pt x="5214" y="112"/>
                  </a:lnTo>
                  <a:cubicBezTo>
                    <a:pt x="5214" y="232"/>
                    <a:pt x="5325" y="232"/>
                    <a:pt x="5325" y="232"/>
                  </a:cubicBezTo>
                  <a:cubicBezTo>
                    <a:pt x="5325" y="112"/>
                    <a:pt x="5214" y="112"/>
                    <a:pt x="5214" y="1"/>
                  </a:cubicBezTo>
                  <a:lnTo>
                    <a:pt x="4519" y="1"/>
                  </a:lnTo>
                  <a:lnTo>
                    <a:pt x="4167" y="112"/>
                  </a:lnTo>
                  <a:lnTo>
                    <a:pt x="4167" y="112"/>
                  </a:lnTo>
                  <a:lnTo>
                    <a:pt x="3473" y="112"/>
                  </a:lnTo>
                  <a:cubicBezTo>
                    <a:pt x="3241" y="112"/>
                    <a:pt x="3010" y="232"/>
                    <a:pt x="2778" y="232"/>
                  </a:cubicBezTo>
                  <a:cubicBezTo>
                    <a:pt x="2667" y="343"/>
                    <a:pt x="2436" y="464"/>
                    <a:pt x="2315" y="575"/>
                  </a:cubicBezTo>
                  <a:cubicBezTo>
                    <a:pt x="2315" y="575"/>
                    <a:pt x="2204" y="695"/>
                    <a:pt x="2084" y="695"/>
                  </a:cubicBezTo>
                  <a:lnTo>
                    <a:pt x="1973" y="695"/>
                  </a:lnTo>
                  <a:cubicBezTo>
                    <a:pt x="1852" y="695"/>
                    <a:pt x="1852" y="806"/>
                    <a:pt x="1852" y="695"/>
                  </a:cubicBezTo>
                  <a:lnTo>
                    <a:pt x="1621" y="575"/>
                  </a:lnTo>
                  <a:cubicBezTo>
                    <a:pt x="1389" y="464"/>
                    <a:pt x="1158" y="343"/>
                    <a:pt x="1047" y="343"/>
                  </a:cubicBezTo>
                  <a:cubicBezTo>
                    <a:pt x="926" y="343"/>
                    <a:pt x="584" y="343"/>
                    <a:pt x="584" y="464"/>
                  </a:cubicBezTo>
                  <a:lnTo>
                    <a:pt x="815" y="464"/>
                  </a:lnTo>
                  <a:cubicBezTo>
                    <a:pt x="1158" y="464"/>
                    <a:pt x="1278" y="464"/>
                    <a:pt x="1510" y="695"/>
                  </a:cubicBezTo>
                  <a:lnTo>
                    <a:pt x="1852" y="927"/>
                  </a:lnTo>
                  <a:lnTo>
                    <a:pt x="1621" y="927"/>
                  </a:lnTo>
                  <a:lnTo>
                    <a:pt x="1047" y="927"/>
                  </a:lnTo>
                  <a:cubicBezTo>
                    <a:pt x="695" y="927"/>
                    <a:pt x="232" y="1038"/>
                    <a:pt x="0" y="1158"/>
                  </a:cubicBezTo>
                  <a:lnTo>
                    <a:pt x="0" y="1269"/>
                  </a:lnTo>
                  <a:lnTo>
                    <a:pt x="352" y="1158"/>
                  </a:lnTo>
                  <a:cubicBezTo>
                    <a:pt x="463" y="1158"/>
                    <a:pt x="815" y="1038"/>
                    <a:pt x="926" y="1038"/>
                  </a:cubicBezTo>
                  <a:cubicBezTo>
                    <a:pt x="926" y="1158"/>
                    <a:pt x="926" y="1158"/>
                    <a:pt x="1047" y="1158"/>
                  </a:cubicBezTo>
                  <a:cubicBezTo>
                    <a:pt x="1047" y="1269"/>
                    <a:pt x="1047" y="1269"/>
                    <a:pt x="1158" y="1269"/>
                  </a:cubicBezTo>
                  <a:cubicBezTo>
                    <a:pt x="1278" y="1390"/>
                    <a:pt x="1389" y="1390"/>
                    <a:pt x="1510" y="1501"/>
                  </a:cubicBezTo>
                  <a:cubicBezTo>
                    <a:pt x="1741" y="1501"/>
                    <a:pt x="1973" y="1621"/>
                    <a:pt x="2315" y="1621"/>
                  </a:cubicBezTo>
                  <a:lnTo>
                    <a:pt x="2315" y="1621"/>
                  </a:lnTo>
                  <a:lnTo>
                    <a:pt x="2547" y="1621"/>
                  </a:lnTo>
                  <a:cubicBezTo>
                    <a:pt x="2667" y="1621"/>
                    <a:pt x="2778" y="1621"/>
                    <a:pt x="2778" y="1501"/>
                  </a:cubicBezTo>
                  <a:lnTo>
                    <a:pt x="2778" y="1501"/>
                  </a:lnTo>
                  <a:cubicBezTo>
                    <a:pt x="2778" y="1501"/>
                    <a:pt x="2899" y="1390"/>
                    <a:pt x="3010" y="1390"/>
                  </a:cubicBezTo>
                  <a:cubicBezTo>
                    <a:pt x="3130" y="1390"/>
                    <a:pt x="3241" y="1390"/>
                    <a:pt x="3362" y="1269"/>
                  </a:cubicBezTo>
                  <a:lnTo>
                    <a:pt x="3593" y="1269"/>
                  </a:lnTo>
                  <a:cubicBezTo>
                    <a:pt x="3593" y="1158"/>
                    <a:pt x="3593" y="1269"/>
                    <a:pt x="3704" y="1269"/>
                  </a:cubicBezTo>
                  <a:cubicBezTo>
                    <a:pt x="4056" y="1390"/>
                    <a:pt x="4288" y="1501"/>
                    <a:pt x="4630" y="1621"/>
                  </a:cubicBezTo>
                  <a:lnTo>
                    <a:pt x="5214" y="1621"/>
                  </a:lnTo>
                  <a:cubicBezTo>
                    <a:pt x="5214" y="1501"/>
                    <a:pt x="5093" y="1501"/>
                    <a:pt x="5093" y="1501"/>
                  </a:cubicBezTo>
                  <a:lnTo>
                    <a:pt x="4862" y="1501"/>
                  </a:lnTo>
                  <a:cubicBezTo>
                    <a:pt x="4399" y="1390"/>
                    <a:pt x="4056" y="1158"/>
                    <a:pt x="3825" y="1158"/>
                  </a:cubicBezTo>
                  <a:lnTo>
                    <a:pt x="4167" y="1158"/>
                  </a:lnTo>
                  <a:lnTo>
                    <a:pt x="4751" y="1158"/>
                  </a:lnTo>
                  <a:lnTo>
                    <a:pt x="5093" y="1158"/>
                  </a:lnTo>
                  <a:cubicBezTo>
                    <a:pt x="5214" y="1269"/>
                    <a:pt x="5677" y="1390"/>
                    <a:pt x="5677" y="1269"/>
                  </a:cubicBezTo>
                  <a:lnTo>
                    <a:pt x="5677" y="1269"/>
                  </a:lnTo>
                  <a:cubicBezTo>
                    <a:pt x="5325" y="1158"/>
                    <a:pt x="4630" y="927"/>
                    <a:pt x="4399" y="927"/>
                  </a:cubicBezTo>
                  <a:lnTo>
                    <a:pt x="4167" y="927"/>
                  </a:lnTo>
                  <a:cubicBezTo>
                    <a:pt x="4056" y="927"/>
                    <a:pt x="3704" y="927"/>
                    <a:pt x="3593" y="806"/>
                  </a:cubicBezTo>
                  <a:cubicBezTo>
                    <a:pt x="3241" y="806"/>
                    <a:pt x="3241" y="806"/>
                    <a:pt x="2899" y="695"/>
                  </a:cubicBezTo>
                  <a:lnTo>
                    <a:pt x="3241" y="695"/>
                  </a:lnTo>
                  <a:cubicBezTo>
                    <a:pt x="3362" y="695"/>
                    <a:pt x="3473" y="575"/>
                    <a:pt x="3593" y="575"/>
                  </a:cubicBezTo>
                  <a:cubicBezTo>
                    <a:pt x="3936" y="575"/>
                    <a:pt x="4630" y="575"/>
                    <a:pt x="4982" y="806"/>
                  </a:cubicBezTo>
                  <a:cubicBezTo>
                    <a:pt x="5214" y="806"/>
                    <a:pt x="5214" y="806"/>
                    <a:pt x="5445" y="927"/>
                  </a:cubicBezTo>
                  <a:cubicBezTo>
                    <a:pt x="5556" y="1038"/>
                    <a:pt x="5556" y="927"/>
                    <a:pt x="5445" y="806"/>
                  </a:cubicBezTo>
                  <a:cubicBezTo>
                    <a:pt x="5214" y="695"/>
                    <a:pt x="5093" y="575"/>
                    <a:pt x="4862" y="575"/>
                  </a:cubicBezTo>
                  <a:cubicBezTo>
                    <a:pt x="4519" y="464"/>
                    <a:pt x="4288" y="464"/>
                    <a:pt x="3936"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4341976" y="2696771"/>
              <a:ext cx="58310" cy="80069"/>
            </a:xfrm>
            <a:custGeom>
              <a:rect b="b" l="l" r="r" t="t"/>
              <a:pathLst>
                <a:path extrusionOk="0" h="3816" w="2779">
                  <a:moveTo>
                    <a:pt x="695" y="3010"/>
                  </a:moveTo>
                  <a:lnTo>
                    <a:pt x="695" y="2658"/>
                  </a:lnTo>
                  <a:cubicBezTo>
                    <a:pt x="926" y="2084"/>
                    <a:pt x="1037" y="1732"/>
                    <a:pt x="1158" y="1158"/>
                  </a:cubicBezTo>
                  <a:cubicBezTo>
                    <a:pt x="1269" y="1038"/>
                    <a:pt x="1389" y="927"/>
                    <a:pt x="1500" y="927"/>
                  </a:cubicBezTo>
                  <a:cubicBezTo>
                    <a:pt x="1500" y="927"/>
                    <a:pt x="1500" y="1038"/>
                    <a:pt x="1389" y="1158"/>
                  </a:cubicBezTo>
                  <a:cubicBezTo>
                    <a:pt x="1389" y="1621"/>
                    <a:pt x="1389" y="1964"/>
                    <a:pt x="1269" y="2427"/>
                  </a:cubicBezTo>
                  <a:cubicBezTo>
                    <a:pt x="1269" y="2658"/>
                    <a:pt x="1158" y="2779"/>
                    <a:pt x="1037" y="3010"/>
                  </a:cubicBezTo>
                  <a:cubicBezTo>
                    <a:pt x="926" y="3010"/>
                    <a:pt x="926" y="3121"/>
                    <a:pt x="806" y="3121"/>
                  </a:cubicBezTo>
                  <a:lnTo>
                    <a:pt x="574" y="3353"/>
                  </a:lnTo>
                  <a:close/>
                  <a:moveTo>
                    <a:pt x="695" y="1853"/>
                  </a:moveTo>
                  <a:lnTo>
                    <a:pt x="695" y="1964"/>
                  </a:lnTo>
                  <a:lnTo>
                    <a:pt x="695" y="2427"/>
                  </a:lnTo>
                  <a:cubicBezTo>
                    <a:pt x="574" y="2658"/>
                    <a:pt x="463" y="2890"/>
                    <a:pt x="463" y="3121"/>
                  </a:cubicBezTo>
                  <a:cubicBezTo>
                    <a:pt x="463" y="3242"/>
                    <a:pt x="343" y="3353"/>
                    <a:pt x="232" y="3473"/>
                  </a:cubicBezTo>
                  <a:cubicBezTo>
                    <a:pt x="232" y="3473"/>
                    <a:pt x="343" y="3473"/>
                    <a:pt x="232" y="3473"/>
                  </a:cubicBezTo>
                  <a:lnTo>
                    <a:pt x="232" y="3584"/>
                  </a:lnTo>
                  <a:cubicBezTo>
                    <a:pt x="111" y="3816"/>
                    <a:pt x="111" y="3705"/>
                    <a:pt x="0" y="3816"/>
                  </a:cubicBezTo>
                  <a:lnTo>
                    <a:pt x="0" y="3816"/>
                  </a:lnTo>
                  <a:lnTo>
                    <a:pt x="111" y="3816"/>
                  </a:lnTo>
                  <a:lnTo>
                    <a:pt x="111" y="3816"/>
                  </a:lnTo>
                  <a:lnTo>
                    <a:pt x="463" y="3473"/>
                  </a:lnTo>
                  <a:lnTo>
                    <a:pt x="463" y="3473"/>
                  </a:lnTo>
                  <a:lnTo>
                    <a:pt x="695" y="3353"/>
                  </a:lnTo>
                  <a:cubicBezTo>
                    <a:pt x="1269" y="3121"/>
                    <a:pt x="1500" y="2779"/>
                    <a:pt x="1500" y="2084"/>
                  </a:cubicBezTo>
                  <a:lnTo>
                    <a:pt x="1500" y="1964"/>
                  </a:lnTo>
                  <a:cubicBezTo>
                    <a:pt x="1621" y="1853"/>
                    <a:pt x="1621" y="1732"/>
                    <a:pt x="1732" y="1621"/>
                  </a:cubicBezTo>
                  <a:cubicBezTo>
                    <a:pt x="1732" y="1501"/>
                    <a:pt x="1852" y="1390"/>
                    <a:pt x="1963" y="1269"/>
                  </a:cubicBezTo>
                  <a:lnTo>
                    <a:pt x="2084" y="1158"/>
                  </a:lnTo>
                  <a:lnTo>
                    <a:pt x="2195" y="1038"/>
                  </a:lnTo>
                  <a:cubicBezTo>
                    <a:pt x="2315" y="1038"/>
                    <a:pt x="2315" y="927"/>
                    <a:pt x="2426" y="806"/>
                  </a:cubicBezTo>
                  <a:cubicBezTo>
                    <a:pt x="2547" y="695"/>
                    <a:pt x="2778" y="464"/>
                    <a:pt x="2658" y="343"/>
                  </a:cubicBezTo>
                  <a:lnTo>
                    <a:pt x="2547" y="464"/>
                  </a:lnTo>
                  <a:lnTo>
                    <a:pt x="2426" y="695"/>
                  </a:lnTo>
                  <a:cubicBezTo>
                    <a:pt x="2315" y="695"/>
                    <a:pt x="2315" y="806"/>
                    <a:pt x="2195" y="806"/>
                  </a:cubicBezTo>
                  <a:cubicBezTo>
                    <a:pt x="1963" y="1038"/>
                    <a:pt x="1732" y="1269"/>
                    <a:pt x="1500" y="1621"/>
                  </a:cubicBezTo>
                  <a:lnTo>
                    <a:pt x="1500" y="1621"/>
                  </a:lnTo>
                  <a:cubicBezTo>
                    <a:pt x="1500" y="1269"/>
                    <a:pt x="1500" y="1158"/>
                    <a:pt x="1621" y="927"/>
                  </a:cubicBezTo>
                  <a:lnTo>
                    <a:pt x="1732" y="806"/>
                  </a:lnTo>
                  <a:cubicBezTo>
                    <a:pt x="1963" y="806"/>
                    <a:pt x="2084" y="575"/>
                    <a:pt x="2195" y="464"/>
                  </a:cubicBezTo>
                  <a:cubicBezTo>
                    <a:pt x="2195" y="343"/>
                    <a:pt x="2315" y="232"/>
                    <a:pt x="2315" y="112"/>
                  </a:cubicBezTo>
                  <a:cubicBezTo>
                    <a:pt x="2315" y="112"/>
                    <a:pt x="2195" y="343"/>
                    <a:pt x="2084" y="343"/>
                  </a:cubicBezTo>
                  <a:cubicBezTo>
                    <a:pt x="1963" y="464"/>
                    <a:pt x="1963" y="575"/>
                    <a:pt x="1732" y="575"/>
                  </a:cubicBezTo>
                  <a:cubicBezTo>
                    <a:pt x="1621" y="695"/>
                    <a:pt x="1500" y="806"/>
                    <a:pt x="1389" y="806"/>
                  </a:cubicBezTo>
                  <a:cubicBezTo>
                    <a:pt x="1389" y="695"/>
                    <a:pt x="1621" y="464"/>
                    <a:pt x="1732" y="343"/>
                  </a:cubicBezTo>
                  <a:lnTo>
                    <a:pt x="1852" y="232"/>
                  </a:lnTo>
                  <a:cubicBezTo>
                    <a:pt x="1963" y="232"/>
                    <a:pt x="1963" y="232"/>
                    <a:pt x="1963" y="112"/>
                  </a:cubicBezTo>
                  <a:lnTo>
                    <a:pt x="2084" y="112"/>
                  </a:lnTo>
                  <a:cubicBezTo>
                    <a:pt x="2084" y="1"/>
                    <a:pt x="1963" y="112"/>
                    <a:pt x="1852" y="112"/>
                  </a:cubicBezTo>
                  <a:cubicBezTo>
                    <a:pt x="1732" y="232"/>
                    <a:pt x="1621" y="343"/>
                    <a:pt x="1500" y="343"/>
                  </a:cubicBezTo>
                  <a:cubicBezTo>
                    <a:pt x="1500" y="464"/>
                    <a:pt x="1389" y="575"/>
                    <a:pt x="1269" y="695"/>
                  </a:cubicBezTo>
                  <a:cubicBezTo>
                    <a:pt x="1158" y="806"/>
                    <a:pt x="1158" y="1038"/>
                    <a:pt x="1037" y="1158"/>
                  </a:cubicBezTo>
                  <a:lnTo>
                    <a:pt x="806" y="1732"/>
                  </a:lnTo>
                  <a:lnTo>
                    <a:pt x="806" y="1621"/>
                  </a:lnTo>
                  <a:cubicBezTo>
                    <a:pt x="806" y="1621"/>
                    <a:pt x="806" y="1732"/>
                    <a:pt x="695" y="185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4205967" y="2866792"/>
              <a:ext cx="89784" cy="53442"/>
            </a:xfrm>
            <a:custGeom>
              <a:rect b="b" l="l" r="r" t="t"/>
              <a:pathLst>
                <a:path extrusionOk="0" h="2547" w="4279">
                  <a:moveTo>
                    <a:pt x="1037" y="1269"/>
                  </a:moveTo>
                  <a:cubicBezTo>
                    <a:pt x="1037" y="1269"/>
                    <a:pt x="1158" y="1269"/>
                    <a:pt x="1269" y="1158"/>
                  </a:cubicBezTo>
                  <a:cubicBezTo>
                    <a:pt x="1389" y="1158"/>
                    <a:pt x="1389" y="1158"/>
                    <a:pt x="1389" y="1037"/>
                  </a:cubicBezTo>
                  <a:cubicBezTo>
                    <a:pt x="1621" y="926"/>
                    <a:pt x="1732" y="806"/>
                    <a:pt x="1852" y="695"/>
                  </a:cubicBezTo>
                  <a:lnTo>
                    <a:pt x="1963" y="574"/>
                  </a:lnTo>
                  <a:lnTo>
                    <a:pt x="1963" y="574"/>
                  </a:lnTo>
                  <a:cubicBezTo>
                    <a:pt x="2084" y="463"/>
                    <a:pt x="2195" y="463"/>
                    <a:pt x="2315" y="343"/>
                  </a:cubicBezTo>
                  <a:cubicBezTo>
                    <a:pt x="2426" y="232"/>
                    <a:pt x="2658" y="111"/>
                    <a:pt x="3010" y="111"/>
                  </a:cubicBezTo>
                  <a:cubicBezTo>
                    <a:pt x="3010" y="111"/>
                    <a:pt x="3352" y="232"/>
                    <a:pt x="3473" y="343"/>
                  </a:cubicBezTo>
                  <a:lnTo>
                    <a:pt x="3352" y="343"/>
                  </a:lnTo>
                  <a:cubicBezTo>
                    <a:pt x="3121" y="463"/>
                    <a:pt x="2778" y="574"/>
                    <a:pt x="2547" y="695"/>
                  </a:cubicBezTo>
                  <a:cubicBezTo>
                    <a:pt x="2315" y="926"/>
                    <a:pt x="2084" y="1037"/>
                    <a:pt x="1732" y="1158"/>
                  </a:cubicBezTo>
                  <a:lnTo>
                    <a:pt x="1389" y="1389"/>
                  </a:lnTo>
                  <a:cubicBezTo>
                    <a:pt x="1269" y="1389"/>
                    <a:pt x="1158" y="1269"/>
                    <a:pt x="1037" y="1269"/>
                  </a:cubicBezTo>
                  <a:close/>
                  <a:moveTo>
                    <a:pt x="3704" y="343"/>
                  </a:moveTo>
                  <a:lnTo>
                    <a:pt x="3704" y="343"/>
                  </a:lnTo>
                  <a:lnTo>
                    <a:pt x="3704" y="343"/>
                  </a:lnTo>
                  <a:cubicBezTo>
                    <a:pt x="3815" y="343"/>
                    <a:pt x="3936" y="343"/>
                    <a:pt x="3936" y="232"/>
                  </a:cubicBezTo>
                  <a:cubicBezTo>
                    <a:pt x="4167" y="232"/>
                    <a:pt x="4167" y="343"/>
                    <a:pt x="4167" y="343"/>
                  </a:cubicBezTo>
                  <a:cubicBezTo>
                    <a:pt x="4278" y="232"/>
                    <a:pt x="3936" y="111"/>
                    <a:pt x="3704" y="232"/>
                  </a:cubicBezTo>
                  <a:cubicBezTo>
                    <a:pt x="3584" y="232"/>
                    <a:pt x="3584" y="232"/>
                    <a:pt x="3352" y="111"/>
                  </a:cubicBezTo>
                  <a:lnTo>
                    <a:pt x="3241" y="111"/>
                  </a:lnTo>
                  <a:cubicBezTo>
                    <a:pt x="3010" y="0"/>
                    <a:pt x="2889" y="0"/>
                    <a:pt x="2778" y="0"/>
                  </a:cubicBezTo>
                  <a:cubicBezTo>
                    <a:pt x="2547" y="0"/>
                    <a:pt x="2315" y="111"/>
                    <a:pt x="2084" y="232"/>
                  </a:cubicBezTo>
                  <a:cubicBezTo>
                    <a:pt x="2084" y="343"/>
                    <a:pt x="2084" y="343"/>
                    <a:pt x="1963" y="343"/>
                  </a:cubicBezTo>
                  <a:cubicBezTo>
                    <a:pt x="1963" y="463"/>
                    <a:pt x="1852" y="463"/>
                    <a:pt x="1852" y="463"/>
                  </a:cubicBezTo>
                  <a:cubicBezTo>
                    <a:pt x="1732" y="574"/>
                    <a:pt x="1621" y="574"/>
                    <a:pt x="1621" y="574"/>
                  </a:cubicBezTo>
                  <a:cubicBezTo>
                    <a:pt x="1269" y="695"/>
                    <a:pt x="1037" y="695"/>
                    <a:pt x="806" y="695"/>
                  </a:cubicBezTo>
                  <a:lnTo>
                    <a:pt x="463" y="695"/>
                  </a:lnTo>
                  <a:cubicBezTo>
                    <a:pt x="463" y="695"/>
                    <a:pt x="463" y="806"/>
                    <a:pt x="343" y="806"/>
                  </a:cubicBezTo>
                  <a:lnTo>
                    <a:pt x="463" y="806"/>
                  </a:lnTo>
                  <a:lnTo>
                    <a:pt x="574" y="806"/>
                  </a:lnTo>
                  <a:lnTo>
                    <a:pt x="1037" y="806"/>
                  </a:lnTo>
                  <a:lnTo>
                    <a:pt x="1621" y="806"/>
                  </a:lnTo>
                  <a:lnTo>
                    <a:pt x="1500" y="806"/>
                  </a:lnTo>
                  <a:lnTo>
                    <a:pt x="1500" y="806"/>
                  </a:lnTo>
                  <a:lnTo>
                    <a:pt x="1500" y="806"/>
                  </a:lnTo>
                  <a:lnTo>
                    <a:pt x="1269" y="1037"/>
                  </a:lnTo>
                  <a:cubicBezTo>
                    <a:pt x="1158" y="1037"/>
                    <a:pt x="926" y="1269"/>
                    <a:pt x="926" y="1158"/>
                  </a:cubicBezTo>
                  <a:lnTo>
                    <a:pt x="574" y="1158"/>
                  </a:lnTo>
                  <a:lnTo>
                    <a:pt x="111" y="1158"/>
                  </a:lnTo>
                  <a:lnTo>
                    <a:pt x="111" y="1158"/>
                  </a:lnTo>
                  <a:lnTo>
                    <a:pt x="0" y="1269"/>
                  </a:lnTo>
                  <a:lnTo>
                    <a:pt x="343" y="1269"/>
                  </a:lnTo>
                  <a:cubicBezTo>
                    <a:pt x="574" y="1269"/>
                    <a:pt x="695" y="1269"/>
                    <a:pt x="926" y="1389"/>
                  </a:cubicBezTo>
                  <a:cubicBezTo>
                    <a:pt x="926" y="1389"/>
                    <a:pt x="1037" y="1389"/>
                    <a:pt x="1158" y="1500"/>
                  </a:cubicBezTo>
                  <a:lnTo>
                    <a:pt x="574" y="1500"/>
                  </a:lnTo>
                  <a:cubicBezTo>
                    <a:pt x="343" y="1500"/>
                    <a:pt x="232" y="1500"/>
                    <a:pt x="0" y="1389"/>
                  </a:cubicBezTo>
                  <a:cubicBezTo>
                    <a:pt x="0" y="1500"/>
                    <a:pt x="111" y="1500"/>
                    <a:pt x="111" y="1500"/>
                  </a:cubicBezTo>
                  <a:cubicBezTo>
                    <a:pt x="111" y="1500"/>
                    <a:pt x="232" y="1621"/>
                    <a:pt x="343" y="1621"/>
                  </a:cubicBezTo>
                  <a:cubicBezTo>
                    <a:pt x="574" y="1732"/>
                    <a:pt x="806" y="1732"/>
                    <a:pt x="1158" y="1621"/>
                  </a:cubicBezTo>
                  <a:cubicBezTo>
                    <a:pt x="1269" y="1621"/>
                    <a:pt x="1389" y="1500"/>
                    <a:pt x="1500" y="1500"/>
                  </a:cubicBezTo>
                  <a:cubicBezTo>
                    <a:pt x="1621" y="1389"/>
                    <a:pt x="2084" y="1158"/>
                    <a:pt x="2084" y="1158"/>
                  </a:cubicBezTo>
                  <a:cubicBezTo>
                    <a:pt x="2084" y="1269"/>
                    <a:pt x="2084" y="1269"/>
                    <a:pt x="1963" y="1269"/>
                  </a:cubicBezTo>
                  <a:lnTo>
                    <a:pt x="1963" y="1389"/>
                  </a:lnTo>
                  <a:cubicBezTo>
                    <a:pt x="1852" y="1389"/>
                    <a:pt x="1852" y="1389"/>
                    <a:pt x="1732" y="1500"/>
                  </a:cubicBezTo>
                  <a:lnTo>
                    <a:pt x="1621" y="1621"/>
                  </a:lnTo>
                  <a:cubicBezTo>
                    <a:pt x="1500" y="1732"/>
                    <a:pt x="1500" y="1732"/>
                    <a:pt x="1389" y="1732"/>
                  </a:cubicBezTo>
                  <a:cubicBezTo>
                    <a:pt x="1269" y="1852"/>
                    <a:pt x="1158" y="1963"/>
                    <a:pt x="1037" y="1963"/>
                  </a:cubicBezTo>
                  <a:cubicBezTo>
                    <a:pt x="806" y="2084"/>
                    <a:pt x="806" y="2084"/>
                    <a:pt x="574" y="2084"/>
                  </a:cubicBezTo>
                  <a:lnTo>
                    <a:pt x="463" y="2084"/>
                  </a:lnTo>
                  <a:lnTo>
                    <a:pt x="463" y="2084"/>
                  </a:lnTo>
                  <a:lnTo>
                    <a:pt x="463" y="2084"/>
                  </a:lnTo>
                  <a:cubicBezTo>
                    <a:pt x="574" y="2195"/>
                    <a:pt x="574" y="2195"/>
                    <a:pt x="695" y="2195"/>
                  </a:cubicBezTo>
                  <a:cubicBezTo>
                    <a:pt x="1037" y="2195"/>
                    <a:pt x="1389" y="1963"/>
                    <a:pt x="1732" y="1732"/>
                  </a:cubicBezTo>
                  <a:lnTo>
                    <a:pt x="1852" y="1732"/>
                  </a:lnTo>
                  <a:cubicBezTo>
                    <a:pt x="1963" y="1621"/>
                    <a:pt x="2315" y="1389"/>
                    <a:pt x="2426" y="1389"/>
                  </a:cubicBezTo>
                  <a:lnTo>
                    <a:pt x="2315" y="1389"/>
                  </a:lnTo>
                  <a:lnTo>
                    <a:pt x="2315" y="1500"/>
                  </a:lnTo>
                  <a:lnTo>
                    <a:pt x="1852" y="1963"/>
                  </a:lnTo>
                  <a:cubicBezTo>
                    <a:pt x="1852" y="1963"/>
                    <a:pt x="1852" y="2084"/>
                    <a:pt x="1732" y="2084"/>
                  </a:cubicBezTo>
                  <a:cubicBezTo>
                    <a:pt x="1269" y="2426"/>
                    <a:pt x="806" y="2426"/>
                    <a:pt x="695" y="2547"/>
                  </a:cubicBezTo>
                  <a:lnTo>
                    <a:pt x="806" y="2547"/>
                  </a:lnTo>
                  <a:cubicBezTo>
                    <a:pt x="1037" y="2547"/>
                    <a:pt x="1158" y="2547"/>
                    <a:pt x="1389" y="2426"/>
                  </a:cubicBezTo>
                  <a:cubicBezTo>
                    <a:pt x="1500" y="2426"/>
                    <a:pt x="1732" y="2315"/>
                    <a:pt x="1852" y="2195"/>
                  </a:cubicBezTo>
                  <a:lnTo>
                    <a:pt x="1852" y="2195"/>
                  </a:lnTo>
                  <a:lnTo>
                    <a:pt x="1963" y="2084"/>
                  </a:lnTo>
                  <a:lnTo>
                    <a:pt x="2084" y="2084"/>
                  </a:lnTo>
                  <a:cubicBezTo>
                    <a:pt x="2195" y="1852"/>
                    <a:pt x="2315" y="1621"/>
                    <a:pt x="2547" y="1500"/>
                  </a:cubicBezTo>
                  <a:lnTo>
                    <a:pt x="2778" y="1269"/>
                  </a:lnTo>
                  <a:cubicBezTo>
                    <a:pt x="2889" y="1269"/>
                    <a:pt x="2889" y="1158"/>
                    <a:pt x="2889" y="1158"/>
                  </a:cubicBezTo>
                  <a:lnTo>
                    <a:pt x="3121" y="1158"/>
                  </a:lnTo>
                  <a:lnTo>
                    <a:pt x="3473" y="1158"/>
                  </a:lnTo>
                  <a:cubicBezTo>
                    <a:pt x="3473" y="1037"/>
                    <a:pt x="3352" y="1037"/>
                    <a:pt x="3352" y="1037"/>
                  </a:cubicBezTo>
                  <a:cubicBezTo>
                    <a:pt x="3010" y="926"/>
                    <a:pt x="2778" y="1037"/>
                    <a:pt x="2547" y="1158"/>
                  </a:cubicBezTo>
                  <a:cubicBezTo>
                    <a:pt x="2426" y="1158"/>
                    <a:pt x="2195" y="1269"/>
                    <a:pt x="2195" y="1389"/>
                  </a:cubicBezTo>
                  <a:cubicBezTo>
                    <a:pt x="2195" y="1269"/>
                    <a:pt x="2426" y="1037"/>
                    <a:pt x="2426" y="1037"/>
                  </a:cubicBezTo>
                  <a:cubicBezTo>
                    <a:pt x="2547" y="926"/>
                    <a:pt x="2778" y="806"/>
                    <a:pt x="2889" y="806"/>
                  </a:cubicBezTo>
                  <a:cubicBezTo>
                    <a:pt x="2889" y="695"/>
                    <a:pt x="3584" y="343"/>
                    <a:pt x="3704" y="34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4392879" y="2837647"/>
              <a:ext cx="87455" cy="58310"/>
            </a:xfrm>
            <a:custGeom>
              <a:rect b="b" l="l" r="r" t="t"/>
              <a:pathLst>
                <a:path extrusionOk="0" h="2779" w="4168">
                  <a:moveTo>
                    <a:pt x="3010" y="1621"/>
                  </a:moveTo>
                  <a:cubicBezTo>
                    <a:pt x="2899" y="1621"/>
                    <a:pt x="3010" y="1500"/>
                    <a:pt x="2778" y="1500"/>
                  </a:cubicBezTo>
                  <a:cubicBezTo>
                    <a:pt x="2436" y="1389"/>
                    <a:pt x="1973" y="1500"/>
                    <a:pt x="1621" y="1389"/>
                  </a:cubicBezTo>
                  <a:cubicBezTo>
                    <a:pt x="1278" y="1389"/>
                    <a:pt x="1047" y="1158"/>
                    <a:pt x="926" y="1037"/>
                  </a:cubicBezTo>
                  <a:cubicBezTo>
                    <a:pt x="815" y="926"/>
                    <a:pt x="695" y="695"/>
                    <a:pt x="695" y="574"/>
                  </a:cubicBezTo>
                  <a:lnTo>
                    <a:pt x="815" y="695"/>
                  </a:lnTo>
                  <a:lnTo>
                    <a:pt x="926" y="695"/>
                  </a:lnTo>
                  <a:cubicBezTo>
                    <a:pt x="1389" y="806"/>
                    <a:pt x="2436" y="1158"/>
                    <a:pt x="2778" y="1269"/>
                  </a:cubicBezTo>
                  <a:cubicBezTo>
                    <a:pt x="2899" y="1269"/>
                    <a:pt x="2899" y="1269"/>
                    <a:pt x="2899" y="1389"/>
                  </a:cubicBezTo>
                  <a:cubicBezTo>
                    <a:pt x="3010" y="1389"/>
                    <a:pt x="3010" y="1500"/>
                    <a:pt x="3010" y="1621"/>
                  </a:cubicBezTo>
                  <a:close/>
                  <a:moveTo>
                    <a:pt x="2547" y="463"/>
                  </a:moveTo>
                  <a:cubicBezTo>
                    <a:pt x="2315" y="463"/>
                    <a:pt x="2204" y="463"/>
                    <a:pt x="1973" y="343"/>
                  </a:cubicBezTo>
                  <a:lnTo>
                    <a:pt x="1621" y="343"/>
                  </a:lnTo>
                  <a:cubicBezTo>
                    <a:pt x="1389" y="232"/>
                    <a:pt x="1389" y="0"/>
                    <a:pt x="1278" y="0"/>
                  </a:cubicBezTo>
                  <a:cubicBezTo>
                    <a:pt x="1278" y="111"/>
                    <a:pt x="1389" y="232"/>
                    <a:pt x="1389" y="343"/>
                  </a:cubicBezTo>
                  <a:cubicBezTo>
                    <a:pt x="1510" y="463"/>
                    <a:pt x="1621" y="574"/>
                    <a:pt x="1852" y="574"/>
                  </a:cubicBezTo>
                  <a:cubicBezTo>
                    <a:pt x="1973" y="695"/>
                    <a:pt x="2084" y="695"/>
                    <a:pt x="2204" y="695"/>
                  </a:cubicBezTo>
                  <a:lnTo>
                    <a:pt x="2315" y="806"/>
                  </a:lnTo>
                  <a:lnTo>
                    <a:pt x="1973" y="806"/>
                  </a:lnTo>
                  <a:cubicBezTo>
                    <a:pt x="1852" y="806"/>
                    <a:pt x="1741" y="806"/>
                    <a:pt x="1621" y="695"/>
                  </a:cubicBezTo>
                  <a:lnTo>
                    <a:pt x="1389" y="695"/>
                  </a:lnTo>
                  <a:cubicBezTo>
                    <a:pt x="1158" y="574"/>
                    <a:pt x="926" y="574"/>
                    <a:pt x="695" y="463"/>
                  </a:cubicBezTo>
                  <a:cubicBezTo>
                    <a:pt x="584" y="463"/>
                    <a:pt x="584" y="463"/>
                    <a:pt x="463" y="343"/>
                  </a:cubicBezTo>
                  <a:lnTo>
                    <a:pt x="352" y="343"/>
                  </a:lnTo>
                  <a:cubicBezTo>
                    <a:pt x="352" y="232"/>
                    <a:pt x="232" y="232"/>
                    <a:pt x="232" y="111"/>
                  </a:cubicBezTo>
                  <a:lnTo>
                    <a:pt x="121" y="111"/>
                  </a:lnTo>
                  <a:cubicBezTo>
                    <a:pt x="121" y="0"/>
                    <a:pt x="0" y="111"/>
                    <a:pt x="232" y="343"/>
                  </a:cubicBezTo>
                  <a:cubicBezTo>
                    <a:pt x="352" y="463"/>
                    <a:pt x="463" y="463"/>
                    <a:pt x="463" y="574"/>
                  </a:cubicBezTo>
                  <a:cubicBezTo>
                    <a:pt x="584" y="695"/>
                    <a:pt x="584" y="806"/>
                    <a:pt x="695" y="1037"/>
                  </a:cubicBezTo>
                  <a:cubicBezTo>
                    <a:pt x="815" y="1037"/>
                    <a:pt x="815" y="1158"/>
                    <a:pt x="926" y="1269"/>
                  </a:cubicBezTo>
                  <a:cubicBezTo>
                    <a:pt x="1158" y="1389"/>
                    <a:pt x="1389" y="1500"/>
                    <a:pt x="1741" y="1621"/>
                  </a:cubicBezTo>
                  <a:lnTo>
                    <a:pt x="1852" y="1621"/>
                  </a:lnTo>
                  <a:lnTo>
                    <a:pt x="2084" y="1621"/>
                  </a:lnTo>
                  <a:cubicBezTo>
                    <a:pt x="2084" y="1732"/>
                    <a:pt x="2204" y="1732"/>
                    <a:pt x="2315" y="1732"/>
                  </a:cubicBezTo>
                  <a:lnTo>
                    <a:pt x="2547" y="1963"/>
                  </a:lnTo>
                  <a:cubicBezTo>
                    <a:pt x="2778" y="2084"/>
                    <a:pt x="2899" y="2315"/>
                    <a:pt x="3130" y="2547"/>
                  </a:cubicBezTo>
                  <a:lnTo>
                    <a:pt x="3241" y="2547"/>
                  </a:lnTo>
                  <a:cubicBezTo>
                    <a:pt x="3362" y="2658"/>
                    <a:pt x="3473" y="2778"/>
                    <a:pt x="3593" y="2778"/>
                  </a:cubicBezTo>
                  <a:cubicBezTo>
                    <a:pt x="3593" y="2778"/>
                    <a:pt x="3473" y="2658"/>
                    <a:pt x="3473" y="2547"/>
                  </a:cubicBezTo>
                  <a:cubicBezTo>
                    <a:pt x="3241" y="2426"/>
                    <a:pt x="3130" y="2315"/>
                    <a:pt x="3010" y="2195"/>
                  </a:cubicBezTo>
                  <a:cubicBezTo>
                    <a:pt x="2778" y="1963"/>
                    <a:pt x="2667" y="1732"/>
                    <a:pt x="2315" y="1621"/>
                  </a:cubicBezTo>
                  <a:cubicBezTo>
                    <a:pt x="2547" y="1621"/>
                    <a:pt x="2778" y="1621"/>
                    <a:pt x="2899" y="1732"/>
                  </a:cubicBezTo>
                  <a:cubicBezTo>
                    <a:pt x="3130" y="1732"/>
                    <a:pt x="3130" y="1732"/>
                    <a:pt x="3130" y="1852"/>
                  </a:cubicBezTo>
                  <a:cubicBezTo>
                    <a:pt x="3241" y="1963"/>
                    <a:pt x="3241" y="2084"/>
                    <a:pt x="3362" y="2084"/>
                  </a:cubicBezTo>
                  <a:cubicBezTo>
                    <a:pt x="3473" y="2195"/>
                    <a:pt x="3593" y="2426"/>
                    <a:pt x="3704" y="2426"/>
                  </a:cubicBezTo>
                  <a:cubicBezTo>
                    <a:pt x="3936" y="2426"/>
                    <a:pt x="3704" y="2195"/>
                    <a:pt x="3593" y="2195"/>
                  </a:cubicBezTo>
                  <a:cubicBezTo>
                    <a:pt x="3473" y="2084"/>
                    <a:pt x="3362" y="1963"/>
                    <a:pt x="3241" y="1732"/>
                  </a:cubicBezTo>
                  <a:cubicBezTo>
                    <a:pt x="3241" y="1621"/>
                    <a:pt x="3130" y="1500"/>
                    <a:pt x="3130" y="1389"/>
                  </a:cubicBezTo>
                  <a:cubicBezTo>
                    <a:pt x="3241" y="1500"/>
                    <a:pt x="3473" y="1621"/>
                    <a:pt x="3593" y="1732"/>
                  </a:cubicBezTo>
                  <a:cubicBezTo>
                    <a:pt x="3593" y="1852"/>
                    <a:pt x="3704" y="1852"/>
                    <a:pt x="3704" y="1963"/>
                  </a:cubicBezTo>
                  <a:lnTo>
                    <a:pt x="3825" y="2195"/>
                  </a:lnTo>
                  <a:lnTo>
                    <a:pt x="3825" y="2195"/>
                  </a:lnTo>
                  <a:lnTo>
                    <a:pt x="3936" y="2195"/>
                  </a:lnTo>
                  <a:lnTo>
                    <a:pt x="3936" y="2195"/>
                  </a:lnTo>
                  <a:cubicBezTo>
                    <a:pt x="3936" y="1963"/>
                    <a:pt x="3704" y="1732"/>
                    <a:pt x="3704" y="1621"/>
                  </a:cubicBezTo>
                  <a:cubicBezTo>
                    <a:pt x="3362" y="1269"/>
                    <a:pt x="2778" y="1037"/>
                    <a:pt x="2315" y="926"/>
                  </a:cubicBezTo>
                  <a:lnTo>
                    <a:pt x="2315" y="926"/>
                  </a:lnTo>
                  <a:lnTo>
                    <a:pt x="2899" y="926"/>
                  </a:lnTo>
                  <a:cubicBezTo>
                    <a:pt x="3130" y="926"/>
                    <a:pt x="3241" y="1037"/>
                    <a:pt x="3362" y="1037"/>
                  </a:cubicBezTo>
                  <a:cubicBezTo>
                    <a:pt x="3704" y="1158"/>
                    <a:pt x="3704" y="1158"/>
                    <a:pt x="3936" y="1389"/>
                  </a:cubicBezTo>
                  <a:lnTo>
                    <a:pt x="4056" y="1500"/>
                  </a:lnTo>
                  <a:cubicBezTo>
                    <a:pt x="4056" y="1389"/>
                    <a:pt x="3936" y="1269"/>
                    <a:pt x="3936" y="1269"/>
                  </a:cubicBezTo>
                  <a:lnTo>
                    <a:pt x="3593" y="926"/>
                  </a:lnTo>
                  <a:cubicBezTo>
                    <a:pt x="3362" y="926"/>
                    <a:pt x="3130" y="806"/>
                    <a:pt x="3010" y="806"/>
                  </a:cubicBezTo>
                  <a:cubicBezTo>
                    <a:pt x="2899" y="806"/>
                    <a:pt x="2778" y="806"/>
                    <a:pt x="2667" y="695"/>
                  </a:cubicBezTo>
                  <a:lnTo>
                    <a:pt x="2204" y="574"/>
                  </a:lnTo>
                  <a:cubicBezTo>
                    <a:pt x="2667" y="574"/>
                    <a:pt x="3010" y="463"/>
                    <a:pt x="3473" y="574"/>
                  </a:cubicBezTo>
                  <a:cubicBezTo>
                    <a:pt x="3593" y="695"/>
                    <a:pt x="3704" y="695"/>
                    <a:pt x="3825" y="806"/>
                  </a:cubicBezTo>
                  <a:lnTo>
                    <a:pt x="3936" y="806"/>
                  </a:lnTo>
                  <a:cubicBezTo>
                    <a:pt x="3936" y="926"/>
                    <a:pt x="4056" y="926"/>
                    <a:pt x="4056" y="926"/>
                  </a:cubicBezTo>
                  <a:cubicBezTo>
                    <a:pt x="4056" y="926"/>
                    <a:pt x="4167" y="1037"/>
                    <a:pt x="4167" y="926"/>
                  </a:cubicBezTo>
                  <a:lnTo>
                    <a:pt x="4167" y="926"/>
                  </a:lnTo>
                  <a:cubicBezTo>
                    <a:pt x="4056" y="806"/>
                    <a:pt x="3936" y="695"/>
                    <a:pt x="3825" y="695"/>
                  </a:cubicBezTo>
                  <a:lnTo>
                    <a:pt x="3704" y="463"/>
                  </a:lnTo>
                  <a:cubicBezTo>
                    <a:pt x="3362" y="343"/>
                    <a:pt x="3010" y="343"/>
                    <a:pt x="2547" y="463"/>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4380835" y="2750213"/>
              <a:ext cx="92302" cy="53442"/>
            </a:xfrm>
            <a:custGeom>
              <a:rect b="b" l="l" r="r" t="t"/>
              <a:pathLst>
                <a:path extrusionOk="0" h="2547" w="4399">
                  <a:moveTo>
                    <a:pt x="806" y="2195"/>
                  </a:moveTo>
                  <a:cubicBezTo>
                    <a:pt x="926" y="2195"/>
                    <a:pt x="1269" y="1963"/>
                    <a:pt x="1389" y="1963"/>
                  </a:cubicBezTo>
                  <a:cubicBezTo>
                    <a:pt x="1500" y="1852"/>
                    <a:pt x="1852" y="1732"/>
                    <a:pt x="1963" y="1621"/>
                  </a:cubicBezTo>
                  <a:lnTo>
                    <a:pt x="2195" y="1500"/>
                  </a:lnTo>
                  <a:cubicBezTo>
                    <a:pt x="2315" y="1389"/>
                    <a:pt x="2778" y="1158"/>
                    <a:pt x="2889" y="1158"/>
                  </a:cubicBezTo>
                  <a:cubicBezTo>
                    <a:pt x="3010" y="1158"/>
                    <a:pt x="3121" y="1158"/>
                    <a:pt x="3241" y="1269"/>
                  </a:cubicBezTo>
                  <a:lnTo>
                    <a:pt x="3121" y="1269"/>
                  </a:lnTo>
                  <a:cubicBezTo>
                    <a:pt x="2778" y="1389"/>
                    <a:pt x="2547" y="1621"/>
                    <a:pt x="2547" y="1732"/>
                  </a:cubicBezTo>
                  <a:lnTo>
                    <a:pt x="2315" y="1852"/>
                  </a:lnTo>
                  <a:cubicBezTo>
                    <a:pt x="2315" y="1963"/>
                    <a:pt x="2195" y="1963"/>
                    <a:pt x="2195" y="2084"/>
                  </a:cubicBezTo>
                  <a:cubicBezTo>
                    <a:pt x="1852" y="2315"/>
                    <a:pt x="1500" y="2426"/>
                    <a:pt x="1037" y="2315"/>
                  </a:cubicBezTo>
                  <a:cubicBezTo>
                    <a:pt x="926" y="2315"/>
                    <a:pt x="806" y="2195"/>
                    <a:pt x="806" y="2195"/>
                  </a:cubicBezTo>
                  <a:close/>
                  <a:moveTo>
                    <a:pt x="1852" y="1158"/>
                  </a:moveTo>
                  <a:lnTo>
                    <a:pt x="1852" y="1037"/>
                  </a:lnTo>
                  <a:cubicBezTo>
                    <a:pt x="1963" y="1037"/>
                    <a:pt x="2195" y="806"/>
                    <a:pt x="2315" y="695"/>
                  </a:cubicBezTo>
                  <a:cubicBezTo>
                    <a:pt x="2426" y="463"/>
                    <a:pt x="2658" y="232"/>
                    <a:pt x="3010" y="111"/>
                  </a:cubicBezTo>
                  <a:lnTo>
                    <a:pt x="3241" y="111"/>
                  </a:lnTo>
                  <a:cubicBezTo>
                    <a:pt x="3352" y="111"/>
                    <a:pt x="3473" y="111"/>
                    <a:pt x="3473" y="0"/>
                  </a:cubicBezTo>
                  <a:lnTo>
                    <a:pt x="3352" y="0"/>
                  </a:lnTo>
                  <a:lnTo>
                    <a:pt x="3121" y="0"/>
                  </a:lnTo>
                  <a:cubicBezTo>
                    <a:pt x="3010" y="0"/>
                    <a:pt x="2889" y="0"/>
                    <a:pt x="2778" y="111"/>
                  </a:cubicBezTo>
                  <a:cubicBezTo>
                    <a:pt x="2547" y="111"/>
                    <a:pt x="2426" y="232"/>
                    <a:pt x="2315" y="343"/>
                  </a:cubicBezTo>
                  <a:cubicBezTo>
                    <a:pt x="2315" y="463"/>
                    <a:pt x="2315" y="463"/>
                    <a:pt x="2195" y="463"/>
                  </a:cubicBezTo>
                  <a:lnTo>
                    <a:pt x="2195" y="463"/>
                  </a:lnTo>
                  <a:cubicBezTo>
                    <a:pt x="2084" y="695"/>
                    <a:pt x="1852" y="926"/>
                    <a:pt x="1732" y="1037"/>
                  </a:cubicBezTo>
                  <a:lnTo>
                    <a:pt x="1389" y="1389"/>
                  </a:lnTo>
                  <a:lnTo>
                    <a:pt x="1158" y="1389"/>
                  </a:lnTo>
                  <a:lnTo>
                    <a:pt x="806" y="1389"/>
                  </a:lnTo>
                  <a:cubicBezTo>
                    <a:pt x="806" y="1500"/>
                    <a:pt x="926" y="1500"/>
                    <a:pt x="926" y="1500"/>
                  </a:cubicBezTo>
                  <a:cubicBezTo>
                    <a:pt x="1158" y="1500"/>
                    <a:pt x="1389" y="1500"/>
                    <a:pt x="1732" y="1389"/>
                  </a:cubicBezTo>
                  <a:cubicBezTo>
                    <a:pt x="1852" y="1269"/>
                    <a:pt x="1963" y="1269"/>
                    <a:pt x="2084" y="1158"/>
                  </a:cubicBezTo>
                  <a:cubicBezTo>
                    <a:pt x="2084" y="1269"/>
                    <a:pt x="1732" y="1500"/>
                    <a:pt x="1621" y="1621"/>
                  </a:cubicBezTo>
                  <a:lnTo>
                    <a:pt x="1389" y="1732"/>
                  </a:lnTo>
                  <a:cubicBezTo>
                    <a:pt x="1269" y="1852"/>
                    <a:pt x="695" y="2195"/>
                    <a:pt x="574" y="2195"/>
                  </a:cubicBezTo>
                  <a:lnTo>
                    <a:pt x="463" y="2195"/>
                  </a:lnTo>
                  <a:lnTo>
                    <a:pt x="463" y="2195"/>
                  </a:lnTo>
                  <a:lnTo>
                    <a:pt x="111" y="2195"/>
                  </a:lnTo>
                  <a:lnTo>
                    <a:pt x="111" y="2195"/>
                  </a:lnTo>
                  <a:cubicBezTo>
                    <a:pt x="0" y="2195"/>
                    <a:pt x="0" y="2315"/>
                    <a:pt x="111" y="2315"/>
                  </a:cubicBezTo>
                  <a:lnTo>
                    <a:pt x="463" y="2315"/>
                  </a:lnTo>
                  <a:lnTo>
                    <a:pt x="806" y="2315"/>
                  </a:lnTo>
                  <a:cubicBezTo>
                    <a:pt x="1037" y="2426"/>
                    <a:pt x="1158" y="2547"/>
                    <a:pt x="1500" y="2547"/>
                  </a:cubicBezTo>
                  <a:cubicBezTo>
                    <a:pt x="1732" y="2547"/>
                    <a:pt x="2084" y="2315"/>
                    <a:pt x="2315" y="2195"/>
                  </a:cubicBezTo>
                  <a:cubicBezTo>
                    <a:pt x="2315" y="2084"/>
                    <a:pt x="2426" y="2084"/>
                    <a:pt x="2426" y="1963"/>
                  </a:cubicBezTo>
                  <a:lnTo>
                    <a:pt x="2547" y="1963"/>
                  </a:lnTo>
                  <a:lnTo>
                    <a:pt x="2658" y="1963"/>
                  </a:lnTo>
                  <a:cubicBezTo>
                    <a:pt x="2778" y="1852"/>
                    <a:pt x="2889" y="1852"/>
                    <a:pt x="3121" y="1852"/>
                  </a:cubicBezTo>
                  <a:lnTo>
                    <a:pt x="3473" y="1852"/>
                  </a:lnTo>
                  <a:lnTo>
                    <a:pt x="4047" y="1852"/>
                  </a:lnTo>
                  <a:lnTo>
                    <a:pt x="4167" y="1732"/>
                  </a:lnTo>
                  <a:cubicBezTo>
                    <a:pt x="4278" y="1732"/>
                    <a:pt x="4399" y="1732"/>
                    <a:pt x="4399" y="1621"/>
                  </a:cubicBezTo>
                  <a:cubicBezTo>
                    <a:pt x="4278" y="1621"/>
                    <a:pt x="4047" y="1732"/>
                    <a:pt x="3936" y="1732"/>
                  </a:cubicBezTo>
                  <a:cubicBezTo>
                    <a:pt x="3704" y="1732"/>
                    <a:pt x="3473" y="1621"/>
                    <a:pt x="3121" y="1621"/>
                  </a:cubicBezTo>
                  <a:cubicBezTo>
                    <a:pt x="3010" y="1621"/>
                    <a:pt x="2778" y="1732"/>
                    <a:pt x="2658" y="1732"/>
                  </a:cubicBezTo>
                  <a:cubicBezTo>
                    <a:pt x="2658" y="1732"/>
                    <a:pt x="2778" y="1621"/>
                    <a:pt x="2889" y="1621"/>
                  </a:cubicBezTo>
                  <a:lnTo>
                    <a:pt x="2889" y="1500"/>
                  </a:lnTo>
                  <a:lnTo>
                    <a:pt x="3121" y="1389"/>
                  </a:lnTo>
                  <a:cubicBezTo>
                    <a:pt x="3121" y="1389"/>
                    <a:pt x="3352" y="1269"/>
                    <a:pt x="3352" y="1389"/>
                  </a:cubicBezTo>
                  <a:lnTo>
                    <a:pt x="4167" y="1389"/>
                  </a:lnTo>
                  <a:lnTo>
                    <a:pt x="4278" y="1269"/>
                  </a:lnTo>
                  <a:lnTo>
                    <a:pt x="4278" y="1269"/>
                  </a:lnTo>
                  <a:cubicBezTo>
                    <a:pt x="4167" y="1269"/>
                    <a:pt x="3815" y="1389"/>
                    <a:pt x="3352" y="1158"/>
                  </a:cubicBezTo>
                  <a:lnTo>
                    <a:pt x="3121" y="1037"/>
                  </a:lnTo>
                  <a:lnTo>
                    <a:pt x="3704" y="1037"/>
                  </a:lnTo>
                  <a:lnTo>
                    <a:pt x="4167" y="1037"/>
                  </a:lnTo>
                  <a:lnTo>
                    <a:pt x="4167" y="1037"/>
                  </a:lnTo>
                  <a:cubicBezTo>
                    <a:pt x="3815" y="806"/>
                    <a:pt x="3473" y="806"/>
                    <a:pt x="3121" y="926"/>
                  </a:cubicBezTo>
                  <a:cubicBezTo>
                    <a:pt x="2889" y="1037"/>
                    <a:pt x="2547" y="1158"/>
                    <a:pt x="2426" y="1269"/>
                  </a:cubicBezTo>
                  <a:cubicBezTo>
                    <a:pt x="2315" y="1269"/>
                    <a:pt x="2195" y="1389"/>
                    <a:pt x="2195" y="1389"/>
                  </a:cubicBezTo>
                  <a:cubicBezTo>
                    <a:pt x="2195" y="1269"/>
                    <a:pt x="2547" y="1037"/>
                    <a:pt x="2658" y="926"/>
                  </a:cubicBezTo>
                  <a:cubicBezTo>
                    <a:pt x="3352" y="343"/>
                    <a:pt x="3584" y="574"/>
                    <a:pt x="3815" y="463"/>
                  </a:cubicBezTo>
                  <a:cubicBezTo>
                    <a:pt x="3815" y="343"/>
                    <a:pt x="3584" y="343"/>
                    <a:pt x="3473" y="343"/>
                  </a:cubicBezTo>
                  <a:cubicBezTo>
                    <a:pt x="3241" y="343"/>
                    <a:pt x="3121" y="343"/>
                    <a:pt x="3010" y="463"/>
                  </a:cubicBezTo>
                  <a:cubicBezTo>
                    <a:pt x="2778" y="574"/>
                    <a:pt x="2658" y="695"/>
                    <a:pt x="2547" y="695"/>
                  </a:cubicBezTo>
                  <a:lnTo>
                    <a:pt x="2547" y="806"/>
                  </a:lnTo>
                  <a:lnTo>
                    <a:pt x="2195" y="926"/>
                  </a:lnTo>
                  <a:cubicBezTo>
                    <a:pt x="2195" y="926"/>
                    <a:pt x="1963" y="1158"/>
                    <a:pt x="1852" y="11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4276300" y="2891069"/>
              <a:ext cx="58310" cy="87455"/>
            </a:xfrm>
            <a:custGeom>
              <a:rect b="b" l="l" r="r" t="t"/>
              <a:pathLst>
                <a:path extrusionOk="0" h="4168" w="2779">
                  <a:moveTo>
                    <a:pt x="1158" y="3010"/>
                  </a:moveTo>
                  <a:cubicBezTo>
                    <a:pt x="1158" y="2890"/>
                    <a:pt x="1278" y="2890"/>
                    <a:pt x="1278" y="2890"/>
                  </a:cubicBezTo>
                  <a:cubicBezTo>
                    <a:pt x="1389" y="2427"/>
                    <a:pt x="1278" y="1733"/>
                    <a:pt x="1510" y="1390"/>
                  </a:cubicBezTo>
                  <a:cubicBezTo>
                    <a:pt x="1510" y="1269"/>
                    <a:pt x="1510" y="1158"/>
                    <a:pt x="1621" y="1038"/>
                  </a:cubicBezTo>
                  <a:lnTo>
                    <a:pt x="1741" y="927"/>
                  </a:lnTo>
                  <a:cubicBezTo>
                    <a:pt x="1852" y="806"/>
                    <a:pt x="1973" y="695"/>
                    <a:pt x="2084" y="695"/>
                  </a:cubicBezTo>
                  <a:lnTo>
                    <a:pt x="2204" y="575"/>
                  </a:lnTo>
                  <a:lnTo>
                    <a:pt x="2204" y="806"/>
                  </a:lnTo>
                  <a:cubicBezTo>
                    <a:pt x="1973" y="1158"/>
                    <a:pt x="1973" y="1501"/>
                    <a:pt x="1852" y="1853"/>
                  </a:cubicBezTo>
                  <a:cubicBezTo>
                    <a:pt x="1741" y="1964"/>
                    <a:pt x="1741" y="2084"/>
                    <a:pt x="1741" y="2196"/>
                  </a:cubicBezTo>
                  <a:cubicBezTo>
                    <a:pt x="1621" y="2316"/>
                    <a:pt x="1621" y="2427"/>
                    <a:pt x="1621" y="2547"/>
                  </a:cubicBezTo>
                  <a:cubicBezTo>
                    <a:pt x="1621" y="2659"/>
                    <a:pt x="1510" y="2779"/>
                    <a:pt x="1510" y="2890"/>
                  </a:cubicBezTo>
                  <a:cubicBezTo>
                    <a:pt x="1389" y="2890"/>
                    <a:pt x="1278" y="3010"/>
                    <a:pt x="1158" y="3010"/>
                  </a:cubicBezTo>
                  <a:close/>
                  <a:moveTo>
                    <a:pt x="2436" y="464"/>
                  </a:moveTo>
                  <a:lnTo>
                    <a:pt x="2547" y="232"/>
                  </a:lnTo>
                  <a:lnTo>
                    <a:pt x="2667" y="232"/>
                  </a:lnTo>
                  <a:lnTo>
                    <a:pt x="2667" y="112"/>
                  </a:lnTo>
                  <a:lnTo>
                    <a:pt x="2667" y="112"/>
                  </a:lnTo>
                  <a:cubicBezTo>
                    <a:pt x="2778" y="112"/>
                    <a:pt x="2778" y="1"/>
                    <a:pt x="2547" y="112"/>
                  </a:cubicBezTo>
                  <a:cubicBezTo>
                    <a:pt x="2436" y="112"/>
                    <a:pt x="2436" y="232"/>
                    <a:pt x="2315" y="464"/>
                  </a:cubicBezTo>
                  <a:lnTo>
                    <a:pt x="2084" y="464"/>
                  </a:lnTo>
                  <a:cubicBezTo>
                    <a:pt x="1621" y="695"/>
                    <a:pt x="1278" y="1038"/>
                    <a:pt x="1278" y="1733"/>
                  </a:cubicBezTo>
                  <a:cubicBezTo>
                    <a:pt x="1278" y="1733"/>
                    <a:pt x="1278" y="1853"/>
                    <a:pt x="1158" y="1964"/>
                  </a:cubicBezTo>
                  <a:lnTo>
                    <a:pt x="1158" y="2196"/>
                  </a:lnTo>
                  <a:cubicBezTo>
                    <a:pt x="1047" y="2196"/>
                    <a:pt x="1047" y="2316"/>
                    <a:pt x="1047" y="2316"/>
                  </a:cubicBezTo>
                  <a:lnTo>
                    <a:pt x="815" y="2547"/>
                  </a:lnTo>
                  <a:cubicBezTo>
                    <a:pt x="695" y="2659"/>
                    <a:pt x="695" y="2779"/>
                    <a:pt x="584" y="2779"/>
                  </a:cubicBezTo>
                  <a:lnTo>
                    <a:pt x="463" y="3010"/>
                  </a:lnTo>
                  <a:cubicBezTo>
                    <a:pt x="232" y="3122"/>
                    <a:pt x="121" y="3242"/>
                    <a:pt x="0" y="3473"/>
                  </a:cubicBezTo>
                  <a:cubicBezTo>
                    <a:pt x="0" y="3585"/>
                    <a:pt x="0" y="3585"/>
                    <a:pt x="121" y="3473"/>
                  </a:cubicBezTo>
                  <a:lnTo>
                    <a:pt x="232" y="3353"/>
                  </a:lnTo>
                  <a:cubicBezTo>
                    <a:pt x="463" y="3122"/>
                    <a:pt x="815" y="2890"/>
                    <a:pt x="1047" y="2659"/>
                  </a:cubicBezTo>
                  <a:cubicBezTo>
                    <a:pt x="1047" y="2547"/>
                    <a:pt x="1047" y="2547"/>
                    <a:pt x="1158" y="2427"/>
                  </a:cubicBezTo>
                  <a:lnTo>
                    <a:pt x="1158" y="2316"/>
                  </a:lnTo>
                  <a:cubicBezTo>
                    <a:pt x="1158" y="2547"/>
                    <a:pt x="1158" y="2779"/>
                    <a:pt x="1047" y="3010"/>
                  </a:cubicBezTo>
                  <a:cubicBezTo>
                    <a:pt x="1047" y="3122"/>
                    <a:pt x="1047" y="3010"/>
                    <a:pt x="926" y="3122"/>
                  </a:cubicBezTo>
                  <a:cubicBezTo>
                    <a:pt x="815" y="3242"/>
                    <a:pt x="352" y="3585"/>
                    <a:pt x="463" y="3816"/>
                  </a:cubicBezTo>
                  <a:cubicBezTo>
                    <a:pt x="463" y="3705"/>
                    <a:pt x="584" y="3585"/>
                    <a:pt x="584" y="3585"/>
                  </a:cubicBezTo>
                  <a:cubicBezTo>
                    <a:pt x="815" y="3353"/>
                    <a:pt x="926" y="3353"/>
                    <a:pt x="1047" y="3242"/>
                  </a:cubicBezTo>
                  <a:cubicBezTo>
                    <a:pt x="1158" y="3242"/>
                    <a:pt x="1158" y="3122"/>
                    <a:pt x="1158" y="3122"/>
                  </a:cubicBezTo>
                  <a:lnTo>
                    <a:pt x="1389" y="3122"/>
                  </a:lnTo>
                  <a:cubicBezTo>
                    <a:pt x="1389" y="3122"/>
                    <a:pt x="1278" y="3242"/>
                    <a:pt x="1278" y="3353"/>
                  </a:cubicBezTo>
                  <a:cubicBezTo>
                    <a:pt x="1047" y="3473"/>
                    <a:pt x="1047" y="3585"/>
                    <a:pt x="815" y="3705"/>
                  </a:cubicBezTo>
                  <a:lnTo>
                    <a:pt x="695" y="3705"/>
                  </a:lnTo>
                  <a:cubicBezTo>
                    <a:pt x="695" y="3816"/>
                    <a:pt x="584" y="3816"/>
                    <a:pt x="584" y="3816"/>
                  </a:cubicBezTo>
                  <a:cubicBezTo>
                    <a:pt x="695" y="3936"/>
                    <a:pt x="926" y="3705"/>
                    <a:pt x="1047" y="3705"/>
                  </a:cubicBezTo>
                  <a:lnTo>
                    <a:pt x="1158" y="3585"/>
                  </a:lnTo>
                  <a:cubicBezTo>
                    <a:pt x="1278" y="3585"/>
                    <a:pt x="1389" y="3242"/>
                    <a:pt x="1510" y="3122"/>
                  </a:cubicBezTo>
                  <a:cubicBezTo>
                    <a:pt x="1621" y="2890"/>
                    <a:pt x="1741" y="2659"/>
                    <a:pt x="1741" y="2427"/>
                  </a:cubicBezTo>
                  <a:cubicBezTo>
                    <a:pt x="1852" y="2427"/>
                    <a:pt x="1852" y="2196"/>
                    <a:pt x="1852" y="2196"/>
                  </a:cubicBezTo>
                  <a:lnTo>
                    <a:pt x="1852" y="2779"/>
                  </a:lnTo>
                  <a:cubicBezTo>
                    <a:pt x="1852" y="3122"/>
                    <a:pt x="1741" y="3473"/>
                    <a:pt x="1621" y="3705"/>
                  </a:cubicBezTo>
                  <a:cubicBezTo>
                    <a:pt x="1510" y="3816"/>
                    <a:pt x="1389" y="3936"/>
                    <a:pt x="1389" y="4048"/>
                  </a:cubicBezTo>
                  <a:cubicBezTo>
                    <a:pt x="1389" y="4048"/>
                    <a:pt x="1389" y="3936"/>
                    <a:pt x="1510" y="3936"/>
                  </a:cubicBezTo>
                  <a:cubicBezTo>
                    <a:pt x="1852" y="3705"/>
                    <a:pt x="1973" y="3353"/>
                    <a:pt x="1973" y="2890"/>
                  </a:cubicBezTo>
                  <a:cubicBezTo>
                    <a:pt x="1973" y="2890"/>
                    <a:pt x="2204" y="2196"/>
                    <a:pt x="2204" y="2084"/>
                  </a:cubicBezTo>
                  <a:lnTo>
                    <a:pt x="2204" y="2316"/>
                  </a:lnTo>
                  <a:cubicBezTo>
                    <a:pt x="2204" y="2659"/>
                    <a:pt x="2315" y="3010"/>
                    <a:pt x="2315" y="3242"/>
                  </a:cubicBezTo>
                  <a:cubicBezTo>
                    <a:pt x="2204" y="3585"/>
                    <a:pt x="2084" y="3705"/>
                    <a:pt x="1973" y="3936"/>
                  </a:cubicBezTo>
                  <a:cubicBezTo>
                    <a:pt x="1852" y="3936"/>
                    <a:pt x="1852" y="4048"/>
                    <a:pt x="1852" y="4168"/>
                  </a:cubicBezTo>
                  <a:lnTo>
                    <a:pt x="1973" y="4048"/>
                  </a:lnTo>
                  <a:cubicBezTo>
                    <a:pt x="2315" y="3705"/>
                    <a:pt x="2436" y="3353"/>
                    <a:pt x="2436" y="2779"/>
                  </a:cubicBezTo>
                  <a:cubicBezTo>
                    <a:pt x="2315" y="2196"/>
                    <a:pt x="2315" y="2316"/>
                    <a:pt x="2436" y="1733"/>
                  </a:cubicBezTo>
                  <a:lnTo>
                    <a:pt x="2436" y="1621"/>
                  </a:lnTo>
                  <a:cubicBezTo>
                    <a:pt x="2436" y="1501"/>
                    <a:pt x="2667" y="1390"/>
                    <a:pt x="2667" y="1390"/>
                  </a:cubicBezTo>
                  <a:lnTo>
                    <a:pt x="2667" y="1269"/>
                  </a:lnTo>
                  <a:lnTo>
                    <a:pt x="2778" y="1269"/>
                  </a:lnTo>
                  <a:cubicBezTo>
                    <a:pt x="2778" y="1158"/>
                    <a:pt x="2667" y="1269"/>
                    <a:pt x="2667" y="1269"/>
                  </a:cubicBezTo>
                  <a:cubicBezTo>
                    <a:pt x="2436" y="1390"/>
                    <a:pt x="2204" y="1621"/>
                    <a:pt x="2204" y="1964"/>
                  </a:cubicBezTo>
                  <a:cubicBezTo>
                    <a:pt x="2084" y="1964"/>
                    <a:pt x="2084" y="1964"/>
                    <a:pt x="2084" y="2084"/>
                  </a:cubicBezTo>
                  <a:lnTo>
                    <a:pt x="2084" y="2196"/>
                  </a:lnTo>
                  <a:cubicBezTo>
                    <a:pt x="2084" y="1621"/>
                    <a:pt x="2084" y="1390"/>
                    <a:pt x="2315" y="806"/>
                  </a:cubicBezTo>
                  <a:lnTo>
                    <a:pt x="2315" y="575"/>
                  </a:lnTo>
                  <a:cubicBezTo>
                    <a:pt x="2436" y="575"/>
                    <a:pt x="2436" y="464"/>
                    <a:pt x="2436" y="46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4371120" y="2878836"/>
              <a:ext cx="50925" cy="92323"/>
            </a:xfrm>
            <a:custGeom>
              <a:rect b="b" l="l" r="r" t="t"/>
              <a:pathLst>
                <a:path extrusionOk="0" h="4400" w="2427">
                  <a:moveTo>
                    <a:pt x="111" y="1278"/>
                  </a:moveTo>
                  <a:cubicBezTo>
                    <a:pt x="111" y="1158"/>
                    <a:pt x="111" y="815"/>
                    <a:pt x="232" y="695"/>
                  </a:cubicBezTo>
                  <a:lnTo>
                    <a:pt x="232" y="815"/>
                  </a:lnTo>
                  <a:lnTo>
                    <a:pt x="232" y="815"/>
                  </a:lnTo>
                  <a:lnTo>
                    <a:pt x="232" y="815"/>
                  </a:lnTo>
                  <a:lnTo>
                    <a:pt x="574" y="1389"/>
                  </a:lnTo>
                  <a:cubicBezTo>
                    <a:pt x="574" y="1389"/>
                    <a:pt x="574" y="1510"/>
                    <a:pt x="695" y="1621"/>
                  </a:cubicBezTo>
                  <a:cubicBezTo>
                    <a:pt x="806" y="1852"/>
                    <a:pt x="1269" y="2667"/>
                    <a:pt x="1269" y="2779"/>
                  </a:cubicBezTo>
                  <a:cubicBezTo>
                    <a:pt x="1269" y="2899"/>
                    <a:pt x="1269" y="3130"/>
                    <a:pt x="1158" y="3130"/>
                  </a:cubicBezTo>
                  <a:lnTo>
                    <a:pt x="1158" y="3010"/>
                  </a:lnTo>
                  <a:cubicBezTo>
                    <a:pt x="1158" y="2899"/>
                    <a:pt x="1037" y="2779"/>
                    <a:pt x="926" y="2779"/>
                  </a:cubicBezTo>
                  <a:cubicBezTo>
                    <a:pt x="926" y="2667"/>
                    <a:pt x="574" y="2316"/>
                    <a:pt x="574" y="2316"/>
                  </a:cubicBezTo>
                  <a:lnTo>
                    <a:pt x="463" y="2204"/>
                  </a:lnTo>
                  <a:lnTo>
                    <a:pt x="463" y="2084"/>
                  </a:lnTo>
                  <a:lnTo>
                    <a:pt x="232" y="1852"/>
                  </a:lnTo>
                  <a:cubicBezTo>
                    <a:pt x="111" y="1741"/>
                    <a:pt x="111" y="1510"/>
                    <a:pt x="111" y="1278"/>
                  </a:cubicBezTo>
                  <a:close/>
                  <a:moveTo>
                    <a:pt x="232" y="121"/>
                  </a:moveTo>
                  <a:lnTo>
                    <a:pt x="232" y="0"/>
                  </a:lnTo>
                  <a:lnTo>
                    <a:pt x="111" y="0"/>
                  </a:lnTo>
                  <a:lnTo>
                    <a:pt x="111" y="121"/>
                  </a:lnTo>
                  <a:lnTo>
                    <a:pt x="111" y="584"/>
                  </a:lnTo>
                  <a:lnTo>
                    <a:pt x="0" y="926"/>
                  </a:lnTo>
                  <a:lnTo>
                    <a:pt x="0" y="1278"/>
                  </a:lnTo>
                  <a:cubicBezTo>
                    <a:pt x="0" y="1621"/>
                    <a:pt x="111" y="1973"/>
                    <a:pt x="343" y="2204"/>
                  </a:cubicBezTo>
                  <a:cubicBezTo>
                    <a:pt x="463" y="2316"/>
                    <a:pt x="463" y="2316"/>
                    <a:pt x="463" y="2436"/>
                  </a:cubicBezTo>
                  <a:cubicBezTo>
                    <a:pt x="463" y="2547"/>
                    <a:pt x="574" y="2667"/>
                    <a:pt x="574" y="2779"/>
                  </a:cubicBezTo>
                  <a:cubicBezTo>
                    <a:pt x="695" y="3010"/>
                    <a:pt x="695" y="3242"/>
                    <a:pt x="695" y="3362"/>
                  </a:cubicBezTo>
                  <a:cubicBezTo>
                    <a:pt x="574" y="3593"/>
                    <a:pt x="574" y="3825"/>
                    <a:pt x="695" y="3936"/>
                  </a:cubicBezTo>
                  <a:cubicBezTo>
                    <a:pt x="695" y="4056"/>
                    <a:pt x="695" y="4399"/>
                    <a:pt x="806" y="4399"/>
                  </a:cubicBezTo>
                  <a:lnTo>
                    <a:pt x="806" y="4288"/>
                  </a:lnTo>
                  <a:lnTo>
                    <a:pt x="806" y="3936"/>
                  </a:lnTo>
                  <a:lnTo>
                    <a:pt x="806" y="2899"/>
                  </a:lnTo>
                  <a:cubicBezTo>
                    <a:pt x="695" y="2779"/>
                    <a:pt x="695" y="2667"/>
                    <a:pt x="695" y="2667"/>
                  </a:cubicBezTo>
                  <a:cubicBezTo>
                    <a:pt x="806" y="2667"/>
                    <a:pt x="926" y="2779"/>
                    <a:pt x="926" y="2899"/>
                  </a:cubicBezTo>
                  <a:cubicBezTo>
                    <a:pt x="1037" y="3010"/>
                    <a:pt x="1158" y="3242"/>
                    <a:pt x="1158" y="3362"/>
                  </a:cubicBezTo>
                  <a:cubicBezTo>
                    <a:pt x="1158" y="3362"/>
                    <a:pt x="926" y="3705"/>
                    <a:pt x="1158" y="4168"/>
                  </a:cubicBezTo>
                  <a:lnTo>
                    <a:pt x="1158" y="4288"/>
                  </a:lnTo>
                  <a:cubicBezTo>
                    <a:pt x="1269" y="4168"/>
                    <a:pt x="1158" y="3825"/>
                    <a:pt x="1158" y="3705"/>
                  </a:cubicBezTo>
                  <a:cubicBezTo>
                    <a:pt x="1158" y="3473"/>
                    <a:pt x="1389" y="3242"/>
                    <a:pt x="1389" y="3130"/>
                  </a:cubicBezTo>
                  <a:lnTo>
                    <a:pt x="1389" y="3130"/>
                  </a:lnTo>
                  <a:cubicBezTo>
                    <a:pt x="1500" y="3362"/>
                    <a:pt x="1500" y="3473"/>
                    <a:pt x="1500" y="3705"/>
                  </a:cubicBezTo>
                  <a:cubicBezTo>
                    <a:pt x="1500" y="3825"/>
                    <a:pt x="1389" y="4056"/>
                    <a:pt x="1389" y="4168"/>
                  </a:cubicBezTo>
                  <a:cubicBezTo>
                    <a:pt x="1500" y="4168"/>
                    <a:pt x="1500" y="3936"/>
                    <a:pt x="1500" y="3936"/>
                  </a:cubicBezTo>
                  <a:cubicBezTo>
                    <a:pt x="1621" y="3473"/>
                    <a:pt x="1621" y="3130"/>
                    <a:pt x="1389" y="2779"/>
                  </a:cubicBezTo>
                  <a:cubicBezTo>
                    <a:pt x="1389" y="2667"/>
                    <a:pt x="1269" y="2547"/>
                    <a:pt x="1269" y="2436"/>
                  </a:cubicBezTo>
                  <a:lnTo>
                    <a:pt x="1158" y="2084"/>
                  </a:lnTo>
                  <a:lnTo>
                    <a:pt x="1269" y="2204"/>
                  </a:lnTo>
                  <a:cubicBezTo>
                    <a:pt x="1389" y="2316"/>
                    <a:pt x="1389" y="2436"/>
                    <a:pt x="1500" y="2436"/>
                  </a:cubicBezTo>
                  <a:cubicBezTo>
                    <a:pt x="1621" y="2667"/>
                    <a:pt x="1732" y="2779"/>
                    <a:pt x="1852" y="2899"/>
                  </a:cubicBezTo>
                  <a:lnTo>
                    <a:pt x="1852" y="3130"/>
                  </a:lnTo>
                  <a:cubicBezTo>
                    <a:pt x="1963" y="3362"/>
                    <a:pt x="1963" y="3473"/>
                    <a:pt x="1963" y="3705"/>
                  </a:cubicBezTo>
                  <a:cubicBezTo>
                    <a:pt x="2084" y="3825"/>
                    <a:pt x="2084" y="3705"/>
                    <a:pt x="2084" y="3593"/>
                  </a:cubicBezTo>
                  <a:cubicBezTo>
                    <a:pt x="2084" y="3362"/>
                    <a:pt x="2084" y="3130"/>
                    <a:pt x="1963" y="2899"/>
                  </a:cubicBezTo>
                  <a:cubicBezTo>
                    <a:pt x="1852" y="2667"/>
                    <a:pt x="1732" y="2547"/>
                    <a:pt x="1621" y="2436"/>
                  </a:cubicBezTo>
                  <a:cubicBezTo>
                    <a:pt x="1500" y="2204"/>
                    <a:pt x="1500" y="2084"/>
                    <a:pt x="1389" y="1852"/>
                  </a:cubicBezTo>
                  <a:lnTo>
                    <a:pt x="1269" y="1852"/>
                  </a:lnTo>
                  <a:lnTo>
                    <a:pt x="1389" y="1852"/>
                  </a:lnTo>
                  <a:lnTo>
                    <a:pt x="1621" y="2084"/>
                  </a:lnTo>
                  <a:cubicBezTo>
                    <a:pt x="1732" y="2204"/>
                    <a:pt x="1963" y="2316"/>
                    <a:pt x="2084" y="2436"/>
                  </a:cubicBezTo>
                  <a:cubicBezTo>
                    <a:pt x="2315" y="2779"/>
                    <a:pt x="2315" y="2899"/>
                    <a:pt x="2315" y="3242"/>
                  </a:cubicBezTo>
                  <a:lnTo>
                    <a:pt x="2426" y="3473"/>
                  </a:lnTo>
                  <a:lnTo>
                    <a:pt x="2426" y="3362"/>
                  </a:lnTo>
                  <a:lnTo>
                    <a:pt x="2426" y="3242"/>
                  </a:lnTo>
                  <a:cubicBezTo>
                    <a:pt x="2426" y="2899"/>
                    <a:pt x="2426" y="2547"/>
                    <a:pt x="2084" y="2316"/>
                  </a:cubicBezTo>
                  <a:cubicBezTo>
                    <a:pt x="1963" y="2084"/>
                    <a:pt x="1732" y="2084"/>
                    <a:pt x="1621" y="1852"/>
                  </a:cubicBezTo>
                  <a:cubicBezTo>
                    <a:pt x="1500" y="1741"/>
                    <a:pt x="1389" y="1741"/>
                    <a:pt x="1389" y="1621"/>
                  </a:cubicBezTo>
                  <a:cubicBezTo>
                    <a:pt x="1269" y="1510"/>
                    <a:pt x="1269" y="1510"/>
                    <a:pt x="1269" y="1389"/>
                  </a:cubicBezTo>
                  <a:cubicBezTo>
                    <a:pt x="1158" y="1278"/>
                    <a:pt x="1037" y="1278"/>
                    <a:pt x="1037" y="1047"/>
                  </a:cubicBezTo>
                  <a:cubicBezTo>
                    <a:pt x="1037" y="926"/>
                    <a:pt x="1158" y="815"/>
                    <a:pt x="1037" y="815"/>
                  </a:cubicBezTo>
                  <a:lnTo>
                    <a:pt x="1037" y="926"/>
                  </a:lnTo>
                  <a:cubicBezTo>
                    <a:pt x="926" y="1158"/>
                    <a:pt x="926" y="1389"/>
                    <a:pt x="1037" y="1621"/>
                  </a:cubicBezTo>
                  <a:lnTo>
                    <a:pt x="1269" y="1973"/>
                  </a:lnTo>
                  <a:cubicBezTo>
                    <a:pt x="1158" y="1973"/>
                    <a:pt x="1158" y="1852"/>
                    <a:pt x="1037" y="1852"/>
                  </a:cubicBezTo>
                  <a:lnTo>
                    <a:pt x="926" y="1741"/>
                  </a:lnTo>
                  <a:cubicBezTo>
                    <a:pt x="926" y="1621"/>
                    <a:pt x="695" y="1389"/>
                    <a:pt x="695" y="1278"/>
                  </a:cubicBezTo>
                  <a:lnTo>
                    <a:pt x="574" y="1158"/>
                  </a:lnTo>
                  <a:cubicBezTo>
                    <a:pt x="463" y="926"/>
                    <a:pt x="463" y="815"/>
                    <a:pt x="343" y="695"/>
                  </a:cubicBezTo>
                  <a:cubicBezTo>
                    <a:pt x="232" y="463"/>
                    <a:pt x="343" y="584"/>
                    <a:pt x="343" y="463"/>
                  </a:cubicBezTo>
                  <a:cubicBezTo>
                    <a:pt x="343" y="463"/>
                    <a:pt x="232" y="463"/>
                    <a:pt x="232" y="35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4473116" y="2771972"/>
              <a:ext cx="14604" cy="34013"/>
            </a:xfrm>
            <a:custGeom>
              <a:rect b="b" l="l" r="r" t="t"/>
              <a:pathLst>
                <a:path extrusionOk="0" h="1621" w="696">
                  <a:moveTo>
                    <a:pt x="343" y="232"/>
                  </a:moveTo>
                  <a:cubicBezTo>
                    <a:pt x="232" y="232"/>
                    <a:pt x="232" y="121"/>
                    <a:pt x="112" y="0"/>
                  </a:cubicBezTo>
                  <a:lnTo>
                    <a:pt x="1" y="0"/>
                  </a:lnTo>
                  <a:cubicBezTo>
                    <a:pt x="1" y="0"/>
                    <a:pt x="112" y="121"/>
                    <a:pt x="112" y="232"/>
                  </a:cubicBezTo>
                  <a:cubicBezTo>
                    <a:pt x="112" y="232"/>
                    <a:pt x="112" y="352"/>
                    <a:pt x="232" y="352"/>
                  </a:cubicBezTo>
                  <a:cubicBezTo>
                    <a:pt x="232" y="584"/>
                    <a:pt x="464" y="926"/>
                    <a:pt x="464" y="1158"/>
                  </a:cubicBezTo>
                  <a:lnTo>
                    <a:pt x="575" y="1510"/>
                  </a:lnTo>
                  <a:lnTo>
                    <a:pt x="575" y="1621"/>
                  </a:lnTo>
                  <a:cubicBezTo>
                    <a:pt x="695" y="1389"/>
                    <a:pt x="464" y="463"/>
                    <a:pt x="343"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4312831" y="2983371"/>
              <a:ext cx="36342" cy="4868"/>
            </a:xfrm>
            <a:custGeom>
              <a:rect b="b" l="l" r="r" t="t"/>
              <a:pathLst>
                <a:path extrusionOk="0" h="232" w="1732">
                  <a:moveTo>
                    <a:pt x="1389" y="232"/>
                  </a:moveTo>
                  <a:lnTo>
                    <a:pt x="1500" y="232"/>
                  </a:lnTo>
                  <a:lnTo>
                    <a:pt x="1621" y="232"/>
                  </a:lnTo>
                  <a:cubicBezTo>
                    <a:pt x="1732" y="232"/>
                    <a:pt x="1732" y="112"/>
                    <a:pt x="1621" y="112"/>
                  </a:cubicBezTo>
                  <a:cubicBezTo>
                    <a:pt x="1500" y="112"/>
                    <a:pt x="463" y="0"/>
                    <a:pt x="343" y="0"/>
                  </a:cubicBezTo>
                  <a:cubicBezTo>
                    <a:pt x="232" y="0"/>
                    <a:pt x="111" y="0"/>
                    <a:pt x="0" y="112"/>
                  </a:cubicBezTo>
                  <a:lnTo>
                    <a:pt x="111" y="112"/>
                  </a:lnTo>
                  <a:lnTo>
                    <a:pt x="343"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4334590" y="2844823"/>
              <a:ext cx="4868" cy="21990"/>
            </a:xfrm>
            <a:custGeom>
              <a:rect b="b" l="l" r="r" t="t"/>
              <a:pathLst>
                <a:path extrusionOk="0" h="1048" w="232">
                  <a:moveTo>
                    <a:pt x="0" y="584"/>
                  </a:moveTo>
                  <a:cubicBezTo>
                    <a:pt x="0" y="695"/>
                    <a:pt x="0" y="927"/>
                    <a:pt x="121" y="927"/>
                  </a:cubicBezTo>
                  <a:cubicBezTo>
                    <a:pt x="121" y="1047"/>
                    <a:pt x="121" y="927"/>
                    <a:pt x="121" y="927"/>
                  </a:cubicBezTo>
                  <a:cubicBezTo>
                    <a:pt x="232" y="816"/>
                    <a:pt x="232" y="232"/>
                    <a:pt x="121" y="121"/>
                  </a:cubicBezTo>
                  <a:lnTo>
                    <a:pt x="121" y="1"/>
                  </a:lnTo>
                  <a:cubicBezTo>
                    <a:pt x="0" y="1"/>
                    <a:pt x="0" y="121"/>
                    <a:pt x="0"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4436586" y="2718529"/>
              <a:ext cx="14604" cy="14604"/>
            </a:xfrm>
            <a:custGeom>
              <a:rect b="b" l="l" r="r" t="t"/>
              <a:pathLst>
                <a:path extrusionOk="0" h="696" w="696">
                  <a:moveTo>
                    <a:pt x="1" y="1"/>
                  </a:moveTo>
                  <a:cubicBezTo>
                    <a:pt x="1" y="121"/>
                    <a:pt x="121" y="232"/>
                    <a:pt x="121" y="232"/>
                  </a:cubicBezTo>
                  <a:lnTo>
                    <a:pt x="464" y="584"/>
                  </a:lnTo>
                  <a:cubicBezTo>
                    <a:pt x="584" y="695"/>
                    <a:pt x="695" y="695"/>
                    <a:pt x="695" y="695"/>
                  </a:cubicBezTo>
                  <a:cubicBezTo>
                    <a:pt x="695" y="584"/>
                    <a:pt x="695" y="584"/>
                    <a:pt x="584" y="464"/>
                  </a:cubicBezTo>
                  <a:lnTo>
                    <a:pt x="584" y="353"/>
                  </a:lnTo>
                  <a:cubicBezTo>
                    <a:pt x="464" y="353"/>
                    <a:pt x="353" y="232"/>
                    <a:pt x="232" y="121"/>
                  </a:cubicBezTo>
                  <a:cubicBezTo>
                    <a:pt x="232" y="121"/>
                    <a:pt x="121"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4426871" y="2939643"/>
              <a:ext cx="12275" cy="14604"/>
            </a:xfrm>
            <a:custGeom>
              <a:rect b="b" l="l" r="r" t="t"/>
              <a:pathLst>
                <a:path extrusionOk="0" h="696" w="585">
                  <a:moveTo>
                    <a:pt x="584" y="1"/>
                  </a:moveTo>
                  <a:cubicBezTo>
                    <a:pt x="464" y="1"/>
                    <a:pt x="464" y="232"/>
                    <a:pt x="353" y="464"/>
                  </a:cubicBezTo>
                  <a:cubicBezTo>
                    <a:pt x="232" y="464"/>
                    <a:pt x="121" y="575"/>
                    <a:pt x="121" y="695"/>
                  </a:cubicBezTo>
                  <a:cubicBezTo>
                    <a:pt x="1" y="695"/>
                    <a:pt x="1" y="695"/>
                    <a:pt x="121" y="695"/>
                  </a:cubicBezTo>
                  <a:cubicBezTo>
                    <a:pt x="121" y="695"/>
                    <a:pt x="232" y="575"/>
                    <a:pt x="353" y="575"/>
                  </a:cubicBezTo>
                  <a:cubicBezTo>
                    <a:pt x="464" y="464"/>
                    <a:pt x="584" y="464"/>
                    <a:pt x="584" y="232"/>
                  </a:cubicBezTo>
                  <a:lnTo>
                    <a:pt x="584"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4337108" y="2810831"/>
              <a:ext cx="2350" cy="17122"/>
            </a:xfrm>
            <a:custGeom>
              <a:rect b="b" l="l" r="r" t="t"/>
              <a:pathLst>
                <a:path extrusionOk="0" h="816" w="112">
                  <a:moveTo>
                    <a:pt x="1" y="0"/>
                  </a:moveTo>
                  <a:lnTo>
                    <a:pt x="1" y="352"/>
                  </a:lnTo>
                  <a:lnTo>
                    <a:pt x="1" y="695"/>
                  </a:lnTo>
                  <a:lnTo>
                    <a:pt x="1" y="815"/>
                  </a:lnTo>
                  <a:cubicBezTo>
                    <a:pt x="112" y="815"/>
                    <a:pt x="112" y="695"/>
                    <a:pt x="112" y="584"/>
                  </a:cubicBezTo>
                  <a:lnTo>
                    <a:pt x="112" y="352"/>
                  </a:lnTo>
                  <a:lnTo>
                    <a:pt x="112" y="121"/>
                  </a:lnTo>
                  <a:lnTo>
                    <a:pt x="112" y="0"/>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4480313" y="2835108"/>
              <a:ext cx="9736" cy="12275"/>
            </a:xfrm>
            <a:custGeom>
              <a:rect b="b" l="l" r="r" t="t"/>
              <a:pathLst>
                <a:path extrusionOk="0" h="585" w="464">
                  <a:moveTo>
                    <a:pt x="352" y="232"/>
                  </a:moveTo>
                  <a:cubicBezTo>
                    <a:pt x="232" y="121"/>
                    <a:pt x="0" y="1"/>
                    <a:pt x="0" y="121"/>
                  </a:cubicBezTo>
                  <a:cubicBezTo>
                    <a:pt x="0" y="232"/>
                    <a:pt x="232" y="232"/>
                    <a:pt x="232" y="464"/>
                  </a:cubicBezTo>
                  <a:cubicBezTo>
                    <a:pt x="232" y="584"/>
                    <a:pt x="232" y="584"/>
                    <a:pt x="352" y="584"/>
                  </a:cubicBezTo>
                  <a:cubicBezTo>
                    <a:pt x="463" y="584"/>
                    <a:pt x="352" y="353"/>
                    <a:pt x="35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4201099" y="2898266"/>
              <a:ext cx="2350" cy="2539"/>
            </a:xfrm>
            <a:custGeom>
              <a:rect b="b" l="l" r="r" t="t"/>
              <a:pathLst>
                <a:path extrusionOk="0" h="121" w="112">
                  <a:moveTo>
                    <a:pt x="1" y="121"/>
                  </a:moveTo>
                  <a:lnTo>
                    <a:pt x="1" y="121"/>
                  </a:lnTo>
                  <a:lnTo>
                    <a:pt x="112" y="121"/>
                  </a:lnTo>
                  <a:lnTo>
                    <a:pt x="112" y="0"/>
                  </a:lnTo>
                  <a:lnTo>
                    <a:pt x="112" y="0"/>
                  </a:lnTo>
                  <a:cubicBezTo>
                    <a:pt x="112" y="0"/>
                    <a:pt x="1" y="0"/>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4320007" y="2818217"/>
              <a:ext cx="7407" cy="14583"/>
            </a:xfrm>
            <a:custGeom>
              <a:rect b="b" l="l" r="r" t="t"/>
              <a:pathLst>
                <a:path extrusionOk="0" h="695" w="353">
                  <a:moveTo>
                    <a:pt x="121" y="695"/>
                  </a:moveTo>
                  <a:cubicBezTo>
                    <a:pt x="232" y="695"/>
                    <a:pt x="353" y="463"/>
                    <a:pt x="353" y="463"/>
                  </a:cubicBezTo>
                  <a:cubicBezTo>
                    <a:pt x="353" y="111"/>
                    <a:pt x="232" y="0"/>
                    <a:pt x="232" y="232"/>
                  </a:cubicBezTo>
                  <a:cubicBezTo>
                    <a:pt x="121" y="343"/>
                    <a:pt x="232" y="343"/>
                    <a:pt x="121" y="343"/>
                  </a:cubicBezTo>
                  <a:cubicBezTo>
                    <a:pt x="121" y="463"/>
                    <a:pt x="1" y="695"/>
                    <a:pt x="121" y="695"/>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4482831" y="2825393"/>
              <a:ext cx="7218" cy="9736"/>
            </a:xfrm>
            <a:custGeom>
              <a:rect b="b" l="l" r="r" t="t"/>
              <a:pathLst>
                <a:path extrusionOk="0" h="464" w="344">
                  <a:moveTo>
                    <a:pt x="343" y="121"/>
                  </a:moveTo>
                  <a:cubicBezTo>
                    <a:pt x="343" y="1"/>
                    <a:pt x="232" y="1"/>
                    <a:pt x="232" y="121"/>
                  </a:cubicBezTo>
                  <a:cubicBezTo>
                    <a:pt x="1" y="353"/>
                    <a:pt x="232" y="464"/>
                    <a:pt x="232" y="353"/>
                  </a:cubicBezTo>
                  <a:cubicBezTo>
                    <a:pt x="343" y="232"/>
                    <a:pt x="343" y="232"/>
                    <a:pt x="34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4344305" y="2823064"/>
              <a:ext cx="7407" cy="7218"/>
            </a:xfrm>
            <a:custGeom>
              <a:rect b="b" l="l" r="r" t="t"/>
              <a:pathLst>
                <a:path extrusionOk="0" h="344" w="353">
                  <a:moveTo>
                    <a:pt x="0" y="343"/>
                  </a:moveTo>
                  <a:cubicBezTo>
                    <a:pt x="121" y="343"/>
                    <a:pt x="121" y="232"/>
                    <a:pt x="121" y="232"/>
                  </a:cubicBezTo>
                  <a:lnTo>
                    <a:pt x="121" y="232"/>
                  </a:lnTo>
                  <a:cubicBezTo>
                    <a:pt x="232" y="232"/>
                    <a:pt x="352" y="1"/>
                    <a:pt x="232" y="1"/>
                  </a:cubicBezTo>
                  <a:cubicBezTo>
                    <a:pt x="232" y="1"/>
                    <a:pt x="121" y="1"/>
                    <a:pt x="121" y="112"/>
                  </a:cubicBezTo>
                  <a:cubicBezTo>
                    <a:pt x="0" y="112"/>
                    <a:pt x="0" y="112"/>
                    <a:pt x="0"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4349152" y="2983371"/>
              <a:ext cx="9736" cy="4868"/>
            </a:xfrm>
            <a:custGeom>
              <a:rect b="b" l="l" r="r" t="t"/>
              <a:pathLst>
                <a:path extrusionOk="0" h="232" w="464">
                  <a:moveTo>
                    <a:pt x="121" y="232"/>
                  </a:moveTo>
                  <a:lnTo>
                    <a:pt x="353" y="232"/>
                  </a:lnTo>
                  <a:lnTo>
                    <a:pt x="464" y="232"/>
                  </a:lnTo>
                  <a:cubicBezTo>
                    <a:pt x="464" y="0"/>
                    <a:pt x="232" y="112"/>
                    <a:pt x="232" y="112"/>
                  </a:cubicBezTo>
                  <a:cubicBezTo>
                    <a:pt x="121" y="112"/>
                    <a:pt x="1" y="112"/>
                    <a:pt x="121"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4417156" y="2956555"/>
              <a:ext cx="7407" cy="7407"/>
            </a:xfrm>
            <a:custGeom>
              <a:rect b="b" l="l" r="r" t="t"/>
              <a:pathLst>
                <a:path extrusionOk="0" h="353" w="353">
                  <a:moveTo>
                    <a:pt x="353" y="121"/>
                  </a:moveTo>
                  <a:lnTo>
                    <a:pt x="232" y="1"/>
                  </a:lnTo>
                  <a:lnTo>
                    <a:pt x="1" y="232"/>
                  </a:lnTo>
                  <a:cubicBezTo>
                    <a:pt x="1" y="232"/>
                    <a:pt x="121" y="352"/>
                    <a:pt x="121" y="232"/>
                  </a:cubicBezTo>
                  <a:cubicBezTo>
                    <a:pt x="232" y="232"/>
                    <a:pt x="353" y="121"/>
                    <a:pt x="353"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4203428" y="2907980"/>
              <a:ext cx="7407" cy="9736"/>
            </a:xfrm>
            <a:custGeom>
              <a:rect b="b" l="l" r="r" t="t"/>
              <a:pathLst>
                <a:path extrusionOk="0" h="464" w="353">
                  <a:moveTo>
                    <a:pt x="121" y="121"/>
                  </a:moveTo>
                  <a:cubicBezTo>
                    <a:pt x="121" y="463"/>
                    <a:pt x="353" y="352"/>
                    <a:pt x="232" y="232"/>
                  </a:cubicBezTo>
                  <a:lnTo>
                    <a:pt x="232" y="121"/>
                  </a:lnTo>
                  <a:cubicBezTo>
                    <a:pt x="121" y="0"/>
                    <a:pt x="1" y="121"/>
                    <a:pt x="12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4344305" y="2839976"/>
              <a:ext cx="7407" cy="4868"/>
            </a:xfrm>
            <a:custGeom>
              <a:rect b="b" l="l" r="r" t="t"/>
              <a:pathLst>
                <a:path extrusionOk="0" h="232" w="353">
                  <a:moveTo>
                    <a:pt x="352" y="232"/>
                  </a:moveTo>
                  <a:lnTo>
                    <a:pt x="352" y="121"/>
                  </a:lnTo>
                  <a:cubicBezTo>
                    <a:pt x="352" y="0"/>
                    <a:pt x="232" y="0"/>
                    <a:pt x="121" y="121"/>
                  </a:cubicBezTo>
                  <a:cubicBezTo>
                    <a:pt x="0" y="121"/>
                    <a:pt x="232" y="232"/>
                    <a:pt x="232" y="23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4453686" y="2737959"/>
              <a:ext cx="4889" cy="7407"/>
            </a:xfrm>
            <a:custGeom>
              <a:rect b="b" l="l" r="r" t="t"/>
              <a:pathLst>
                <a:path extrusionOk="0" h="353" w="233">
                  <a:moveTo>
                    <a:pt x="1" y="121"/>
                  </a:moveTo>
                  <a:cubicBezTo>
                    <a:pt x="1" y="121"/>
                    <a:pt x="112" y="353"/>
                    <a:pt x="232" y="353"/>
                  </a:cubicBezTo>
                  <a:lnTo>
                    <a:pt x="232" y="232"/>
                  </a:lnTo>
                  <a:lnTo>
                    <a:pt x="232" y="121"/>
                  </a:lnTo>
                  <a:cubicBezTo>
                    <a:pt x="112" y="1"/>
                    <a:pt x="1" y="121"/>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4341976" y="2844823"/>
              <a:ext cx="4868" cy="7407"/>
            </a:xfrm>
            <a:custGeom>
              <a:rect b="b" l="l" r="r" t="t"/>
              <a:pathLst>
                <a:path extrusionOk="0" h="353" w="232">
                  <a:moveTo>
                    <a:pt x="111" y="1"/>
                  </a:moveTo>
                  <a:cubicBezTo>
                    <a:pt x="111" y="121"/>
                    <a:pt x="0" y="121"/>
                    <a:pt x="111" y="121"/>
                  </a:cubicBezTo>
                  <a:cubicBezTo>
                    <a:pt x="111" y="232"/>
                    <a:pt x="232" y="353"/>
                    <a:pt x="232" y="232"/>
                  </a:cubicBezTo>
                  <a:cubicBezTo>
                    <a:pt x="232" y="121"/>
                    <a:pt x="232" y="1"/>
                    <a:pt x="11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4346823" y="2832779"/>
              <a:ext cx="7218" cy="4889"/>
            </a:xfrm>
            <a:custGeom>
              <a:rect b="b" l="l" r="r" t="t"/>
              <a:pathLst>
                <a:path extrusionOk="0" h="233" w="344">
                  <a:moveTo>
                    <a:pt x="343" y="112"/>
                  </a:moveTo>
                  <a:cubicBezTo>
                    <a:pt x="232" y="1"/>
                    <a:pt x="1" y="112"/>
                    <a:pt x="1" y="232"/>
                  </a:cubicBezTo>
                  <a:lnTo>
                    <a:pt x="232" y="232"/>
                  </a:lnTo>
                  <a:cubicBezTo>
                    <a:pt x="343" y="232"/>
                    <a:pt x="343" y="232"/>
                    <a:pt x="343" y="112"/>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4324875" y="2847362"/>
              <a:ext cx="4868" cy="4868"/>
            </a:xfrm>
            <a:custGeom>
              <a:rect b="b" l="l" r="r" t="t"/>
              <a:pathLst>
                <a:path extrusionOk="0" h="232" w="232">
                  <a:moveTo>
                    <a:pt x="232" y="111"/>
                  </a:moveTo>
                  <a:cubicBezTo>
                    <a:pt x="232" y="0"/>
                    <a:pt x="232" y="0"/>
                    <a:pt x="121" y="0"/>
                  </a:cubicBezTo>
                  <a:lnTo>
                    <a:pt x="121" y="111"/>
                  </a:lnTo>
                  <a:cubicBezTo>
                    <a:pt x="0" y="232"/>
                    <a:pt x="232" y="232"/>
                    <a:pt x="232" y="11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4320007" y="2839976"/>
              <a:ext cx="2560" cy="4868"/>
            </a:xfrm>
            <a:custGeom>
              <a:rect b="b" l="l" r="r" t="t"/>
              <a:pathLst>
                <a:path extrusionOk="0" h="232" w="122">
                  <a:moveTo>
                    <a:pt x="1" y="121"/>
                  </a:moveTo>
                  <a:cubicBezTo>
                    <a:pt x="1" y="232"/>
                    <a:pt x="121" y="232"/>
                    <a:pt x="121" y="121"/>
                  </a:cubicBezTo>
                  <a:cubicBezTo>
                    <a:pt x="121" y="0"/>
                    <a:pt x="1" y="0"/>
                    <a:pt x="1" y="12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4487699" y="2852209"/>
              <a:ext cx="2350" cy="2350"/>
            </a:xfrm>
            <a:custGeom>
              <a:rect b="b" l="l" r="r" t="t"/>
              <a:pathLst>
                <a:path extrusionOk="0" h="112" w="112">
                  <a:moveTo>
                    <a:pt x="111" y="112"/>
                  </a:moveTo>
                  <a:lnTo>
                    <a:pt x="111" y="1"/>
                  </a:lnTo>
                  <a:lnTo>
                    <a:pt x="0" y="1"/>
                  </a:lnTo>
                  <a:lnTo>
                    <a:pt x="0" y="112"/>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4"/>
          <p:cNvGrpSpPr/>
          <p:nvPr/>
        </p:nvGrpSpPr>
        <p:grpSpPr>
          <a:xfrm rot="-2895307">
            <a:off x="866287" y="3399070"/>
            <a:ext cx="124572" cy="124347"/>
            <a:chOff x="2118363" y="4858638"/>
            <a:chExt cx="124575" cy="124350"/>
          </a:xfrm>
        </p:grpSpPr>
        <p:sp>
          <p:nvSpPr>
            <p:cNvPr id="1542" name="Google Shape;1542;p14"/>
            <p:cNvSpPr/>
            <p:nvPr/>
          </p:nvSpPr>
          <p:spPr>
            <a:xfrm>
              <a:off x="2118363" y="4858638"/>
              <a:ext cx="124575" cy="124350"/>
            </a:xfrm>
            <a:custGeom>
              <a:rect b="b" l="l" r="r" t="t"/>
              <a:pathLst>
                <a:path extrusionOk="0" h="4974" w="4983">
                  <a:moveTo>
                    <a:pt x="2315" y="1"/>
                  </a:moveTo>
                  <a:cubicBezTo>
                    <a:pt x="3010" y="1"/>
                    <a:pt x="3704" y="232"/>
                    <a:pt x="4167" y="575"/>
                  </a:cubicBezTo>
                  <a:cubicBezTo>
                    <a:pt x="4630" y="1038"/>
                    <a:pt x="4982" y="1621"/>
                    <a:pt x="4982" y="2316"/>
                  </a:cubicBezTo>
                  <a:cubicBezTo>
                    <a:pt x="4982" y="3010"/>
                    <a:pt x="4751" y="3584"/>
                    <a:pt x="4399" y="4047"/>
                  </a:cubicBezTo>
                  <a:cubicBezTo>
                    <a:pt x="3936" y="4510"/>
                    <a:pt x="3362" y="4862"/>
                    <a:pt x="2667" y="4862"/>
                  </a:cubicBezTo>
                  <a:cubicBezTo>
                    <a:pt x="1973" y="4973"/>
                    <a:pt x="1389" y="4742"/>
                    <a:pt x="926" y="4279"/>
                  </a:cubicBezTo>
                  <a:cubicBezTo>
                    <a:pt x="463" y="3936"/>
                    <a:pt x="121" y="3242"/>
                    <a:pt x="121" y="2547"/>
                  </a:cubicBezTo>
                  <a:cubicBezTo>
                    <a:pt x="0" y="1964"/>
                    <a:pt x="232" y="1269"/>
                    <a:pt x="695" y="806"/>
                  </a:cubicBezTo>
                  <a:cubicBezTo>
                    <a:pt x="1047" y="343"/>
                    <a:pt x="1741" y="1"/>
                    <a:pt x="2315" y="1"/>
                  </a:cubicBezTo>
                  <a:close/>
                  <a:moveTo>
                    <a:pt x="3241" y="695"/>
                  </a:moveTo>
                  <a:cubicBezTo>
                    <a:pt x="3362" y="806"/>
                    <a:pt x="3362" y="1038"/>
                    <a:pt x="3473" y="1269"/>
                  </a:cubicBezTo>
                  <a:cubicBezTo>
                    <a:pt x="3473" y="1501"/>
                    <a:pt x="3362" y="1732"/>
                    <a:pt x="3130" y="1964"/>
                  </a:cubicBezTo>
                  <a:cubicBezTo>
                    <a:pt x="3010" y="2195"/>
                    <a:pt x="2778" y="2316"/>
                    <a:pt x="2547" y="2316"/>
                  </a:cubicBezTo>
                  <a:cubicBezTo>
                    <a:pt x="2204" y="2316"/>
                    <a:pt x="1973" y="2195"/>
                    <a:pt x="1852" y="2084"/>
                  </a:cubicBezTo>
                  <a:cubicBezTo>
                    <a:pt x="1621" y="1853"/>
                    <a:pt x="1510" y="1621"/>
                    <a:pt x="1510" y="1390"/>
                  </a:cubicBezTo>
                  <a:cubicBezTo>
                    <a:pt x="1510" y="1158"/>
                    <a:pt x="1510" y="927"/>
                    <a:pt x="1621" y="806"/>
                  </a:cubicBezTo>
                  <a:cubicBezTo>
                    <a:pt x="1389" y="927"/>
                    <a:pt x="1278" y="1038"/>
                    <a:pt x="1047" y="1158"/>
                  </a:cubicBezTo>
                  <a:cubicBezTo>
                    <a:pt x="815" y="1501"/>
                    <a:pt x="584" y="2084"/>
                    <a:pt x="584" y="2547"/>
                  </a:cubicBezTo>
                  <a:cubicBezTo>
                    <a:pt x="695" y="3121"/>
                    <a:pt x="926" y="3584"/>
                    <a:pt x="1278" y="3816"/>
                  </a:cubicBezTo>
                  <a:cubicBezTo>
                    <a:pt x="1621" y="4168"/>
                    <a:pt x="2084" y="4399"/>
                    <a:pt x="2667" y="4399"/>
                  </a:cubicBezTo>
                  <a:cubicBezTo>
                    <a:pt x="3130" y="4279"/>
                    <a:pt x="3593" y="4047"/>
                    <a:pt x="3936" y="3705"/>
                  </a:cubicBezTo>
                  <a:cubicBezTo>
                    <a:pt x="4288" y="3353"/>
                    <a:pt x="4399" y="2890"/>
                    <a:pt x="4399" y="2316"/>
                  </a:cubicBezTo>
                  <a:cubicBezTo>
                    <a:pt x="4399" y="1853"/>
                    <a:pt x="4167" y="1390"/>
                    <a:pt x="3825" y="1038"/>
                  </a:cubicBezTo>
                  <a:cubicBezTo>
                    <a:pt x="3593" y="927"/>
                    <a:pt x="3362" y="806"/>
                    <a:pt x="3241" y="695"/>
                  </a:cubicBezTo>
                  <a:close/>
                  <a:moveTo>
                    <a:pt x="2899" y="806"/>
                  </a:moveTo>
                  <a:cubicBezTo>
                    <a:pt x="2778" y="806"/>
                    <a:pt x="2547" y="695"/>
                    <a:pt x="2436" y="695"/>
                  </a:cubicBezTo>
                  <a:cubicBezTo>
                    <a:pt x="2204" y="695"/>
                    <a:pt x="2084" y="806"/>
                    <a:pt x="1973" y="927"/>
                  </a:cubicBezTo>
                  <a:cubicBezTo>
                    <a:pt x="1852" y="1038"/>
                    <a:pt x="1852" y="1158"/>
                    <a:pt x="1852" y="1390"/>
                  </a:cubicBezTo>
                  <a:cubicBezTo>
                    <a:pt x="1852" y="1501"/>
                    <a:pt x="1973" y="1621"/>
                    <a:pt x="2084" y="1732"/>
                  </a:cubicBezTo>
                  <a:cubicBezTo>
                    <a:pt x="2204" y="1853"/>
                    <a:pt x="2315" y="1964"/>
                    <a:pt x="2436" y="1964"/>
                  </a:cubicBezTo>
                  <a:cubicBezTo>
                    <a:pt x="2667" y="1964"/>
                    <a:pt x="2778" y="1853"/>
                    <a:pt x="2899" y="1732"/>
                  </a:cubicBezTo>
                  <a:cubicBezTo>
                    <a:pt x="3010" y="1621"/>
                    <a:pt x="3010" y="1390"/>
                    <a:pt x="3010" y="1269"/>
                  </a:cubicBezTo>
                  <a:cubicBezTo>
                    <a:pt x="3010" y="1158"/>
                    <a:pt x="3010" y="927"/>
                    <a:pt x="2899" y="80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2138738" y="4870213"/>
              <a:ext cx="81050" cy="86850"/>
            </a:xfrm>
            <a:custGeom>
              <a:rect b="b" l="l" r="r" t="t"/>
              <a:pathLst>
                <a:path extrusionOk="0" h="3474" w="3242">
                  <a:moveTo>
                    <a:pt x="2084" y="3353"/>
                  </a:moveTo>
                  <a:cubicBezTo>
                    <a:pt x="2084" y="3353"/>
                    <a:pt x="2084" y="3473"/>
                    <a:pt x="2426" y="3353"/>
                  </a:cubicBezTo>
                  <a:cubicBezTo>
                    <a:pt x="2547" y="3242"/>
                    <a:pt x="2658" y="3242"/>
                    <a:pt x="2658" y="3121"/>
                  </a:cubicBezTo>
                  <a:cubicBezTo>
                    <a:pt x="2778" y="3121"/>
                    <a:pt x="2889" y="3010"/>
                    <a:pt x="2889" y="2890"/>
                  </a:cubicBezTo>
                  <a:cubicBezTo>
                    <a:pt x="3010" y="2890"/>
                    <a:pt x="3010" y="2779"/>
                    <a:pt x="3121" y="2658"/>
                  </a:cubicBezTo>
                  <a:lnTo>
                    <a:pt x="3121" y="2316"/>
                  </a:lnTo>
                  <a:cubicBezTo>
                    <a:pt x="3241" y="2195"/>
                    <a:pt x="3241" y="2084"/>
                    <a:pt x="3241" y="1964"/>
                  </a:cubicBezTo>
                  <a:lnTo>
                    <a:pt x="3241" y="1853"/>
                  </a:lnTo>
                  <a:cubicBezTo>
                    <a:pt x="3241" y="1732"/>
                    <a:pt x="3121" y="1621"/>
                    <a:pt x="3121" y="1501"/>
                  </a:cubicBezTo>
                  <a:lnTo>
                    <a:pt x="3010" y="1269"/>
                  </a:lnTo>
                  <a:cubicBezTo>
                    <a:pt x="2889" y="1269"/>
                    <a:pt x="2889" y="1390"/>
                    <a:pt x="2889" y="1390"/>
                  </a:cubicBezTo>
                  <a:cubicBezTo>
                    <a:pt x="3010" y="1621"/>
                    <a:pt x="3010" y="1621"/>
                    <a:pt x="3010" y="1964"/>
                  </a:cubicBezTo>
                  <a:lnTo>
                    <a:pt x="3010" y="2195"/>
                  </a:lnTo>
                  <a:cubicBezTo>
                    <a:pt x="3010" y="2427"/>
                    <a:pt x="2889" y="2658"/>
                    <a:pt x="2778" y="2890"/>
                  </a:cubicBezTo>
                  <a:cubicBezTo>
                    <a:pt x="2658" y="2890"/>
                    <a:pt x="2658" y="2890"/>
                    <a:pt x="2658" y="3010"/>
                  </a:cubicBezTo>
                  <a:cubicBezTo>
                    <a:pt x="2426" y="3242"/>
                    <a:pt x="2195" y="3242"/>
                    <a:pt x="2195" y="3242"/>
                  </a:cubicBezTo>
                  <a:lnTo>
                    <a:pt x="2084" y="3242"/>
                  </a:lnTo>
                  <a:close/>
                  <a:moveTo>
                    <a:pt x="1963" y="806"/>
                  </a:moveTo>
                  <a:cubicBezTo>
                    <a:pt x="1963" y="927"/>
                    <a:pt x="1621" y="1158"/>
                    <a:pt x="1621" y="1158"/>
                  </a:cubicBezTo>
                  <a:lnTo>
                    <a:pt x="1500" y="1158"/>
                  </a:lnTo>
                  <a:lnTo>
                    <a:pt x="1500" y="1158"/>
                  </a:lnTo>
                  <a:lnTo>
                    <a:pt x="1269" y="1390"/>
                  </a:lnTo>
                  <a:lnTo>
                    <a:pt x="1037" y="1390"/>
                  </a:lnTo>
                  <a:lnTo>
                    <a:pt x="1158" y="1269"/>
                  </a:lnTo>
                  <a:lnTo>
                    <a:pt x="1158" y="1269"/>
                  </a:lnTo>
                  <a:lnTo>
                    <a:pt x="1269" y="1158"/>
                  </a:lnTo>
                  <a:lnTo>
                    <a:pt x="1732" y="806"/>
                  </a:lnTo>
                  <a:lnTo>
                    <a:pt x="1732" y="806"/>
                  </a:lnTo>
                  <a:lnTo>
                    <a:pt x="2084" y="575"/>
                  </a:lnTo>
                  <a:lnTo>
                    <a:pt x="2195" y="575"/>
                  </a:lnTo>
                  <a:lnTo>
                    <a:pt x="2195" y="695"/>
                  </a:lnTo>
                  <a:cubicBezTo>
                    <a:pt x="2315" y="695"/>
                    <a:pt x="2084" y="806"/>
                    <a:pt x="2084" y="806"/>
                  </a:cubicBezTo>
                  <a:lnTo>
                    <a:pt x="2084" y="806"/>
                  </a:lnTo>
                  <a:close/>
                  <a:moveTo>
                    <a:pt x="806" y="1158"/>
                  </a:moveTo>
                  <a:lnTo>
                    <a:pt x="806" y="1158"/>
                  </a:lnTo>
                  <a:lnTo>
                    <a:pt x="806" y="1158"/>
                  </a:lnTo>
                  <a:lnTo>
                    <a:pt x="1158" y="927"/>
                  </a:lnTo>
                  <a:cubicBezTo>
                    <a:pt x="1389" y="806"/>
                    <a:pt x="1732" y="464"/>
                    <a:pt x="1852" y="343"/>
                  </a:cubicBezTo>
                  <a:lnTo>
                    <a:pt x="1963" y="232"/>
                  </a:lnTo>
                  <a:lnTo>
                    <a:pt x="1963" y="112"/>
                  </a:lnTo>
                  <a:cubicBezTo>
                    <a:pt x="1963" y="1"/>
                    <a:pt x="1852" y="112"/>
                    <a:pt x="1732" y="112"/>
                  </a:cubicBezTo>
                  <a:cubicBezTo>
                    <a:pt x="1732" y="232"/>
                    <a:pt x="1621" y="232"/>
                    <a:pt x="1621" y="343"/>
                  </a:cubicBezTo>
                  <a:cubicBezTo>
                    <a:pt x="1500" y="343"/>
                    <a:pt x="1500" y="343"/>
                    <a:pt x="1389" y="464"/>
                  </a:cubicBezTo>
                  <a:lnTo>
                    <a:pt x="1158" y="695"/>
                  </a:lnTo>
                  <a:cubicBezTo>
                    <a:pt x="1037" y="695"/>
                    <a:pt x="1037" y="695"/>
                    <a:pt x="1037" y="806"/>
                  </a:cubicBezTo>
                  <a:lnTo>
                    <a:pt x="926" y="927"/>
                  </a:lnTo>
                  <a:lnTo>
                    <a:pt x="695" y="1038"/>
                  </a:lnTo>
                  <a:lnTo>
                    <a:pt x="695" y="1158"/>
                  </a:lnTo>
                  <a:lnTo>
                    <a:pt x="695" y="1158"/>
                  </a:lnTo>
                  <a:close/>
                  <a:moveTo>
                    <a:pt x="1963" y="575"/>
                  </a:moveTo>
                  <a:lnTo>
                    <a:pt x="1963" y="575"/>
                  </a:lnTo>
                  <a:lnTo>
                    <a:pt x="1158" y="1269"/>
                  </a:lnTo>
                  <a:lnTo>
                    <a:pt x="1037" y="1269"/>
                  </a:lnTo>
                  <a:lnTo>
                    <a:pt x="1037" y="1269"/>
                  </a:lnTo>
                  <a:cubicBezTo>
                    <a:pt x="926" y="1390"/>
                    <a:pt x="926" y="1158"/>
                    <a:pt x="1037" y="1158"/>
                  </a:cubicBezTo>
                  <a:lnTo>
                    <a:pt x="1158" y="1038"/>
                  </a:lnTo>
                  <a:lnTo>
                    <a:pt x="1621" y="575"/>
                  </a:lnTo>
                  <a:lnTo>
                    <a:pt x="1963" y="343"/>
                  </a:lnTo>
                  <a:lnTo>
                    <a:pt x="1963" y="343"/>
                  </a:lnTo>
                  <a:lnTo>
                    <a:pt x="1963" y="343"/>
                  </a:lnTo>
                  <a:lnTo>
                    <a:pt x="1963" y="343"/>
                  </a:lnTo>
                  <a:cubicBezTo>
                    <a:pt x="2084" y="343"/>
                    <a:pt x="2084" y="232"/>
                    <a:pt x="2084" y="232"/>
                  </a:cubicBezTo>
                  <a:cubicBezTo>
                    <a:pt x="2195" y="232"/>
                    <a:pt x="2315" y="343"/>
                    <a:pt x="2195" y="464"/>
                  </a:cubicBezTo>
                  <a:lnTo>
                    <a:pt x="2084" y="464"/>
                  </a:lnTo>
                  <a:lnTo>
                    <a:pt x="2084" y="464"/>
                  </a:lnTo>
                  <a:close/>
                  <a:moveTo>
                    <a:pt x="2084" y="1269"/>
                  </a:moveTo>
                  <a:lnTo>
                    <a:pt x="1963" y="1269"/>
                  </a:lnTo>
                  <a:lnTo>
                    <a:pt x="1732" y="1501"/>
                  </a:lnTo>
                  <a:lnTo>
                    <a:pt x="1500" y="1621"/>
                  </a:lnTo>
                  <a:lnTo>
                    <a:pt x="1389" y="1621"/>
                  </a:lnTo>
                  <a:lnTo>
                    <a:pt x="1389" y="1501"/>
                  </a:lnTo>
                  <a:lnTo>
                    <a:pt x="1500" y="1390"/>
                  </a:lnTo>
                  <a:cubicBezTo>
                    <a:pt x="1621" y="1390"/>
                    <a:pt x="2195" y="927"/>
                    <a:pt x="2315" y="806"/>
                  </a:cubicBezTo>
                  <a:lnTo>
                    <a:pt x="2426" y="806"/>
                  </a:lnTo>
                  <a:cubicBezTo>
                    <a:pt x="2547" y="806"/>
                    <a:pt x="2426" y="927"/>
                    <a:pt x="2426" y="1038"/>
                  </a:cubicBezTo>
                  <a:cubicBezTo>
                    <a:pt x="2315" y="1038"/>
                    <a:pt x="2084" y="1269"/>
                    <a:pt x="2084" y="1269"/>
                  </a:cubicBezTo>
                  <a:lnTo>
                    <a:pt x="2084" y="1269"/>
                  </a:lnTo>
                  <a:close/>
                  <a:moveTo>
                    <a:pt x="1621" y="3473"/>
                  </a:moveTo>
                  <a:cubicBezTo>
                    <a:pt x="1732" y="3473"/>
                    <a:pt x="1732" y="3473"/>
                    <a:pt x="1732" y="3353"/>
                  </a:cubicBezTo>
                  <a:cubicBezTo>
                    <a:pt x="1732" y="3242"/>
                    <a:pt x="1621" y="3242"/>
                    <a:pt x="1500" y="3242"/>
                  </a:cubicBezTo>
                  <a:cubicBezTo>
                    <a:pt x="1500" y="3242"/>
                    <a:pt x="1389" y="3473"/>
                    <a:pt x="1621" y="3473"/>
                  </a:cubicBezTo>
                  <a:close/>
                  <a:moveTo>
                    <a:pt x="2084" y="2084"/>
                  </a:moveTo>
                  <a:lnTo>
                    <a:pt x="2195" y="2084"/>
                  </a:lnTo>
                  <a:cubicBezTo>
                    <a:pt x="2195" y="1964"/>
                    <a:pt x="2315" y="1964"/>
                    <a:pt x="2315" y="2084"/>
                  </a:cubicBezTo>
                  <a:cubicBezTo>
                    <a:pt x="2315" y="2084"/>
                    <a:pt x="2315" y="2316"/>
                    <a:pt x="2195" y="2195"/>
                  </a:cubicBezTo>
                  <a:cubicBezTo>
                    <a:pt x="2084" y="2195"/>
                    <a:pt x="2084" y="2195"/>
                    <a:pt x="2084" y="2084"/>
                  </a:cubicBezTo>
                  <a:close/>
                  <a:moveTo>
                    <a:pt x="111" y="2427"/>
                  </a:moveTo>
                  <a:cubicBezTo>
                    <a:pt x="111" y="2547"/>
                    <a:pt x="111" y="2658"/>
                    <a:pt x="232" y="2658"/>
                  </a:cubicBezTo>
                  <a:lnTo>
                    <a:pt x="343" y="2547"/>
                  </a:lnTo>
                  <a:cubicBezTo>
                    <a:pt x="343" y="2547"/>
                    <a:pt x="232" y="2547"/>
                    <a:pt x="232" y="2427"/>
                  </a:cubicBezTo>
                  <a:cubicBezTo>
                    <a:pt x="232" y="2316"/>
                    <a:pt x="232" y="2316"/>
                    <a:pt x="111" y="2316"/>
                  </a:cubicBezTo>
                  <a:close/>
                  <a:moveTo>
                    <a:pt x="0" y="1964"/>
                  </a:moveTo>
                  <a:lnTo>
                    <a:pt x="111" y="1964"/>
                  </a:lnTo>
                  <a:cubicBezTo>
                    <a:pt x="232" y="1964"/>
                    <a:pt x="232" y="1621"/>
                    <a:pt x="343" y="1501"/>
                  </a:cubicBezTo>
                  <a:cubicBezTo>
                    <a:pt x="343" y="1390"/>
                    <a:pt x="343" y="1158"/>
                    <a:pt x="232" y="1269"/>
                  </a:cubicBezTo>
                  <a:cubicBezTo>
                    <a:pt x="232" y="1269"/>
                    <a:pt x="111" y="1390"/>
                    <a:pt x="111" y="1501"/>
                  </a:cubicBezTo>
                  <a:cubicBezTo>
                    <a:pt x="111" y="1621"/>
                    <a:pt x="0" y="1732"/>
                    <a:pt x="0" y="1964"/>
                  </a:cubicBezTo>
                  <a:close/>
                  <a:moveTo>
                    <a:pt x="2195" y="2779"/>
                  </a:moveTo>
                  <a:cubicBezTo>
                    <a:pt x="2195" y="2547"/>
                    <a:pt x="2547" y="2658"/>
                    <a:pt x="2547" y="2084"/>
                  </a:cubicBezTo>
                  <a:cubicBezTo>
                    <a:pt x="2658" y="1964"/>
                    <a:pt x="2658" y="1964"/>
                    <a:pt x="2658" y="1853"/>
                  </a:cubicBezTo>
                  <a:lnTo>
                    <a:pt x="2658" y="1853"/>
                  </a:lnTo>
                  <a:lnTo>
                    <a:pt x="2658" y="1853"/>
                  </a:lnTo>
                  <a:lnTo>
                    <a:pt x="2778" y="1853"/>
                  </a:lnTo>
                  <a:lnTo>
                    <a:pt x="2778" y="1964"/>
                  </a:lnTo>
                  <a:cubicBezTo>
                    <a:pt x="2778" y="2195"/>
                    <a:pt x="2778" y="2427"/>
                    <a:pt x="2658" y="2547"/>
                  </a:cubicBezTo>
                  <a:cubicBezTo>
                    <a:pt x="2547" y="2658"/>
                    <a:pt x="2547" y="2547"/>
                    <a:pt x="2547" y="2658"/>
                  </a:cubicBezTo>
                  <a:cubicBezTo>
                    <a:pt x="2426" y="2779"/>
                    <a:pt x="2315" y="2779"/>
                    <a:pt x="2195" y="277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14"/>
          <p:cNvGrpSpPr/>
          <p:nvPr/>
        </p:nvGrpSpPr>
        <p:grpSpPr>
          <a:xfrm rot="-10532624">
            <a:off x="741921" y="3523394"/>
            <a:ext cx="124578" cy="124353"/>
            <a:chOff x="2118363" y="4858638"/>
            <a:chExt cx="124575" cy="124350"/>
          </a:xfrm>
        </p:grpSpPr>
        <p:sp>
          <p:nvSpPr>
            <p:cNvPr id="1545" name="Google Shape;1545;p14"/>
            <p:cNvSpPr/>
            <p:nvPr/>
          </p:nvSpPr>
          <p:spPr>
            <a:xfrm>
              <a:off x="2118363" y="4858638"/>
              <a:ext cx="124575" cy="124350"/>
            </a:xfrm>
            <a:custGeom>
              <a:rect b="b" l="l" r="r" t="t"/>
              <a:pathLst>
                <a:path extrusionOk="0" h="4974" w="4983">
                  <a:moveTo>
                    <a:pt x="2315" y="1"/>
                  </a:moveTo>
                  <a:cubicBezTo>
                    <a:pt x="3010" y="1"/>
                    <a:pt x="3704" y="232"/>
                    <a:pt x="4167" y="575"/>
                  </a:cubicBezTo>
                  <a:cubicBezTo>
                    <a:pt x="4630" y="1038"/>
                    <a:pt x="4982" y="1621"/>
                    <a:pt x="4982" y="2316"/>
                  </a:cubicBezTo>
                  <a:cubicBezTo>
                    <a:pt x="4982" y="3010"/>
                    <a:pt x="4751" y="3584"/>
                    <a:pt x="4399" y="4047"/>
                  </a:cubicBezTo>
                  <a:cubicBezTo>
                    <a:pt x="3936" y="4510"/>
                    <a:pt x="3362" y="4862"/>
                    <a:pt x="2667" y="4862"/>
                  </a:cubicBezTo>
                  <a:cubicBezTo>
                    <a:pt x="1973" y="4973"/>
                    <a:pt x="1389" y="4742"/>
                    <a:pt x="926" y="4279"/>
                  </a:cubicBezTo>
                  <a:cubicBezTo>
                    <a:pt x="463" y="3936"/>
                    <a:pt x="121" y="3242"/>
                    <a:pt x="121" y="2547"/>
                  </a:cubicBezTo>
                  <a:cubicBezTo>
                    <a:pt x="0" y="1964"/>
                    <a:pt x="232" y="1269"/>
                    <a:pt x="695" y="806"/>
                  </a:cubicBezTo>
                  <a:cubicBezTo>
                    <a:pt x="1047" y="343"/>
                    <a:pt x="1741" y="1"/>
                    <a:pt x="2315" y="1"/>
                  </a:cubicBezTo>
                  <a:close/>
                  <a:moveTo>
                    <a:pt x="3241" y="695"/>
                  </a:moveTo>
                  <a:cubicBezTo>
                    <a:pt x="3362" y="806"/>
                    <a:pt x="3362" y="1038"/>
                    <a:pt x="3473" y="1269"/>
                  </a:cubicBezTo>
                  <a:cubicBezTo>
                    <a:pt x="3473" y="1501"/>
                    <a:pt x="3362" y="1732"/>
                    <a:pt x="3130" y="1964"/>
                  </a:cubicBezTo>
                  <a:cubicBezTo>
                    <a:pt x="3010" y="2195"/>
                    <a:pt x="2778" y="2316"/>
                    <a:pt x="2547" y="2316"/>
                  </a:cubicBezTo>
                  <a:cubicBezTo>
                    <a:pt x="2204" y="2316"/>
                    <a:pt x="1973" y="2195"/>
                    <a:pt x="1852" y="2084"/>
                  </a:cubicBezTo>
                  <a:cubicBezTo>
                    <a:pt x="1621" y="1853"/>
                    <a:pt x="1510" y="1621"/>
                    <a:pt x="1510" y="1390"/>
                  </a:cubicBezTo>
                  <a:cubicBezTo>
                    <a:pt x="1510" y="1158"/>
                    <a:pt x="1510" y="927"/>
                    <a:pt x="1621" y="806"/>
                  </a:cubicBezTo>
                  <a:cubicBezTo>
                    <a:pt x="1389" y="927"/>
                    <a:pt x="1278" y="1038"/>
                    <a:pt x="1047" y="1158"/>
                  </a:cubicBezTo>
                  <a:cubicBezTo>
                    <a:pt x="815" y="1501"/>
                    <a:pt x="584" y="2084"/>
                    <a:pt x="584" y="2547"/>
                  </a:cubicBezTo>
                  <a:cubicBezTo>
                    <a:pt x="695" y="3121"/>
                    <a:pt x="926" y="3584"/>
                    <a:pt x="1278" y="3816"/>
                  </a:cubicBezTo>
                  <a:cubicBezTo>
                    <a:pt x="1621" y="4168"/>
                    <a:pt x="2084" y="4399"/>
                    <a:pt x="2667" y="4399"/>
                  </a:cubicBezTo>
                  <a:cubicBezTo>
                    <a:pt x="3130" y="4279"/>
                    <a:pt x="3593" y="4047"/>
                    <a:pt x="3936" y="3705"/>
                  </a:cubicBezTo>
                  <a:cubicBezTo>
                    <a:pt x="4288" y="3353"/>
                    <a:pt x="4399" y="2890"/>
                    <a:pt x="4399" y="2316"/>
                  </a:cubicBezTo>
                  <a:cubicBezTo>
                    <a:pt x="4399" y="1853"/>
                    <a:pt x="4167" y="1390"/>
                    <a:pt x="3825" y="1038"/>
                  </a:cubicBezTo>
                  <a:cubicBezTo>
                    <a:pt x="3593" y="927"/>
                    <a:pt x="3362" y="806"/>
                    <a:pt x="3241" y="695"/>
                  </a:cubicBezTo>
                  <a:close/>
                  <a:moveTo>
                    <a:pt x="2899" y="806"/>
                  </a:moveTo>
                  <a:cubicBezTo>
                    <a:pt x="2778" y="806"/>
                    <a:pt x="2547" y="695"/>
                    <a:pt x="2436" y="695"/>
                  </a:cubicBezTo>
                  <a:cubicBezTo>
                    <a:pt x="2204" y="695"/>
                    <a:pt x="2084" y="806"/>
                    <a:pt x="1973" y="927"/>
                  </a:cubicBezTo>
                  <a:cubicBezTo>
                    <a:pt x="1852" y="1038"/>
                    <a:pt x="1852" y="1158"/>
                    <a:pt x="1852" y="1390"/>
                  </a:cubicBezTo>
                  <a:cubicBezTo>
                    <a:pt x="1852" y="1501"/>
                    <a:pt x="1973" y="1621"/>
                    <a:pt x="2084" y="1732"/>
                  </a:cubicBezTo>
                  <a:cubicBezTo>
                    <a:pt x="2204" y="1853"/>
                    <a:pt x="2315" y="1964"/>
                    <a:pt x="2436" y="1964"/>
                  </a:cubicBezTo>
                  <a:cubicBezTo>
                    <a:pt x="2667" y="1964"/>
                    <a:pt x="2778" y="1853"/>
                    <a:pt x="2899" y="1732"/>
                  </a:cubicBezTo>
                  <a:cubicBezTo>
                    <a:pt x="3010" y="1621"/>
                    <a:pt x="3010" y="1390"/>
                    <a:pt x="3010" y="1269"/>
                  </a:cubicBezTo>
                  <a:cubicBezTo>
                    <a:pt x="3010" y="1158"/>
                    <a:pt x="3010" y="927"/>
                    <a:pt x="2899" y="80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2138738" y="4870213"/>
              <a:ext cx="81050" cy="86850"/>
            </a:xfrm>
            <a:custGeom>
              <a:rect b="b" l="l" r="r" t="t"/>
              <a:pathLst>
                <a:path extrusionOk="0" h="3474" w="3242">
                  <a:moveTo>
                    <a:pt x="2084" y="3353"/>
                  </a:moveTo>
                  <a:cubicBezTo>
                    <a:pt x="2084" y="3353"/>
                    <a:pt x="2084" y="3473"/>
                    <a:pt x="2426" y="3353"/>
                  </a:cubicBezTo>
                  <a:cubicBezTo>
                    <a:pt x="2547" y="3242"/>
                    <a:pt x="2658" y="3242"/>
                    <a:pt x="2658" y="3121"/>
                  </a:cubicBezTo>
                  <a:cubicBezTo>
                    <a:pt x="2778" y="3121"/>
                    <a:pt x="2889" y="3010"/>
                    <a:pt x="2889" y="2890"/>
                  </a:cubicBezTo>
                  <a:cubicBezTo>
                    <a:pt x="3010" y="2890"/>
                    <a:pt x="3010" y="2779"/>
                    <a:pt x="3121" y="2658"/>
                  </a:cubicBezTo>
                  <a:lnTo>
                    <a:pt x="3121" y="2316"/>
                  </a:lnTo>
                  <a:cubicBezTo>
                    <a:pt x="3241" y="2195"/>
                    <a:pt x="3241" y="2084"/>
                    <a:pt x="3241" y="1964"/>
                  </a:cubicBezTo>
                  <a:lnTo>
                    <a:pt x="3241" y="1853"/>
                  </a:lnTo>
                  <a:cubicBezTo>
                    <a:pt x="3241" y="1732"/>
                    <a:pt x="3121" y="1621"/>
                    <a:pt x="3121" y="1501"/>
                  </a:cubicBezTo>
                  <a:lnTo>
                    <a:pt x="3010" y="1269"/>
                  </a:lnTo>
                  <a:cubicBezTo>
                    <a:pt x="2889" y="1269"/>
                    <a:pt x="2889" y="1390"/>
                    <a:pt x="2889" y="1390"/>
                  </a:cubicBezTo>
                  <a:cubicBezTo>
                    <a:pt x="3010" y="1621"/>
                    <a:pt x="3010" y="1621"/>
                    <a:pt x="3010" y="1964"/>
                  </a:cubicBezTo>
                  <a:lnTo>
                    <a:pt x="3010" y="2195"/>
                  </a:lnTo>
                  <a:cubicBezTo>
                    <a:pt x="3010" y="2427"/>
                    <a:pt x="2889" y="2658"/>
                    <a:pt x="2778" y="2890"/>
                  </a:cubicBezTo>
                  <a:cubicBezTo>
                    <a:pt x="2658" y="2890"/>
                    <a:pt x="2658" y="2890"/>
                    <a:pt x="2658" y="3010"/>
                  </a:cubicBezTo>
                  <a:cubicBezTo>
                    <a:pt x="2426" y="3242"/>
                    <a:pt x="2195" y="3242"/>
                    <a:pt x="2195" y="3242"/>
                  </a:cubicBezTo>
                  <a:lnTo>
                    <a:pt x="2084" y="3242"/>
                  </a:lnTo>
                  <a:close/>
                  <a:moveTo>
                    <a:pt x="1963" y="806"/>
                  </a:moveTo>
                  <a:cubicBezTo>
                    <a:pt x="1963" y="927"/>
                    <a:pt x="1621" y="1158"/>
                    <a:pt x="1621" y="1158"/>
                  </a:cubicBezTo>
                  <a:lnTo>
                    <a:pt x="1500" y="1158"/>
                  </a:lnTo>
                  <a:lnTo>
                    <a:pt x="1500" y="1158"/>
                  </a:lnTo>
                  <a:lnTo>
                    <a:pt x="1269" y="1390"/>
                  </a:lnTo>
                  <a:lnTo>
                    <a:pt x="1037" y="1390"/>
                  </a:lnTo>
                  <a:lnTo>
                    <a:pt x="1158" y="1269"/>
                  </a:lnTo>
                  <a:lnTo>
                    <a:pt x="1158" y="1269"/>
                  </a:lnTo>
                  <a:lnTo>
                    <a:pt x="1269" y="1158"/>
                  </a:lnTo>
                  <a:lnTo>
                    <a:pt x="1732" y="806"/>
                  </a:lnTo>
                  <a:lnTo>
                    <a:pt x="1732" y="806"/>
                  </a:lnTo>
                  <a:lnTo>
                    <a:pt x="2084" y="575"/>
                  </a:lnTo>
                  <a:lnTo>
                    <a:pt x="2195" y="575"/>
                  </a:lnTo>
                  <a:lnTo>
                    <a:pt x="2195" y="695"/>
                  </a:lnTo>
                  <a:cubicBezTo>
                    <a:pt x="2315" y="695"/>
                    <a:pt x="2084" y="806"/>
                    <a:pt x="2084" y="806"/>
                  </a:cubicBezTo>
                  <a:lnTo>
                    <a:pt x="2084" y="806"/>
                  </a:lnTo>
                  <a:close/>
                  <a:moveTo>
                    <a:pt x="806" y="1158"/>
                  </a:moveTo>
                  <a:lnTo>
                    <a:pt x="806" y="1158"/>
                  </a:lnTo>
                  <a:lnTo>
                    <a:pt x="806" y="1158"/>
                  </a:lnTo>
                  <a:lnTo>
                    <a:pt x="1158" y="927"/>
                  </a:lnTo>
                  <a:cubicBezTo>
                    <a:pt x="1389" y="806"/>
                    <a:pt x="1732" y="464"/>
                    <a:pt x="1852" y="343"/>
                  </a:cubicBezTo>
                  <a:lnTo>
                    <a:pt x="1963" y="232"/>
                  </a:lnTo>
                  <a:lnTo>
                    <a:pt x="1963" y="112"/>
                  </a:lnTo>
                  <a:cubicBezTo>
                    <a:pt x="1963" y="1"/>
                    <a:pt x="1852" y="112"/>
                    <a:pt x="1732" y="112"/>
                  </a:cubicBezTo>
                  <a:cubicBezTo>
                    <a:pt x="1732" y="232"/>
                    <a:pt x="1621" y="232"/>
                    <a:pt x="1621" y="343"/>
                  </a:cubicBezTo>
                  <a:cubicBezTo>
                    <a:pt x="1500" y="343"/>
                    <a:pt x="1500" y="343"/>
                    <a:pt x="1389" y="464"/>
                  </a:cubicBezTo>
                  <a:lnTo>
                    <a:pt x="1158" y="695"/>
                  </a:lnTo>
                  <a:cubicBezTo>
                    <a:pt x="1037" y="695"/>
                    <a:pt x="1037" y="695"/>
                    <a:pt x="1037" y="806"/>
                  </a:cubicBezTo>
                  <a:lnTo>
                    <a:pt x="926" y="927"/>
                  </a:lnTo>
                  <a:lnTo>
                    <a:pt x="695" y="1038"/>
                  </a:lnTo>
                  <a:lnTo>
                    <a:pt x="695" y="1158"/>
                  </a:lnTo>
                  <a:lnTo>
                    <a:pt x="695" y="1158"/>
                  </a:lnTo>
                  <a:close/>
                  <a:moveTo>
                    <a:pt x="1963" y="575"/>
                  </a:moveTo>
                  <a:lnTo>
                    <a:pt x="1963" y="575"/>
                  </a:lnTo>
                  <a:lnTo>
                    <a:pt x="1158" y="1269"/>
                  </a:lnTo>
                  <a:lnTo>
                    <a:pt x="1037" y="1269"/>
                  </a:lnTo>
                  <a:lnTo>
                    <a:pt x="1037" y="1269"/>
                  </a:lnTo>
                  <a:cubicBezTo>
                    <a:pt x="926" y="1390"/>
                    <a:pt x="926" y="1158"/>
                    <a:pt x="1037" y="1158"/>
                  </a:cubicBezTo>
                  <a:lnTo>
                    <a:pt x="1158" y="1038"/>
                  </a:lnTo>
                  <a:lnTo>
                    <a:pt x="1621" y="575"/>
                  </a:lnTo>
                  <a:lnTo>
                    <a:pt x="1963" y="343"/>
                  </a:lnTo>
                  <a:lnTo>
                    <a:pt x="1963" y="343"/>
                  </a:lnTo>
                  <a:lnTo>
                    <a:pt x="1963" y="343"/>
                  </a:lnTo>
                  <a:lnTo>
                    <a:pt x="1963" y="343"/>
                  </a:lnTo>
                  <a:cubicBezTo>
                    <a:pt x="2084" y="343"/>
                    <a:pt x="2084" y="232"/>
                    <a:pt x="2084" y="232"/>
                  </a:cubicBezTo>
                  <a:cubicBezTo>
                    <a:pt x="2195" y="232"/>
                    <a:pt x="2315" y="343"/>
                    <a:pt x="2195" y="464"/>
                  </a:cubicBezTo>
                  <a:lnTo>
                    <a:pt x="2084" y="464"/>
                  </a:lnTo>
                  <a:lnTo>
                    <a:pt x="2084" y="464"/>
                  </a:lnTo>
                  <a:close/>
                  <a:moveTo>
                    <a:pt x="2084" y="1269"/>
                  </a:moveTo>
                  <a:lnTo>
                    <a:pt x="1963" y="1269"/>
                  </a:lnTo>
                  <a:lnTo>
                    <a:pt x="1732" y="1501"/>
                  </a:lnTo>
                  <a:lnTo>
                    <a:pt x="1500" y="1621"/>
                  </a:lnTo>
                  <a:lnTo>
                    <a:pt x="1389" y="1621"/>
                  </a:lnTo>
                  <a:lnTo>
                    <a:pt x="1389" y="1501"/>
                  </a:lnTo>
                  <a:lnTo>
                    <a:pt x="1500" y="1390"/>
                  </a:lnTo>
                  <a:cubicBezTo>
                    <a:pt x="1621" y="1390"/>
                    <a:pt x="2195" y="927"/>
                    <a:pt x="2315" y="806"/>
                  </a:cubicBezTo>
                  <a:lnTo>
                    <a:pt x="2426" y="806"/>
                  </a:lnTo>
                  <a:cubicBezTo>
                    <a:pt x="2547" y="806"/>
                    <a:pt x="2426" y="927"/>
                    <a:pt x="2426" y="1038"/>
                  </a:cubicBezTo>
                  <a:cubicBezTo>
                    <a:pt x="2315" y="1038"/>
                    <a:pt x="2084" y="1269"/>
                    <a:pt x="2084" y="1269"/>
                  </a:cubicBezTo>
                  <a:lnTo>
                    <a:pt x="2084" y="1269"/>
                  </a:lnTo>
                  <a:close/>
                  <a:moveTo>
                    <a:pt x="1621" y="3473"/>
                  </a:moveTo>
                  <a:cubicBezTo>
                    <a:pt x="1732" y="3473"/>
                    <a:pt x="1732" y="3473"/>
                    <a:pt x="1732" y="3353"/>
                  </a:cubicBezTo>
                  <a:cubicBezTo>
                    <a:pt x="1732" y="3242"/>
                    <a:pt x="1621" y="3242"/>
                    <a:pt x="1500" y="3242"/>
                  </a:cubicBezTo>
                  <a:cubicBezTo>
                    <a:pt x="1500" y="3242"/>
                    <a:pt x="1389" y="3473"/>
                    <a:pt x="1621" y="3473"/>
                  </a:cubicBezTo>
                  <a:close/>
                  <a:moveTo>
                    <a:pt x="2084" y="2084"/>
                  </a:moveTo>
                  <a:lnTo>
                    <a:pt x="2195" y="2084"/>
                  </a:lnTo>
                  <a:cubicBezTo>
                    <a:pt x="2195" y="1964"/>
                    <a:pt x="2315" y="1964"/>
                    <a:pt x="2315" y="2084"/>
                  </a:cubicBezTo>
                  <a:cubicBezTo>
                    <a:pt x="2315" y="2084"/>
                    <a:pt x="2315" y="2316"/>
                    <a:pt x="2195" y="2195"/>
                  </a:cubicBezTo>
                  <a:cubicBezTo>
                    <a:pt x="2084" y="2195"/>
                    <a:pt x="2084" y="2195"/>
                    <a:pt x="2084" y="2084"/>
                  </a:cubicBezTo>
                  <a:close/>
                  <a:moveTo>
                    <a:pt x="111" y="2427"/>
                  </a:moveTo>
                  <a:cubicBezTo>
                    <a:pt x="111" y="2547"/>
                    <a:pt x="111" y="2658"/>
                    <a:pt x="232" y="2658"/>
                  </a:cubicBezTo>
                  <a:lnTo>
                    <a:pt x="343" y="2547"/>
                  </a:lnTo>
                  <a:cubicBezTo>
                    <a:pt x="343" y="2547"/>
                    <a:pt x="232" y="2547"/>
                    <a:pt x="232" y="2427"/>
                  </a:cubicBezTo>
                  <a:cubicBezTo>
                    <a:pt x="232" y="2316"/>
                    <a:pt x="232" y="2316"/>
                    <a:pt x="111" y="2316"/>
                  </a:cubicBezTo>
                  <a:close/>
                  <a:moveTo>
                    <a:pt x="0" y="1964"/>
                  </a:moveTo>
                  <a:lnTo>
                    <a:pt x="111" y="1964"/>
                  </a:lnTo>
                  <a:cubicBezTo>
                    <a:pt x="232" y="1964"/>
                    <a:pt x="232" y="1621"/>
                    <a:pt x="343" y="1501"/>
                  </a:cubicBezTo>
                  <a:cubicBezTo>
                    <a:pt x="343" y="1390"/>
                    <a:pt x="343" y="1158"/>
                    <a:pt x="232" y="1269"/>
                  </a:cubicBezTo>
                  <a:cubicBezTo>
                    <a:pt x="232" y="1269"/>
                    <a:pt x="111" y="1390"/>
                    <a:pt x="111" y="1501"/>
                  </a:cubicBezTo>
                  <a:cubicBezTo>
                    <a:pt x="111" y="1621"/>
                    <a:pt x="0" y="1732"/>
                    <a:pt x="0" y="1964"/>
                  </a:cubicBezTo>
                  <a:close/>
                  <a:moveTo>
                    <a:pt x="2195" y="2779"/>
                  </a:moveTo>
                  <a:cubicBezTo>
                    <a:pt x="2195" y="2547"/>
                    <a:pt x="2547" y="2658"/>
                    <a:pt x="2547" y="2084"/>
                  </a:cubicBezTo>
                  <a:cubicBezTo>
                    <a:pt x="2658" y="1964"/>
                    <a:pt x="2658" y="1964"/>
                    <a:pt x="2658" y="1853"/>
                  </a:cubicBezTo>
                  <a:lnTo>
                    <a:pt x="2658" y="1853"/>
                  </a:lnTo>
                  <a:lnTo>
                    <a:pt x="2658" y="1853"/>
                  </a:lnTo>
                  <a:lnTo>
                    <a:pt x="2778" y="1853"/>
                  </a:lnTo>
                  <a:lnTo>
                    <a:pt x="2778" y="1964"/>
                  </a:lnTo>
                  <a:cubicBezTo>
                    <a:pt x="2778" y="2195"/>
                    <a:pt x="2778" y="2427"/>
                    <a:pt x="2658" y="2547"/>
                  </a:cubicBezTo>
                  <a:cubicBezTo>
                    <a:pt x="2547" y="2658"/>
                    <a:pt x="2547" y="2547"/>
                    <a:pt x="2547" y="2658"/>
                  </a:cubicBezTo>
                  <a:cubicBezTo>
                    <a:pt x="2426" y="2779"/>
                    <a:pt x="2315" y="2779"/>
                    <a:pt x="2195" y="277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14"/>
          <p:cNvGrpSpPr/>
          <p:nvPr/>
        </p:nvGrpSpPr>
        <p:grpSpPr>
          <a:xfrm rot="2497870">
            <a:off x="2412576" y="4455883"/>
            <a:ext cx="124569" cy="124344"/>
            <a:chOff x="2118363" y="4858638"/>
            <a:chExt cx="124575" cy="124350"/>
          </a:xfrm>
        </p:grpSpPr>
        <p:sp>
          <p:nvSpPr>
            <p:cNvPr id="1548" name="Google Shape;1548;p14"/>
            <p:cNvSpPr/>
            <p:nvPr/>
          </p:nvSpPr>
          <p:spPr>
            <a:xfrm>
              <a:off x="2118363" y="4858638"/>
              <a:ext cx="124575" cy="124350"/>
            </a:xfrm>
            <a:custGeom>
              <a:rect b="b" l="l" r="r" t="t"/>
              <a:pathLst>
                <a:path extrusionOk="0" h="4974" w="4983">
                  <a:moveTo>
                    <a:pt x="2315" y="1"/>
                  </a:moveTo>
                  <a:cubicBezTo>
                    <a:pt x="3010" y="1"/>
                    <a:pt x="3704" y="232"/>
                    <a:pt x="4167" y="575"/>
                  </a:cubicBezTo>
                  <a:cubicBezTo>
                    <a:pt x="4630" y="1038"/>
                    <a:pt x="4982" y="1621"/>
                    <a:pt x="4982" y="2316"/>
                  </a:cubicBezTo>
                  <a:cubicBezTo>
                    <a:pt x="4982" y="3010"/>
                    <a:pt x="4751" y="3584"/>
                    <a:pt x="4399" y="4047"/>
                  </a:cubicBezTo>
                  <a:cubicBezTo>
                    <a:pt x="3936" y="4510"/>
                    <a:pt x="3362" y="4862"/>
                    <a:pt x="2667" y="4862"/>
                  </a:cubicBezTo>
                  <a:cubicBezTo>
                    <a:pt x="1973" y="4973"/>
                    <a:pt x="1389" y="4742"/>
                    <a:pt x="926" y="4279"/>
                  </a:cubicBezTo>
                  <a:cubicBezTo>
                    <a:pt x="463" y="3936"/>
                    <a:pt x="121" y="3242"/>
                    <a:pt x="121" y="2547"/>
                  </a:cubicBezTo>
                  <a:cubicBezTo>
                    <a:pt x="0" y="1964"/>
                    <a:pt x="232" y="1269"/>
                    <a:pt x="695" y="806"/>
                  </a:cubicBezTo>
                  <a:cubicBezTo>
                    <a:pt x="1047" y="343"/>
                    <a:pt x="1741" y="1"/>
                    <a:pt x="2315" y="1"/>
                  </a:cubicBezTo>
                  <a:close/>
                  <a:moveTo>
                    <a:pt x="3241" y="695"/>
                  </a:moveTo>
                  <a:cubicBezTo>
                    <a:pt x="3362" y="806"/>
                    <a:pt x="3362" y="1038"/>
                    <a:pt x="3473" y="1269"/>
                  </a:cubicBezTo>
                  <a:cubicBezTo>
                    <a:pt x="3473" y="1501"/>
                    <a:pt x="3362" y="1732"/>
                    <a:pt x="3130" y="1964"/>
                  </a:cubicBezTo>
                  <a:cubicBezTo>
                    <a:pt x="3010" y="2195"/>
                    <a:pt x="2778" y="2316"/>
                    <a:pt x="2547" y="2316"/>
                  </a:cubicBezTo>
                  <a:cubicBezTo>
                    <a:pt x="2204" y="2316"/>
                    <a:pt x="1973" y="2195"/>
                    <a:pt x="1852" y="2084"/>
                  </a:cubicBezTo>
                  <a:cubicBezTo>
                    <a:pt x="1621" y="1853"/>
                    <a:pt x="1510" y="1621"/>
                    <a:pt x="1510" y="1390"/>
                  </a:cubicBezTo>
                  <a:cubicBezTo>
                    <a:pt x="1510" y="1158"/>
                    <a:pt x="1510" y="927"/>
                    <a:pt x="1621" y="806"/>
                  </a:cubicBezTo>
                  <a:cubicBezTo>
                    <a:pt x="1389" y="927"/>
                    <a:pt x="1278" y="1038"/>
                    <a:pt x="1047" y="1158"/>
                  </a:cubicBezTo>
                  <a:cubicBezTo>
                    <a:pt x="815" y="1501"/>
                    <a:pt x="584" y="2084"/>
                    <a:pt x="584" y="2547"/>
                  </a:cubicBezTo>
                  <a:cubicBezTo>
                    <a:pt x="695" y="3121"/>
                    <a:pt x="926" y="3584"/>
                    <a:pt x="1278" y="3816"/>
                  </a:cubicBezTo>
                  <a:cubicBezTo>
                    <a:pt x="1621" y="4168"/>
                    <a:pt x="2084" y="4399"/>
                    <a:pt x="2667" y="4399"/>
                  </a:cubicBezTo>
                  <a:cubicBezTo>
                    <a:pt x="3130" y="4279"/>
                    <a:pt x="3593" y="4047"/>
                    <a:pt x="3936" y="3705"/>
                  </a:cubicBezTo>
                  <a:cubicBezTo>
                    <a:pt x="4288" y="3353"/>
                    <a:pt x="4399" y="2890"/>
                    <a:pt x="4399" y="2316"/>
                  </a:cubicBezTo>
                  <a:cubicBezTo>
                    <a:pt x="4399" y="1853"/>
                    <a:pt x="4167" y="1390"/>
                    <a:pt x="3825" y="1038"/>
                  </a:cubicBezTo>
                  <a:cubicBezTo>
                    <a:pt x="3593" y="927"/>
                    <a:pt x="3362" y="806"/>
                    <a:pt x="3241" y="695"/>
                  </a:cubicBezTo>
                  <a:close/>
                  <a:moveTo>
                    <a:pt x="2899" y="806"/>
                  </a:moveTo>
                  <a:cubicBezTo>
                    <a:pt x="2778" y="806"/>
                    <a:pt x="2547" y="695"/>
                    <a:pt x="2436" y="695"/>
                  </a:cubicBezTo>
                  <a:cubicBezTo>
                    <a:pt x="2204" y="695"/>
                    <a:pt x="2084" y="806"/>
                    <a:pt x="1973" y="927"/>
                  </a:cubicBezTo>
                  <a:cubicBezTo>
                    <a:pt x="1852" y="1038"/>
                    <a:pt x="1852" y="1158"/>
                    <a:pt x="1852" y="1390"/>
                  </a:cubicBezTo>
                  <a:cubicBezTo>
                    <a:pt x="1852" y="1501"/>
                    <a:pt x="1973" y="1621"/>
                    <a:pt x="2084" y="1732"/>
                  </a:cubicBezTo>
                  <a:cubicBezTo>
                    <a:pt x="2204" y="1853"/>
                    <a:pt x="2315" y="1964"/>
                    <a:pt x="2436" y="1964"/>
                  </a:cubicBezTo>
                  <a:cubicBezTo>
                    <a:pt x="2667" y="1964"/>
                    <a:pt x="2778" y="1853"/>
                    <a:pt x="2899" y="1732"/>
                  </a:cubicBezTo>
                  <a:cubicBezTo>
                    <a:pt x="3010" y="1621"/>
                    <a:pt x="3010" y="1390"/>
                    <a:pt x="3010" y="1269"/>
                  </a:cubicBezTo>
                  <a:cubicBezTo>
                    <a:pt x="3010" y="1158"/>
                    <a:pt x="3010" y="927"/>
                    <a:pt x="2899" y="806"/>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2138738" y="4870213"/>
              <a:ext cx="81050" cy="86850"/>
            </a:xfrm>
            <a:custGeom>
              <a:rect b="b" l="l" r="r" t="t"/>
              <a:pathLst>
                <a:path extrusionOk="0" h="3474" w="3242">
                  <a:moveTo>
                    <a:pt x="2084" y="3353"/>
                  </a:moveTo>
                  <a:cubicBezTo>
                    <a:pt x="2084" y="3353"/>
                    <a:pt x="2084" y="3473"/>
                    <a:pt x="2426" y="3353"/>
                  </a:cubicBezTo>
                  <a:cubicBezTo>
                    <a:pt x="2547" y="3242"/>
                    <a:pt x="2658" y="3242"/>
                    <a:pt x="2658" y="3121"/>
                  </a:cubicBezTo>
                  <a:cubicBezTo>
                    <a:pt x="2778" y="3121"/>
                    <a:pt x="2889" y="3010"/>
                    <a:pt x="2889" y="2890"/>
                  </a:cubicBezTo>
                  <a:cubicBezTo>
                    <a:pt x="3010" y="2890"/>
                    <a:pt x="3010" y="2779"/>
                    <a:pt x="3121" y="2658"/>
                  </a:cubicBezTo>
                  <a:lnTo>
                    <a:pt x="3121" y="2316"/>
                  </a:lnTo>
                  <a:cubicBezTo>
                    <a:pt x="3241" y="2195"/>
                    <a:pt x="3241" y="2084"/>
                    <a:pt x="3241" y="1964"/>
                  </a:cubicBezTo>
                  <a:lnTo>
                    <a:pt x="3241" y="1853"/>
                  </a:lnTo>
                  <a:cubicBezTo>
                    <a:pt x="3241" y="1732"/>
                    <a:pt x="3121" y="1621"/>
                    <a:pt x="3121" y="1501"/>
                  </a:cubicBezTo>
                  <a:lnTo>
                    <a:pt x="3010" y="1269"/>
                  </a:lnTo>
                  <a:cubicBezTo>
                    <a:pt x="2889" y="1269"/>
                    <a:pt x="2889" y="1390"/>
                    <a:pt x="2889" y="1390"/>
                  </a:cubicBezTo>
                  <a:cubicBezTo>
                    <a:pt x="3010" y="1621"/>
                    <a:pt x="3010" y="1621"/>
                    <a:pt x="3010" y="1964"/>
                  </a:cubicBezTo>
                  <a:lnTo>
                    <a:pt x="3010" y="2195"/>
                  </a:lnTo>
                  <a:cubicBezTo>
                    <a:pt x="3010" y="2427"/>
                    <a:pt x="2889" y="2658"/>
                    <a:pt x="2778" y="2890"/>
                  </a:cubicBezTo>
                  <a:cubicBezTo>
                    <a:pt x="2658" y="2890"/>
                    <a:pt x="2658" y="2890"/>
                    <a:pt x="2658" y="3010"/>
                  </a:cubicBezTo>
                  <a:cubicBezTo>
                    <a:pt x="2426" y="3242"/>
                    <a:pt x="2195" y="3242"/>
                    <a:pt x="2195" y="3242"/>
                  </a:cubicBezTo>
                  <a:lnTo>
                    <a:pt x="2084" y="3242"/>
                  </a:lnTo>
                  <a:close/>
                  <a:moveTo>
                    <a:pt x="1963" y="806"/>
                  </a:moveTo>
                  <a:cubicBezTo>
                    <a:pt x="1963" y="927"/>
                    <a:pt x="1621" y="1158"/>
                    <a:pt x="1621" y="1158"/>
                  </a:cubicBezTo>
                  <a:lnTo>
                    <a:pt x="1500" y="1158"/>
                  </a:lnTo>
                  <a:lnTo>
                    <a:pt x="1500" y="1158"/>
                  </a:lnTo>
                  <a:lnTo>
                    <a:pt x="1269" y="1390"/>
                  </a:lnTo>
                  <a:lnTo>
                    <a:pt x="1037" y="1390"/>
                  </a:lnTo>
                  <a:lnTo>
                    <a:pt x="1158" y="1269"/>
                  </a:lnTo>
                  <a:lnTo>
                    <a:pt x="1158" y="1269"/>
                  </a:lnTo>
                  <a:lnTo>
                    <a:pt x="1269" y="1158"/>
                  </a:lnTo>
                  <a:lnTo>
                    <a:pt x="1732" y="806"/>
                  </a:lnTo>
                  <a:lnTo>
                    <a:pt x="1732" y="806"/>
                  </a:lnTo>
                  <a:lnTo>
                    <a:pt x="2084" y="575"/>
                  </a:lnTo>
                  <a:lnTo>
                    <a:pt x="2195" y="575"/>
                  </a:lnTo>
                  <a:lnTo>
                    <a:pt x="2195" y="695"/>
                  </a:lnTo>
                  <a:cubicBezTo>
                    <a:pt x="2315" y="695"/>
                    <a:pt x="2084" y="806"/>
                    <a:pt x="2084" y="806"/>
                  </a:cubicBezTo>
                  <a:lnTo>
                    <a:pt x="2084" y="806"/>
                  </a:lnTo>
                  <a:close/>
                  <a:moveTo>
                    <a:pt x="806" y="1158"/>
                  </a:moveTo>
                  <a:lnTo>
                    <a:pt x="806" y="1158"/>
                  </a:lnTo>
                  <a:lnTo>
                    <a:pt x="806" y="1158"/>
                  </a:lnTo>
                  <a:lnTo>
                    <a:pt x="1158" y="927"/>
                  </a:lnTo>
                  <a:cubicBezTo>
                    <a:pt x="1389" y="806"/>
                    <a:pt x="1732" y="464"/>
                    <a:pt x="1852" y="343"/>
                  </a:cubicBezTo>
                  <a:lnTo>
                    <a:pt x="1963" y="232"/>
                  </a:lnTo>
                  <a:lnTo>
                    <a:pt x="1963" y="112"/>
                  </a:lnTo>
                  <a:cubicBezTo>
                    <a:pt x="1963" y="1"/>
                    <a:pt x="1852" y="112"/>
                    <a:pt x="1732" y="112"/>
                  </a:cubicBezTo>
                  <a:cubicBezTo>
                    <a:pt x="1732" y="232"/>
                    <a:pt x="1621" y="232"/>
                    <a:pt x="1621" y="343"/>
                  </a:cubicBezTo>
                  <a:cubicBezTo>
                    <a:pt x="1500" y="343"/>
                    <a:pt x="1500" y="343"/>
                    <a:pt x="1389" y="464"/>
                  </a:cubicBezTo>
                  <a:lnTo>
                    <a:pt x="1158" y="695"/>
                  </a:lnTo>
                  <a:cubicBezTo>
                    <a:pt x="1037" y="695"/>
                    <a:pt x="1037" y="695"/>
                    <a:pt x="1037" y="806"/>
                  </a:cubicBezTo>
                  <a:lnTo>
                    <a:pt x="926" y="927"/>
                  </a:lnTo>
                  <a:lnTo>
                    <a:pt x="695" y="1038"/>
                  </a:lnTo>
                  <a:lnTo>
                    <a:pt x="695" y="1158"/>
                  </a:lnTo>
                  <a:lnTo>
                    <a:pt x="695" y="1158"/>
                  </a:lnTo>
                  <a:close/>
                  <a:moveTo>
                    <a:pt x="1963" y="575"/>
                  </a:moveTo>
                  <a:lnTo>
                    <a:pt x="1963" y="575"/>
                  </a:lnTo>
                  <a:lnTo>
                    <a:pt x="1158" y="1269"/>
                  </a:lnTo>
                  <a:lnTo>
                    <a:pt x="1037" y="1269"/>
                  </a:lnTo>
                  <a:lnTo>
                    <a:pt x="1037" y="1269"/>
                  </a:lnTo>
                  <a:cubicBezTo>
                    <a:pt x="926" y="1390"/>
                    <a:pt x="926" y="1158"/>
                    <a:pt x="1037" y="1158"/>
                  </a:cubicBezTo>
                  <a:lnTo>
                    <a:pt x="1158" y="1038"/>
                  </a:lnTo>
                  <a:lnTo>
                    <a:pt x="1621" y="575"/>
                  </a:lnTo>
                  <a:lnTo>
                    <a:pt x="1963" y="343"/>
                  </a:lnTo>
                  <a:lnTo>
                    <a:pt x="1963" y="343"/>
                  </a:lnTo>
                  <a:lnTo>
                    <a:pt x="1963" y="343"/>
                  </a:lnTo>
                  <a:lnTo>
                    <a:pt x="1963" y="343"/>
                  </a:lnTo>
                  <a:cubicBezTo>
                    <a:pt x="2084" y="343"/>
                    <a:pt x="2084" y="232"/>
                    <a:pt x="2084" y="232"/>
                  </a:cubicBezTo>
                  <a:cubicBezTo>
                    <a:pt x="2195" y="232"/>
                    <a:pt x="2315" y="343"/>
                    <a:pt x="2195" y="464"/>
                  </a:cubicBezTo>
                  <a:lnTo>
                    <a:pt x="2084" y="464"/>
                  </a:lnTo>
                  <a:lnTo>
                    <a:pt x="2084" y="464"/>
                  </a:lnTo>
                  <a:close/>
                  <a:moveTo>
                    <a:pt x="2084" y="1269"/>
                  </a:moveTo>
                  <a:lnTo>
                    <a:pt x="1963" y="1269"/>
                  </a:lnTo>
                  <a:lnTo>
                    <a:pt x="1732" y="1501"/>
                  </a:lnTo>
                  <a:lnTo>
                    <a:pt x="1500" y="1621"/>
                  </a:lnTo>
                  <a:lnTo>
                    <a:pt x="1389" y="1621"/>
                  </a:lnTo>
                  <a:lnTo>
                    <a:pt x="1389" y="1501"/>
                  </a:lnTo>
                  <a:lnTo>
                    <a:pt x="1500" y="1390"/>
                  </a:lnTo>
                  <a:cubicBezTo>
                    <a:pt x="1621" y="1390"/>
                    <a:pt x="2195" y="927"/>
                    <a:pt x="2315" y="806"/>
                  </a:cubicBezTo>
                  <a:lnTo>
                    <a:pt x="2426" y="806"/>
                  </a:lnTo>
                  <a:cubicBezTo>
                    <a:pt x="2547" y="806"/>
                    <a:pt x="2426" y="927"/>
                    <a:pt x="2426" y="1038"/>
                  </a:cubicBezTo>
                  <a:cubicBezTo>
                    <a:pt x="2315" y="1038"/>
                    <a:pt x="2084" y="1269"/>
                    <a:pt x="2084" y="1269"/>
                  </a:cubicBezTo>
                  <a:lnTo>
                    <a:pt x="2084" y="1269"/>
                  </a:lnTo>
                  <a:close/>
                  <a:moveTo>
                    <a:pt x="1621" y="3473"/>
                  </a:moveTo>
                  <a:cubicBezTo>
                    <a:pt x="1732" y="3473"/>
                    <a:pt x="1732" y="3473"/>
                    <a:pt x="1732" y="3353"/>
                  </a:cubicBezTo>
                  <a:cubicBezTo>
                    <a:pt x="1732" y="3242"/>
                    <a:pt x="1621" y="3242"/>
                    <a:pt x="1500" y="3242"/>
                  </a:cubicBezTo>
                  <a:cubicBezTo>
                    <a:pt x="1500" y="3242"/>
                    <a:pt x="1389" y="3473"/>
                    <a:pt x="1621" y="3473"/>
                  </a:cubicBezTo>
                  <a:close/>
                  <a:moveTo>
                    <a:pt x="2084" y="2084"/>
                  </a:moveTo>
                  <a:lnTo>
                    <a:pt x="2195" y="2084"/>
                  </a:lnTo>
                  <a:cubicBezTo>
                    <a:pt x="2195" y="1964"/>
                    <a:pt x="2315" y="1964"/>
                    <a:pt x="2315" y="2084"/>
                  </a:cubicBezTo>
                  <a:cubicBezTo>
                    <a:pt x="2315" y="2084"/>
                    <a:pt x="2315" y="2316"/>
                    <a:pt x="2195" y="2195"/>
                  </a:cubicBezTo>
                  <a:cubicBezTo>
                    <a:pt x="2084" y="2195"/>
                    <a:pt x="2084" y="2195"/>
                    <a:pt x="2084" y="2084"/>
                  </a:cubicBezTo>
                  <a:close/>
                  <a:moveTo>
                    <a:pt x="111" y="2427"/>
                  </a:moveTo>
                  <a:cubicBezTo>
                    <a:pt x="111" y="2547"/>
                    <a:pt x="111" y="2658"/>
                    <a:pt x="232" y="2658"/>
                  </a:cubicBezTo>
                  <a:lnTo>
                    <a:pt x="343" y="2547"/>
                  </a:lnTo>
                  <a:cubicBezTo>
                    <a:pt x="343" y="2547"/>
                    <a:pt x="232" y="2547"/>
                    <a:pt x="232" y="2427"/>
                  </a:cubicBezTo>
                  <a:cubicBezTo>
                    <a:pt x="232" y="2316"/>
                    <a:pt x="232" y="2316"/>
                    <a:pt x="111" y="2316"/>
                  </a:cubicBezTo>
                  <a:close/>
                  <a:moveTo>
                    <a:pt x="0" y="1964"/>
                  </a:moveTo>
                  <a:lnTo>
                    <a:pt x="111" y="1964"/>
                  </a:lnTo>
                  <a:cubicBezTo>
                    <a:pt x="232" y="1964"/>
                    <a:pt x="232" y="1621"/>
                    <a:pt x="343" y="1501"/>
                  </a:cubicBezTo>
                  <a:cubicBezTo>
                    <a:pt x="343" y="1390"/>
                    <a:pt x="343" y="1158"/>
                    <a:pt x="232" y="1269"/>
                  </a:cubicBezTo>
                  <a:cubicBezTo>
                    <a:pt x="232" y="1269"/>
                    <a:pt x="111" y="1390"/>
                    <a:pt x="111" y="1501"/>
                  </a:cubicBezTo>
                  <a:cubicBezTo>
                    <a:pt x="111" y="1621"/>
                    <a:pt x="0" y="1732"/>
                    <a:pt x="0" y="1964"/>
                  </a:cubicBezTo>
                  <a:close/>
                  <a:moveTo>
                    <a:pt x="2195" y="2779"/>
                  </a:moveTo>
                  <a:cubicBezTo>
                    <a:pt x="2195" y="2547"/>
                    <a:pt x="2547" y="2658"/>
                    <a:pt x="2547" y="2084"/>
                  </a:cubicBezTo>
                  <a:cubicBezTo>
                    <a:pt x="2658" y="1964"/>
                    <a:pt x="2658" y="1964"/>
                    <a:pt x="2658" y="1853"/>
                  </a:cubicBezTo>
                  <a:lnTo>
                    <a:pt x="2658" y="1853"/>
                  </a:lnTo>
                  <a:lnTo>
                    <a:pt x="2658" y="1853"/>
                  </a:lnTo>
                  <a:lnTo>
                    <a:pt x="2778" y="1853"/>
                  </a:lnTo>
                  <a:lnTo>
                    <a:pt x="2778" y="1964"/>
                  </a:lnTo>
                  <a:cubicBezTo>
                    <a:pt x="2778" y="2195"/>
                    <a:pt x="2778" y="2427"/>
                    <a:pt x="2658" y="2547"/>
                  </a:cubicBezTo>
                  <a:cubicBezTo>
                    <a:pt x="2547" y="2658"/>
                    <a:pt x="2547" y="2547"/>
                    <a:pt x="2547" y="2658"/>
                  </a:cubicBezTo>
                  <a:cubicBezTo>
                    <a:pt x="2426" y="2779"/>
                    <a:pt x="2315" y="2779"/>
                    <a:pt x="2195" y="2779"/>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4"/>
          <p:cNvGrpSpPr/>
          <p:nvPr/>
        </p:nvGrpSpPr>
        <p:grpSpPr>
          <a:xfrm>
            <a:off x="3624138" y="4240750"/>
            <a:ext cx="124350" cy="127350"/>
            <a:chOff x="2892575" y="1427850"/>
            <a:chExt cx="124350" cy="127350"/>
          </a:xfrm>
        </p:grpSpPr>
        <p:sp>
          <p:nvSpPr>
            <p:cNvPr id="1551" name="Google Shape;1551;p14"/>
            <p:cNvSpPr/>
            <p:nvPr/>
          </p:nvSpPr>
          <p:spPr>
            <a:xfrm>
              <a:off x="2892575" y="1427850"/>
              <a:ext cx="124350" cy="127350"/>
            </a:xfrm>
            <a:custGeom>
              <a:rect b="b" l="l" r="r" t="t"/>
              <a:pathLst>
                <a:path extrusionOk="0" h="5094" w="4974">
                  <a:moveTo>
                    <a:pt x="2427" y="121"/>
                  </a:moveTo>
                  <a:cubicBezTo>
                    <a:pt x="3010" y="1"/>
                    <a:pt x="3705" y="232"/>
                    <a:pt x="4168" y="695"/>
                  </a:cubicBezTo>
                  <a:cubicBezTo>
                    <a:pt x="4631" y="1158"/>
                    <a:pt x="4973" y="1742"/>
                    <a:pt x="4973" y="2436"/>
                  </a:cubicBezTo>
                  <a:cubicBezTo>
                    <a:pt x="4973" y="3131"/>
                    <a:pt x="4742" y="3705"/>
                    <a:pt x="4399" y="4168"/>
                  </a:cubicBezTo>
                  <a:cubicBezTo>
                    <a:pt x="3936" y="4631"/>
                    <a:pt x="3353" y="4983"/>
                    <a:pt x="2658" y="4983"/>
                  </a:cubicBezTo>
                  <a:cubicBezTo>
                    <a:pt x="1964" y="5094"/>
                    <a:pt x="1390" y="4751"/>
                    <a:pt x="927" y="4399"/>
                  </a:cubicBezTo>
                  <a:cubicBezTo>
                    <a:pt x="464" y="3936"/>
                    <a:pt x="112" y="3362"/>
                    <a:pt x="112" y="2668"/>
                  </a:cubicBezTo>
                  <a:cubicBezTo>
                    <a:pt x="1" y="1973"/>
                    <a:pt x="232" y="1390"/>
                    <a:pt x="695" y="927"/>
                  </a:cubicBezTo>
                  <a:cubicBezTo>
                    <a:pt x="1158" y="464"/>
                    <a:pt x="1732" y="121"/>
                    <a:pt x="2427" y="121"/>
                  </a:cubicBezTo>
                  <a:close/>
                  <a:moveTo>
                    <a:pt x="3242" y="816"/>
                  </a:moveTo>
                  <a:cubicBezTo>
                    <a:pt x="3353" y="927"/>
                    <a:pt x="3473" y="1158"/>
                    <a:pt x="3473" y="1390"/>
                  </a:cubicBezTo>
                  <a:cubicBezTo>
                    <a:pt x="3473" y="1621"/>
                    <a:pt x="3353" y="1853"/>
                    <a:pt x="3242" y="2084"/>
                  </a:cubicBezTo>
                  <a:lnTo>
                    <a:pt x="2547" y="2436"/>
                  </a:lnTo>
                  <a:cubicBezTo>
                    <a:pt x="2195" y="2436"/>
                    <a:pt x="1964" y="2316"/>
                    <a:pt x="1853" y="2084"/>
                  </a:cubicBezTo>
                  <a:cubicBezTo>
                    <a:pt x="1621" y="1973"/>
                    <a:pt x="1501" y="1742"/>
                    <a:pt x="1501" y="1510"/>
                  </a:cubicBezTo>
                  <a:cubicBezTo>
                    <a:pt x="1501" y="1279"/>
                    <a:pt x="1501" y="1047"/>
                    <a:pt x="1621" y="816"/>
                  </a:cubicBezTo>
                  <a:cubicBezTo>
                    <a:pt x="1390" y="927"/>
                    <a:pt x="1269" y="1158"/>
                    <a:pt x="1158" y="1279"/>
                  </a:cubicBezTo>
                  <a:cubicBezTo>
                    <a:pt x="806" y="1621"/>
                    <a:pt x="575" y="2084"/>
                    <a:pt x="575" y="2668"/>
                  </a:cubicBezTo>
                  <a:cubicBezTo>
                    <a:pt x="695" y="3131"/>
                    <a:pt x="927" y="3594"/>
                    <a:pt x="1269" y="3936"/>
                  </a:cubicBezTo>
                  <a:cubicBezTo>
                    <a:pt x="1621" y="4288"/>
                    <a:pt x="2084" y="4520"/>
                    <a:pt x="2658" y="4399"/>
                  </a:cubicBezTo>
                  <a:cubicBezTo>
                    <a:pt x="3121" y="4399"/>
                    <a:pt x="3584" y="4168"/>
                    <a:pt x="3936" y="3825"/>
                  </a:cubicBezTo>
                  <a:cubicBezTo>
                    <a:pt x="4279" y="3473"/>
                    <a:pt x="4510" y="2899"/>
                    <a:pt x="4399" y="2436"/>
                  </a:cubicBezTo>
                  <a:cubicBezTo>
                    <a:pt x="4399" y="1853"/>
                    <a:pt x="4168" y="1390"/>
                    <a:pt x="3816" y="1158"/>
                  </a:cubicBezTo>
                  <a:cubicBezTo>
                    <a:pt x="3584" y="927"/>
                    <a:pt x="3473" y="816"/>
                    <a:pt x="3242" y="816"/>
                  </a:cubicBezTo>
                  <a:close/>
                  <a:moveTo>
                    <a:pt x="2890" y="927"/>
                  </a:moveTo>
                  <a:cubicBezTo>
                    <a:pt x="2779" y="816"/>
                    <a:pt x="2547" y="816"/>
                    <a:pt x="2427" y="816"/>
                  </a:cubicBezTo>
                  <a:cubicBezTo>
                    <a:pt x="2316" y="816"/>
                    <a:pt x="2084" y="927"/>
                    <a:pt x="1964" y="1047"/>
                  </a:cubicBezTo>
                  <a:cubicBezTo>
                    <a:pt x="1853" y="1158"/>
                    <a:pt x="1853" y="1279"/>
                    <a:pt x="1853" y="1390"/>
                  </a:cubicBezTo>
                  <a:cubicBezTo>
                    <a:pt x="1853" y="1621"/>
                    <a:pt x="1964" y="1742"/>
                    <a:pt x="2084" y="1853"/>
                  </a:cubicBezTo>
                  <a:cubicBezTo>
                    <a:pt x="2195" y="1973"/>
                    <a:pt x="2316" y="1973"/>
                    <a:pt x="2547" y="1973"/>
                  </a:cubicBezTo>
                  <a:cubicBezTo>
                    <a:pt x="2658" y="1973"/>
                    <a:pt x="2779" y="1973"/>
                    <a:pt x="2890" y="1853"/>
                  </a:cubicBezTo>
                  <a:cubicBezTo>
                    <a:pt x="3010" y="1742"/>
                    <a:pt x="3121" y="1510"/>
                    <a:pt x="3121" y="1390"/>
                  </a:cubicBezTo>
                  <a:cubicBezTo>
                    <a:pt x="3010" y="1158"/>
                    <a:pt x="3010" y="1047"/>
                    <a:pt x="2890"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2912725" y="1442450"/>
              <a:ext cx="81050" cy="86825"/>
            </a:xfrm>
            <a:custGeom>
              <a:rect b="b" l="l" r="r" t="t"/>
              <a:pathLst>
                <a:path extrusionOk="0" h="3473" w="3242">
                  <a:moveTo>
                    <a:pt x="2084" y="3241"/>
                  </a:moveTo>
                  <a:cubicBezTo>
                    <a:pt x="2084" y="3352"/>
                    <a:pt x="2084" y="3352"/>
                    <a:pt x="2436" y="3241"/>
                  </a:cubicBezTo>
                  <a:cubicBezTo>
                    <a:pt x="2547" y="3241"/>
                    <a:pt x="2667" y="3241"/>
                    <a:pt x="2667" y="3121"/>
                  </a:cubicBezTo>
                  <a:cubicBezTo>
                    <a:pt x="2778" y="3010"/>
                    <a:pt x="2899" y="3010"/>
                    <a:pt x="2899" y="2889"/>
                  </a:cubicBezTo>
                  <a:lnTo>
                    <a:pt x="3130" y="2658"/>
                  </a:lnTo>
                  <a:cubicBezTo>
                    <a:pt x="3130" y="2426"/>
                    <a:pt x="3130" y="2426"/>
                    <a:pt x="3241" y="2315"/>
                  </a:cubicBezTo>
                  <a:lnTo>
                    <a:pt x="3241" y="1963"/>
                  </a:lnTo>
                  <a:lnTo>
                    <a:pt x="3241" y="1852"/>
                  </a:lnTo>
                  <a:cubicBezTo>
                    <a:pt x="3241" y="1732"/>
                    <a:pt x="3241" y="1621"/>
                    <a:pt x="3130" y="1500"/>
                  </a:cubicBezTo>
                  <a:lnTo>
                    <a:pt x="3010" y="1269"/>
                  </a:lnTo>
                  <a:cubicBezTo>
                    <a:pt x="2899" y="1269"/>
                    <a:pt x="2899" y="1389"/>
                    <a:pt x="3010" y="1389"/>
                  </a:cubicBezTo>
                  <a:lnTo>
                    <a:pt x="3010" y="1852"/>
                  </a:lnTo>
                  <a:lnTo>
                    <a:pt x="3010" y="2195"/>
                  </a:lnTo>
                  <a:cubicBezTo>
                    <a:pt x="3010" y="2426"/>
                    <a:pt x="2899" y="2658"/>
                    <a:pt x="2778" y="2889"/>
                  </a:cubicBezTo>
                  <a:lnTo>
                    <a:pt x="2667" y="2889"/>
                  </a:lnTo>
                  <a:cubicBezTo>
                    <a:pt x="2436" y="3121"/>
                    <a:pt x="2204" y="3241"/>
                    <a:pt x="2204" y="3241"/>
                  </a:cubicBezTo>
                  <a:lnTo>
                    <a:pt x="2204" y="3241"/>
                  </a:lnTo>
                  <a:close/>
                  <a:moveTo>
                    <a:pt x="2084" y="806"/>
                  </a:moveTo>
                  <a:cubicBezTo>
                    <a:pt x="1973" y="806"/>
                    <a:pt x="1621" y="1158"/>
                    <a:pt x="1621" y="1158"/>
                  </a:cubicBezTo>
                  <a:lnTo>
                    <a:pt x="1510" y="1158"/>
                  </a:lnTo>
                  <a:lnTo>
                    <a:pt x="1510" y="1158"/>
                  </a:lnTo>
                  <a:lnTo>
                    <a:pt x="1278" y="1269"/>
                  </a:lnTo>
                  <a:cubicBezTo>
                    <a:pt x="1158" y="1389"/>
                    <a:pt x="1158" y="1389"/>
                    <a:pt x="1047" y="1389"/>
                  </a:cubicBezTo>
                  <a:cubicBezTo>
                    <a:pt x="1047" y="1269"/>
                    <a:pt x="1158" y="1269"/>
                    <a:pt x="1158" y="1269"/>
                  </a:cubicBezTo>
                  <a:lnTo>
                    <a:pt x="1158" y="1158"/>
                  </a:lnTo>
                  <a:cubicBezTo>
                    <a:pt x="1278" y="1158"/>
                    <a:pt x="1278" y="1158"/>
                    <a:pt x="1389" y="1037"/>
                  </a:cubicBezTo>
                  <a:lnTo>
                    <a:pt x="1741" y="806"/>
                  </a:lnTo>
                  <a:lnTo>
                    <a:pt x="1741" y="806"/>
                  </a:lnTo>
                  <a:lnTo>
                    <a:pt x="2084" y="574"/>
                  </a:lnTo>
                  <a:lnTo>
                    <a:pt x="2204" y="574"/>
                  </a:lnTo>
                  <a:lnTo>
                    <a:pt x="2315" y="574"/>
                  </a:lnTo>
                  <a:cubicBezTo>
                    <a:pt x="2315" y="695"/>
                    <a:pt x="2084" y="806"/>
                    <a:pt x="2084" y="806"/>
                  </a:cubicBezTo>
                  <a:lnTo>
                    <a:pt x="2084" y="806"/>
                  </a:lnTo>
                  <a:close/>
                  <a:moveTo>
                    <a:pt x="815" y="1158"/>
                  </a:moveTo>
                  <a:lnTo>
                    <a:pt x="815" y="1158"/>
                  </a:lnTo>
                  <a:lnTo>
                    <a:pt x="926" y="1158"/>
                  </a:lnTo>
                  <a:lnTo>
                    <a:pt x="1158" y="806"/>
                  </a:lnTo>
                  <a:cubicBezTo>
                    <a:pt x="1389" y="695"/>
                    <a:pt x="1741" y="463"/>
                    <a:pt x="1852" y="343"/>
                  </a:cubicBezTo>
                  <a:lnTo>
                    <a:pt x="1973" y="232"/>
                  </a:lnTo>
                  <a:cubicBezTo>
                    <a:pt x="1973" y="111"/>
                    <a:pt x="2084" y="111"/>
                    <a:pt x="1973" y="111"/>
                  </a:cubicBezTo>
                  <a:cubicBezTo>
                    <a:pt x="1973" y="0"/>
                    <a:pt x="1852" y="111"/>
                    <a:pt x="1741" y="111"/>
                  </a:cubicBezTo>
                  <a:cubicBezTo>
                    <a:pt x="1741" y="232"/>
                    <a:pt x="1621" y="232"/>
                    <a:pt x="1621" y="232"/>
                  </a:cubicBezTo>
                  <a:lnTo>
                    <a:pt x="1510" y="343"/>
                  </a:lnTo>
                  <a:lnTo>
                    <a:pt x="1158" y="695"/>
                  </a:lnTo>
                  <a:lnTo>
                    <a:pt x="1047" y="695"/>
                  </a:lnTo>
                  <a:lnTo>
                    <a:pt x="926" y="806"/>
                  </a:lnTo>
                  <a:cubicBezTo>
                    <a:pt x="926" y="926"/>
                    <a:pt x="815" y="1037"/>
                    <a:pt x="695" y="1037"/>
                  </a:cubicBezTo>
                  <a:lnTo>
                    <a:pt x="815" y="1037"/>
                  </a:lnTo>
                  <a:lnTo>
                    <a:pt x="815" y="1037"/>
                  </a:lnTo>
                  <a:close/>
                  <a:moveTo>
                    <a:pt x="1973" y="463"/>
                  </a:moveTo>
                  <a:lnTo>
                    <a:pt x="1973" y="574"/>
                  </a:lnTo>
                  <a:lnTo>
                    <a:pt x="1158" y="1269"/>
                  </a:lnTo>
                  <a:lnTo>
                    <a:pt x="1158" y="1269"/>
                  </a:lnTo>
                  <a:lnTo>
                    <a:pt x="1047" y="1269"/>
                  </a:lnTo>
                  <a:cubicBezTo>
                    <a:pt x="926" y="1269"/>
                    <a:pt x="926" y="1158"/>
                    <a:pt x="1047" y="1158"/>
                  </a:cubicBezTo>
                  <a:cubicBezTo>
                    <a:pt x="1047" y="1037"/>
                    <a:pt x="1158" y="1037"/>
                    <a:pt x="1158" y="926"/>
                  </a:cubicBezTo>
                  <a:cubicBezTo>
                    <a:pt x="1278" y="806"/>
                    <a:pt x="1621" y="695"/>
                    <a:pt x="1741" y="574"/>
                  </a:cubicBezTo>
                  <a:lnTo>
                    <a:pt x="1973" y="343"/>
                  </a:lnTo>
                  <a:lnTo>
                    <a:pt x="1973" y="343"/>
                  </a:lnTo>
                  <a:lnTo>
                    <a:pt x="1973" y="343"/>
                  </a:lnTo>
                  <a:cubicBezTo>
                    <a:pt x="1973" y="232"/>
                    <a:pt x="1973" y="232"/>
                    <a:pt x="2084" y="232"/>
                  </a:cubicBezTo>
                  <a:lnTo>
                    <a:pt x="2084" y="232"/>
                  </a:lnTo>
                  <a:cubicBezTo>
                    <a:pt x="2204" y="232"/>
                    <a:pt x="2315" y="232"/>
                    <a:pt x="2204" y="343"/>
                  </a:cubicBezTo>
                  <a:cubicBezTo>
                    <a:pt x="2084" y="343"/>
                    <a:pt x="2084" y="463"/>
                    <a:pt x="2084" y="463"/>
                  </a:cubicBezTo>
                  <a:lnTo>
                    <a:pt x="2084" y="463"/>
                  </a:lnTo>
                  <a:close/>
                  <a:moveTo>
                    <a:pt x="2084" y="1269"/>
                  </a:moveTo>
                  <a:lnTo>
                    <a:pt x="1973" y="1269"/>
                  </a:lnTo>
                  <a:lnTo>
                    <a:pt x="1741" y="1500"/>
                  </a:lnTo>
                  <a:lnTo>
                    <a:pt x="1510" y="1621"/>
                  </a:lnTo>
                  <a:lnTo>
                    <a:pt x="1389" y="1621"/>
                  </a:lnTo>
                  <a:cubicBezTo>
                    <a:pt x="1389" y="1500"/>
                    <a:pt x="1389" y="1500"/>
                    <a:pt x="1510" y="1500"/>
                  </a:cubicBezTo>
                  <a:lnTo>
                    <a:pt x="1510" y="1389"/>
                  </a:lnTo>
                  <a:cubicBezTo>
                    <a:pt x="1621" y="1269"/>
                    <a:pt x="2204" y="926"/>
                    <a:pt x="2315" y="806"/>
                  </a:cubicBezTo>
                  <a:cubicBezTo>
                    <a:pt x="2436" y="806"/>
                    <a:pt x="2436" y="695"/>
                    <a:pt x="2547" y="806"/>
                  </a:cubicBezTo>
                  <a:lnTo>
                    <a:pt x="2436" y="926"/>
                  </a:lnTo>
                  <a:cubicBezTo>
                    <a:pt x="2436" y="1037"/>
                    <a:pt x="2204" y="1158"/>
                    <a:pt x="2084" y="1158"/>
                  </a:cubicBezTo>
                  <a:lnTo>
                    <a:pt x="2084" y="1269"/>
                  </a:lnTo>
                  <a:close/>
                  <a:moveTo>
                    <a:pt x="1621" y="3352"/>
                  </a:moveTo>
                  <a:cubicBezTo>
                    <a:pt x="1741" y="3352"/>
                    <a:pt x="1741" y="3352"/>
                    <a:pt x="1741" y="3241"/>
                  </a:cubicBezTo>
                  <a:lnTo>
                    <a:pt x="1621" y="3241"/>
                  </a:lnTo>
                  <a:cubicBezTo>
                    <a:pt x="1510" y="3241"/>
                    <a:pt x="1389" y="3473"/>
                    <a:pt x="1621" y="3352"/>
                  </a:cubicBezTo>
                  <a:close/>
                  <a:moveTo>
                    <a:pt x="2084" y="2084"/>
                  </a:moveTo>
                  <a:cubicBezTo>
                    <a:pt x="2084" y="2084"/>
                    <a:pt x="2204" y="2084"/>
                    <a:pt x="2204" y="1963"/>
                  </a:cubicBezTo>
                  <a:cubicBezTo>
                    <a:pt x="2204" y="1852"/>
                    <a:pt x="2315" y="1963"/>
                    <a:pt x="2315" y="1963"/>
                  </a:cubicBezTo>
                  <a:cubicBezTo>
                    <a:pt x="2315" y="2084"/>
                    <a:pt x="2315" y="2195"/>
                    <a:pt x="2204" y="2195"/>
                  </a:cubicBezTo>
                  <a:cubicBezTo>
                    <a:pt x="2084" y="2195"/>
                    <a:pt x="2204" y="2195"/>
                    <a:pt x="2084" y="2084"/>
                  </a:cubicBezTo>
                  <a:close/>
                  <a:moveTo>
                    <a:pt x="121" y="2426"/>
                  </a:moveTo>
                  <a:cubicBezTo>
                    <a:pt x="121" y="2547"/>
                    <a:pt x="121" y="2658"/>
                    <a:pt x="232" y="2547"/>
                  </a:cubicBezTo>
                  <a:lnTo>
                    <a:pt x="352" y="2547"/>
                  </a:lnTo>
                  <a:lnTo>
                    <a:pt x="352" y="2426"/>
                  </a:lnTo>
                  <a:cubicBezTo>
                    <a:pt x="232" y="2315"/>
                    <a:pt x="352" y="2195"/>
                    <a:pt x="121" y="2315"/>
                  </a:cubicBezTo>
                  <a:close/>
                  <a:moveTo>
                    <a:pt x="121" y="1852"/>
                  </a:moveTo>
                  <a:lnTo>
                    <a:pt x="121" y="1963"/>
                  </a:lnTo>
                  <a:cubicBezTo>
                    <a:pt x="232" y="1963"/>
                    <a:pt x="232" y="1621"/>
                    <a:pt x="352" y="1389"/>
                  </a:cubicBezTo>
                  <a:lnTo>
                    <a:pt x="352" y="1158"/>
                  </a:lnTo>
                  <a:cubicBezTo>
                    <a:pt x="232" y="1158"/>
                    <a:pt x="121" y="1389"/>
                    <a:pt x="121" y="1500"/>
                  </a:cubicBezTo>
                  <a:cubicBezTo>
                    <a:pt x="121" y="1621"/>
                    <a:pt x="0" y="1732"/>
                    <a:pt x="121" y="1852"/>
                  </a:cubicBezTo>
                  <a:close/>
                  <a:moveTo>
                    <a:pt x="2204" y="2658"/>
                  </a:moveTo>
                  <a:cubicBezTo>
                    <a:pt x="2204" y="2547"/>
                    <a:pt x="2547" y="2547"/>
                    <a:pt x="2667" y="1963"/>
                  </a:cubicBezTo>
                  <a:lnTo>
                    <a:pt x="2667" y="1852"/>
                  </a:lnTo>
                  <a:lnTo>
                    <a:pt x="2667" y="1852"/>
                  </a:lnTo>
                  <a:lnTo>
                    <a:pt x="2667" y="1732"/>
                  </a:lnTo>
                  <a:lnTo>
                    <a:pt x="2778" y="1852"/>
                  </a:lnTo>
                  <a:lnTo>
                    <a:pt x="2778" y="1963"/>
                  </a:lnTo>
                  <a:cubicBezTo>
                    <a:pt x="2778" y="2084"/>
                    <a:pt x="2778" y="2315"/>
                    <a:pt x="2667" y="2547"/>
                  </a:cubicBezTo>
                  <a:cubicBezTo>
                    <a:pt x="2547" y="2547"/>
                    <a:pt x="2667" y="2547"/>
                    <a:pt x="2547" y="2658"/>
                  </a:cubicBezTo>
                  <a:cubicBezTo>
                    <a:pt x="2436" y="2658"/>
                    <a:pt x="2315" y="2778"/>
                    <a:pt x="2315" y="2778"/>
                  </a:cubicBezTo>
                  <a:cubicBezTo>
                    <a:pt x="2315" y="2658"/>
                    <a:pt x="2315" y="2778"/>
                    <a:pt x="2204" y="26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14"/>
          <p:cNvGrpSpPr/>
          <p:nvPr/>
        </p:nvGrpSpPr>
        <p:grpSpPr>
          <a:xfrm rot="-4348259">
            <a:off x="5477188" y="3521927"/>
            <a:ext cx="124355" cy="127355"/>
            <a:chOff x="2892575" y="1427850"/>
            <a:chExt cx="124350" cy="127350"/>
          </a:xfrm>
        </p:grpSpPr>
        <p:sp>
          <p:nvSpPr>
            <p:cNvPr id="1554" name="Google Shape;1554;p14"/>
            <p:cNvSpPr/>
            <p:nvPr/>
          </p:nvSpPr>
          <p:spPr>
            <a:xfrm>
              <a:off x="2892575" y="1427850"/>
              <a:ext cx="124350" cy="127350"/>
            </a:xfrm>
            <a:custGeom>
              <a:rect b="b" l="l" r="r" t="t"/>
              <a:pathLst>
                <a:path extrusionOk="0" h="5094" w="4974">
                  <a:moveTo>
                    <a:pt x="2427" y="121"/>
                  </a:moveTo>
                  <a:cubicBezTo>
                    <a:pt x="3010" y="1"/>
                    <a:pt x="3705" y="232"/>
                    <a:pt x="4168" y="695"/>
                  </a:cubicBezTo>
                  <a:cubicBezTo>
                    <a:pt x="4631" y="1158"/>
                    <a:pt x="4973" y="1742"/>
                    <a:pt x="4973" y="2436"/>
                  </a:cubicBezTo>
                  <a:cubicBezTo>
                    <a:pt x="4973" y="3131"/>
                    <a:pt x="4742" y="3705"/>
                    <a:pt x="4399" y="4168"/>
                  </a:cubicBezTo>
                  <a:cubicBezTo>
                    <a:pt x="3936" y="4631"/>
                    <a:pt x="3353" y="4983"/>
                    <a:pt x="2658" y="4983"/>
                  </a:cubicBezTo>
                  <a:cubicBezTo>
                    <a:pt x="1964" y="5094"/>
                    <a:pt x="1390" y="4751"/>
                    <a:pt x="927" y="4399"/>
                  </a:cubicBezTo>
                  <a:cubicBezTo>
                    <a:pt x="464" y="3936"/>
                    <a:pt x="112" y="3362"/>
                    <a:pt x="112" y="2668"/>
                  </a:cubicBezTo>
                  <a:cubicBezTo>
                    <a:pt x="1" y="1973"/>
                    <a:pt x="232" y="1390"/>
                    <a:pt x="695" y="927"/>
                  </a:cubicBezTo>
                  <a:cubicBezTo>
                    <a:pt x="1158" y="464"/>
                    <a:pt x="1732" y="121"/>
                    <a:pt x="2427" y="121"/>
                  </a:cubicBezTo>
                  <a:close/>
                  <a:moveTo>
                    <a:pt x="3242" y="816"/>
                  </a:moveTo>
                  <a:cubicBezTo>
                    <a:pt x="3353" y="927"/>
                    <a:pt x="3473" y="1158"/>
                    <a:pt x="3473" y="1390"/>
                  </a:cubicBezTo>
                  <a:cubicBezTo>
                    <a:pt x="3473" y="1621"/>
                    <a:pt x="3353" y="1853"/>
                    <a:pt x="3242" y="2084"/>
                  </a:cubicBezTo>
                  <a:lnTo>
                    <a:pt x="2547" y="2436"/>
                  </a:lnTo>
                  <a:cubicBezTo>
                    <a:pt x="2195" y="2436"/>
                    <a:pt x="1964" y="2316"/>
                    <a:pt x="1853" y="2084"/>
                  </a:cubicBezTo>
                  <a:cubicBezTo>
                    <a:pt x="1621" y="1973"/>
                    <a:pt x="1501" y="1742"/>
                    <a:pt x="1501" y="1510"/>
                  </a:cubicBezTo>
                  <a:cubicBezTo>
                    <a:pt x="1501" y="1279"/>
                    <a:pt x="1501" y="1047"/>
                    <a:pt x="1621" y="816"/>
                  </a:cubicBezTo>
                  <a:cubicBezTo>
                    <a:pt x="1390" y="927"/>
                    <a:pt x="1269" y="1158"/>
                    <a:pt x="1158" y="1279"/>
                  </a:cubicBezTo>
                  <a:cubicBezTo>
                    <a:pt x="806" y="1621"/>
                    <a:pt x="575" y="2084"/>
                    <a:pt x="575" y="2668"/>
                  </a:cubicBezTo>
                  <a:cubicBezTo>
                    <a:pt x="695" y="3131"/>
                    <a:pt x="927" y="3594"/>
                    <a:pt x="1269" y="3936"/>
                  </a:cubicBezTo>
                  <a:cubicBezTo>
                    <a:pt x="1621" y="4288"/>
                    <a:pt x="2084" y="4520"/>
                    <a:pt x="2658" y="4399"/>
                  </a:cubicBezTo>
                  <a:cubicBezTo>
                    <a:pt x="3121" y="4399"/>
                    <a:pt x="3584" y="4168"/>
                    <a:pt x="3936" y="3825"/>
                  </a:cubicBezTo>
                  <a:cubicBezTo>
                    <a:pt x="4279" y="3473"/>
                    <a:pt x="4510" y="2899"/>
                    <a:pt x="4399" y="2436"/>
                  </a:cubicBezTo>
                  <a:cubicBezTo>
                    <a:pt x="4399" y="1853"/>
                    <a:pt x="4168" y="1390"/>
                    <a:pt x="3816" y="1158"/>
                  </a:cubicBezTo>
                  <a:cubicBezTo>
                    <a:pt x="3584" y="927"/>
                    <a:pt x="3473" y="816"/>
                    <a:pt x="3242" y="816"/>
                  </a:cubicBezTo>
                  <a:close/>
                  <a:moveTo>
                    <a:pt x="2890" y="927"/>
                  </a:moveTo>
                  <a:cubicBezTo>
                    <a:pt x="2779" y="816"/>
                    <a:pt x="2547" y="816"/>
                    <a:pt x="2427" y="816"/>
                  </a:cubicBezTo>
                  <a:cubicBezTo>
                    <a:pt x="2316" y="816"/>
                    <a:pt x="2084" y="927"/>
                    <a:pt x="1964" y="1047"/>
                  </a:cubicBezTo>
                  <a:cubicBezTo>
                    <a:pt x="1853" y="1158"/>
                    <a:pt x="1853" y="1279"/>
                    <a:pt x="1853" y="1390"/>
                  </a:cubicBezTo>
                  <a:cubicBezTo>
                    <a:pt x="1853" y="1621"/>
                    <a:pt x="1964" y="1742"/>
                    <a:pt x="2084" y="1853"/>
                  </a:cubicBezTo>
                  <a:cubicBezTo>
                    <a:pt x="2195" y="1973"/>
                    <a:pt x="2316" y="1973"/>
                    <a:pt x="2547" y="1973"/>
                  </a:cubicBezTo>
                  <a:cubicBezTo>
                    <a:pt x="2658" y="1973"/>
                    <a:pt x="2779" y="1973"/>
                    <a:pt x="2890" y="1853"/>
                  </a:cubicBezTo>
                  <a:cubicBezTo>
                    <a:pt x="3010" y="1742"/>
                    <a:pt x="3121" y="1510"/>
                    <a:pt x="3121" y="1390"/>
                  </a:cubicBezTo>
                  <a:cubicBezTo>
                    <a:pt x="3010" y="1158"/>
                    <a:pt x="3010" y="1047"/>
                    <a:pt x="2890" y="927"/>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2912725" y="1442450"/>
              <a:ext cx="81050" cy="86825"/>
            </a:xfrm>
            <a:custGeom>
              <a:rect b="b" l="l" r="r" t="t"/>
              <a:pathLst>
                <a:path extrusionOk="0" h="3473" w="3242">
                  <a:moveTo>
                    <a:pt x="2084" y="3241"/>
                  </a:moveTo>
                  <a:cubicBezTo>
                    <a:pt x="2084" y="3352"/>
                    <a:pt x="2084" y="3352"/>
                    <a:pt x="2436" y="3241"/>
                  </a:cubicBezTo>
                  <a:cubicBezTo>
                    <a:pt x="2547" y="3241"/>
                    <a:pt x="2667" y="3241"/>
                    <a:pt x="2667" y="3121"/>
                  </a:cubicBezTo>
                  <a:cubicBezTo>
                    <a:pt x="2778" y="3010"/>
                    <a:pt x="2899" y="3010"/>
                    <a:pt x="2899" y="2889"/>
                  </a:cubicBezTo>
                  <a:lnTo>
                    <a:pt x="3130" y="2658"/>
                  </a:lnTo>
                  <a:cubicBezTo>
                    <a:pt x="3130" y="2426"/>
                    <a:pt x="3130" y="2426"/>
                    <a:pt x="3241" y="2315"/>
                  </a:cubicBezTo>
                  <a:lnTo>
                    <a:pt x="3241" y="1963"/>
                  </a:lnTo>
                  <a:lnTo>
                    <a:pt x="3241" y="1852"/>
                  </a:lnTo>
                  <a:cubicBezTo>
                    <a:pt x="3241" y="1732"/>
                    <a:pt x="3241" y="1621"/>
                    <a:pt x="3130" y="1500"/>
                  </a:cubicBezTo>
                  <a:lnTo>
                    <a:pt x="3010" y="1269"/>
                  </a:lnTo>
                  <a:cubicBezTo>
                    <a:pt x="2899" y="1269"/>
                    <a:pt x="2899" y="1389"/>
                    <a:pt x="3010" y="1389"/>
                  </a:cubicBezTo>
                  <a:lnTo>
                    <a:pt x="3010" y="1852"/>
                  </a:lnTo>
                  <a:lnTo>
                    <a:pt x="3010" y="2195"/>
                  </a:lnTo>
                  <a:cubicBezTo>
                    <a:pt x="3010" y="2426"/>
                    <a:pt x="2899" y="2658"/>
                    <a:pt x="2778" y="2889"/>
                  </a:cubicBezTo>
                  <a:lnTo>
                    <a:pt x="2667" y="2889"/>
                  </a:lnTo>
                  <a:cubicBezTo>
                    <a:pt x="2436" y="3121"/>
                    <a:pt x="2204" y="3241"/>
                    <a:pt x="2204" y="3241"/>
                  </a:cubicBezTo>
                  <a:lnTo>
                    <a:pt x="2204" y="3241"/>
                  </a:lnTo>
                  <a:close/>
                  <a:moveTo>
                    <a:pt x="2084" y="806"/>
                  </a:moveTo>
                  <a:cubicBezTo>
                    <a:pt x="1973" y="806"/>
                    <a:pt x="1621" y="1158"/>
                    <a:pt x="1621" y="1158"/>
                  </a:cubicBezTo>
                  <a:lnTo>
                    <a:pt x="1510" y="1158"/>
                  </a:lnTo>
                  <a:lnTo>
                    <a:pt x="1510" y="1158"/>
                  </a:lnTo>
                  <a:lnTo>
                    <a:pt x="1278" y="1269"/>
                  </a:lnTo>
                  <a:cubicBezTo>
                    <a:pt x="1158" y="1389"/>
                    <a:pt x="1158" y="1389"/>
                    <a:pt x="1047" y="1389"/>
                  </a:cubicBezTo>
                  <a:cubicBezTo>
                    <a:pt x="1047" y="1269"/>
                    <a:pt x="1158" y="1269"/>
                    <a:pt x="1158" y="1269"/>
                  </a:cubicBezTo>
                  <a:lnTo>
                    <a:pt x="1158" y="1158"/>
                  </a:lnTo>
                  <a:cubicBezTo>
                    <a:pt x="1278" y="1158"/>
                    <a:pt x="1278" y="1158"/>
                    <a:pt x="1389" y="1037"/>
                  </a:cubicBezTo>
                  <a:lnTo>
                    <a:pt x="1741" y="806"/>
                  </a:lnTo>
                  <a:lnTo>
                    <a:pt x="1741" y="806"/>
                  </a:lnTo>
                  <a:lnTo>
                    <a:pt x="2084" y="574"/>
                  </a:lnTo>
                  <a:lnTo>
                    <a:pt x="2204" y="574"/>
                  </a:lnTo>
                  <a:lnTo>
                    <a:pt x="2315" y="574"/>
                  </a:lnTo>
                  <a:cubicBezTo>
                    <a:pt x="2315" y="695"/>
                    <a:pt x="2084" y="806"/>
                    <a:pt x="2084" y="806"/>
                  </a:cubicBezTo>
                  <a:lnTo>
                    <a:pt x="2084" y="806"/>
                  </a:lnTo>
                  <a:close/>
                  <a:moveTo>
                    <a:pt x="815" y="1158"/>
                  </a:moveTo>
                  <a:lnTo>
                    <a:pt x="815" y="1158"/>
                  </a:lnTo>
                  <a:lnTo>
                    <a:pt x="926" y="1158"/>
                  </a:lnTo>
                  <a:lnTo>
                    <a:pt x="1158" y="806"/>
                  </a:lnTo>
                  <a:cubicBezTo>
                    <a:pt x="1389" y="695"/>
                    <a:pt x="1741" y="463"/>
                    <a:pt x="1852" y="343"/>
                  </a:cubicBezTo>
                  <a:lnTo>
                    <a:pt x="1973" y="232"/>
                  </a:lnTo>
                  <a:cubicBezTo>
                    <a:pt x="1973" y="111"/>
                    <a:pt x="2084" y="111"/>
                    <a:pt x="1973" y="111"/>
                  </a:cubicBezTo>
                  <a:cubicBezTo>
                    <a:pt x="1973" y="0"/>
                    <a:pt x="1852" y="111"/>
                    <a:pt x="1741" y="111"/>
                  </a:cubicBezTo>
                  <a:cubicBezTo>
                    <a:pt x="1741" y="232"/>
                    <a:pt x="1621" y="232"/>
                    <a:pt x="1621" y="232"/>
                  </a:cubicBezTo>
                  <a:lnTo>
                    <a:pt x="1510" y="343"/>
                  </a:lnTo>
                  <a:lnTo>
                    <a:pt x="1158" y="695"/>
                  </a:lnTo>
                  <a:lnTo>
                    <a:pt x="1047" y="695"/>
                  </a:lnTo>
                  <a:lnTo>
                    <a:pt x="926" y="806"/>
                  </a:lnTo>
                  <a:cubicBezTo>
                    <a:pt x="926" y="926"/>
                    <a:pt x="815" y="1037"/>
                    <a:pt x="695" y="1037"/>
                  </a:cubicBezTo>
                  <a:lnTo>
                    <a:pt x="815" y="1037"/>
                  </a:lnTo>
                  <a:lnTo>
                    <a:pt x="815" y="1037"/>
                  </a:lnTo>
                  <a:close/>
                  <a:moveTo>
                    <a:pt x="1973" y="463"/>
                  </a:moveTo>
                  <a:lnTo>
                    <a:pt x="1973" y="574"/>
                  </a:lnTo>
                  <a:lnTo>
                    <a:pt x="1158" y="1269"/>
                  </a:lnTo>
                  <a:lnTo>
                    <a:pt x="1158" y="1269"/>
                  </a:lnTo>
                  <a:lnTo>
                    <a:pt x="1047" y="1269"/>
                  </a:lnTo>
                  <a:cubicBezTo>
                    <a:pt x="926" y="1269"/>
                    <a:pt x="926" y="1158"/>
                    <a:pt x="1047" y="1158"/>
                  </a:cubicBezTo>
                  <a:cubicBezTo>
                    <a:pt x="1047" y="1037"/>
                    <a:pt x="1158" y="1037"/>
                    <a:pt x="1158" y="926"/>
                  </a:cubicBezTo>
                  <a:cubicBezTo>
                    <a:pt x="1278" y="806"/>
                    <a:pt x="1621" y="695"/>
                    <a:pt x="1741" y="574"/>
                  </a:cubicBezTo>
                  <a:lnTo>
                    <a:pt x="1973" y="343"/>
                  </a:lnTo>
                  <a:lnTo>
                    <a:pt x="1973" y="343"/>
                  </a:lnTo>
                  <a:lnTo>
                    <a:pt x="1973" y="343"/>
                  </a:lnTo>
                  <a:cubicBezTo>
                    <a:pt x="1973" y="232"/>
                    <a:pt x="1973" y="232"/>
                    <a:pt x="2084" y="232"/>
                  </a:cubicBezTo>
                  <a:lnTo>
                    <a:pt x="2084" y="232"/>
                  </a:lnTo>
                  <a:cubicBezTo>
                    <a:pt x="2204" y="232"/>
                    <a:pt x="2315" y="232"/>
                    <a:pt x="2204" y="343"/>
                  </a:cubicBezTo>
                  <a:cubicBezTo>
                    <a:pt x="2084" y="343"/>
                    <a:pt x="2084" y="463"/>
                    <a:pt x="2084" y="463"/>
                  </a:cubicBezTo>
                  <a:lnTo>
                    <a:pt x="2084" y="463"/>
                  </a:lnTo>
                  <a:close/>
                  <a:moveTo>
                    <a:pt x="2084" y="1269"/>
                  </a:moveTo>
                  <a:lnTo>
                    <a:pt x="1973" y="1269"/>
                  </a:lnTo>
                  <a:lnTo>
                    <a:pt x="1741" y="1500"/>
                  </a:lnTo>
                  <a:lnTo>
                    <a:pt x="1510" y="1621"/>
                  </a:lnTo>
                  <a:lnTo>
                    <a:pt x="1389" y="1621"/>
                  </a:lnTo>
                  <a:cubicBezTo>
                    <a:pt x="1389" y="1500"/>
                    <a:pt x="1389" y="1500"/>
                    <a:pt x="1510" y="1500"/>
                  </a:cubicBezTo>
                  <a:lnTo>
                    <a:pt x="1510" y="1389"/>
                  </a:lnTo>
                  <a:cubicBezTo>
                    <a:pt x="1621" y="1269"/>
                    <a:pt x="2204" y="926"/>
                    <a:pt x="2315" y="806"/>
                  </a:cubicBezTo>
                  <a:cubicBezTo>
                    <a:pt x="2436" y="806"/>
                    <a:pt x="2436" y="695"/>
                    <a:pt x="2547" y="806"/>
                  </a:cubicBezTo>
                  <a:lnTo>
                    <a:pt x="2436" y="926"/>
                  </a:lnTo>
                  <a:cubicBezTo>
                    <a:pt x="2436" y="1037"/>
                    <a:pt x="2204" y="1158"/>
                    <a:pt x="2084" y="1158"/>
                  </a:cubicBezTo>
                  <a:lnTo>
                    <a:pt x="2084" y="1269"/>
                  </a:lnTo>
                  <a:close/>
                  <a:moveTo>
                    <a:pt x="1621" y="3352"/>
                  </a:moveTo>
                  <a:cubicBezTo>
                    <a:pt x="1741" y="3352"/>
                    <a:pt x="1741" y="3352"/>
                    <a:pt x="1741" y="3241"/>
                  </a:cubicBezTo>
                  <a:lnTo>
                    <a:pt x="1621" y="3241"/>
                  </a:lnTo>
                  <a:cubicBezTo>
                    <a:pt x="1510" y="3241"/>
                    <a:pt x="1389" y="3473"/>
                    <a:pt x="1621" y="3352"/>
                  </a:cubicBezTo>
                  <a:close/>
                  <a:moveTo>
                    <a:pt x="2084" y="2084"/>
                  </a:moveTo>
                  <a:cubicBezTo>
                    <a:pt x="2084" y="2084"/>
                    <a:pt x="2204" y="2084"/>
                    <a:pt x="2204" y="1963"/>
                  </a:cubicBezTo>
                  <a:cubicBezTo>
                    <a:pt x="2204" y="1852"/>
                    <a:pt x="2315" y="1963"/>
                    <a:pt x="2315" y="1963"/>
                  </a:cubicBezTo>
                  <a:cubicBezTo>
                    <a:pt x="2315" y="2084"/>
                    <a:pt x="2315" y="2195"/>
                    <a:pt x="2204" y="2195"/>
                  </a:cubicBezTo>
                  <a:cubicBezTo>
                    <a:pt x="2084" y="2195"/>
                    <a:pt x="2204" y="2195"/>
                    <a:pt x="2084" y="2084"/>
                  </a:cubicBezTo>
                  <a:close/>
                  <a:moveTo>
                    <a:pt x="121" y="2426"/>
                  </a:moveTo>
                  <a:cubicBezTo>
                    <a:pt x="121" y="2547"/>
                    <a:pt x="121" y="2658"/>
                    <a:pt x="232" y="2547"/>
                  </a:cubicBezTo>
                  <a:lnTo>
                    <a:pt x="352" y="2547"/>
                  </a:lnTo>
                  <a:lnTo>
                    <a:pt x="352" y="2426"/>
                  </a:lnTo>
                  <a:cubicBezTo>
                    <a:pt x="232" y="2315"/>
                    <a:pt x="352" y="2195"/>
                    <a:pt x="121" y="2315"/>
                  </a:cubicBezTo>
                  <a:close/>
                  <a:moveTo>
                    <a:pt x="121" y="1852"/>
                  </a:moveTo>
                  <a:lnTo>
                    <a:pt x="121" y="1963"/>
                  </a:lnTo>
                  <a:cubicBezTo>
                    <a:pt x="232" y="1963"/>
                    <a:pt x="232" y="1621"/>
                    <a:pt x="352" y="1389"/>
                  </a:cubicBezTo>
                  <a:lnTo>
                    <a:pt x="352" y="1158"/>
                  </a:lnTo>
                  <a:cubicBezTo>
                    <a:pt x="232" y="1158"/>
                    <a:pt x="121" y="1389"/>
                    <a:pt x="121" y="1500"/>
                  </a:cubicBezTo>
                  <a:cubicBezTo>
                    <a:pt x="121" y="1621"/>
                    <a:pt x="0" y="1732"/>
                    <a:pt x="121" y="1852"/>
                  </a:cubicBezTo>
                  <a:close/>
                  <a:moveTo>
                    <a:pt x="2204" y="2658"/>
                  </a:moveTo>
                  <a:cubicBezTo>
                    <a:pt x="2204" y="2547"/>
                    <a:pt x="2547" y="2547"/>
                    <a:pt x="2667" y="1963"/>
                  </a:cubicBezTo>
                  <a:lnTo>
                    <a:pt x="2667" y="1852"/>
                  </a:lnTo>
                  <a:lnTo>
                    <a:pt x="2667" y="1852"/>
                  </a:lnTo>
                  <a:lnTo>
                    <a:pt x="2667" y="1732"/>
                  </a:lnTo>
                  <a:lnTo>
                    <a:pt x="2778" y="1852"/>
                  </a:lnTo>
                  <a:lnTo>
                    <a:pt x="2778" y="1963"/>
                  </a:lnTo>
                  <a:cubicBezTo>
                    <a:pt x="2778" y="2084"/>
                    <a:pt x="2778" y="2315"/>
                    <a:pt x="2667" y="2547"/>
                  </a:cubicBezTo>
                  <a:cubicBezTo>
                    <a:pt x="2547" y="2547"/>
                    <a:pt x="2667" y="2547"/>
                    <a:pt x="2547" y="2658"/>
                  </a:cubicBezTo>
                  <a:cubicBezTo>
                    <a:pt x="2436" y="2658"/>
                    <a:pt x="2315" y="2778"/>
                    <a:pt x="2315" y="2778"/>
                  </a:cubicBezTo>
                  <a:cubicBezTo>
                    <a:pt x="2315" y="2658"/>
                    <a:pt x="2315" y="2778"/>
                    <a:pt x="2204" y="2658"/>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14"/>
          <p:cNvGrpSpPr/>
          <p:nvPr/>
        </p:nvGrpSpPr>
        <p:grpSpPr>
          <a:xfrm rot="-1831942">
            <a:off x="8148362" y="3236355"/>
            <a:ext cx="124569" cy="124569"/>
            <a:chOff x="1043325" y="3002100"/>
            <a:chExt cx="124575" cy="124575"/>
          </a:xfrm>
        </p:grpSpPr>
        <p:sp>
          <p:nvSpPr>
            <p:cNvPr id="1557" name="Google Shape;1557;p14"/>
            <p:cNvSpPr/>
            <p:nvPr/>
          </p:nvSpPr>
          <p:spPr>
            <a:xfrm>
              <a:off x="1043325" y="3002100"/>
              <a:ext cx="124575" cy="124575"/>
            </a:xfrm>
            <a:custGeom>
              <a:rect b="b" l="l" r="r" t="t"/>
              <a:pathLst>
                <a:path extrusionOk="0" h="4983" w="4983">
                  <a:moveTo>
                    <a:pt x="2315" y="0"/>
                  </a:moveTo>
                  <a:cubicBezTo>
                    <a:pt x="3010" y="0"/>
                    <a:pt x="3593" y="232"/>
                    <a:pt x="4056" y="695"/>
                  </a:cubicBezTo>
                  <a:cubicBezTo>
                    <a:pt x="4519" y="1047"/>
                    <a:pt x="4862" y="1621"/>
                    <a:pt x="4982" y="2315"/>
                  </a:cubicBezTo>
                  <a:cubicBezTo>
                    <a:pt x="4982" y="3010"/>
                    <a:pt x="4751" y="3704"/>
                    <a:pt x="4288" y="4167"/>
                  </a:cubicBezTo>
                  <a:cubicBezTo>
                    <a:pt x="3936" y="4630"/>
                    <a:pt x="3241" y="4862"/>
                    <a:pt x="2667" y="4982"/>
                  </a:cubicBezTo>
                  <a:cubicBezTo>
                    <a:pt x="1973" y="4982"/>
                    <a:pt x="1278" y="4751"/>
                    <a:pt x="815" y="4288"/>
                  </a:cubicBezTo>
                  <a:cubicBezTo>
                    <a:pt x="352" y="3936"/>
                    <a:pt x="0" y="3362"/>
                    <a:pt x="0" y="2667"/>
                  </a:cubicBezTo>
                  <a:cubicBezTo>
                    <a:pt x="0" y="1973"/>
                    <a:pt x="232" y="1389"/>
                    <a:pt x="584" y="815"/>
                  </a:cubicBezTo>
                  <a:cubicBezTo>
                    <a:pt x="1047" y="352"/>
                    <a:pt x="1621" y="121"/>
                    <a:pt x="2315" y="0"/>
                  </a:cubicBezTo>
                  <a:close/>
                  <a:moveTo>
                    <a:pt x="3130" y="695"/>
                  </a:moveTo>
                  <a:cubicBezTo>
                    <a:pt x="3241" y="926"/>
                    <a:pt x="3362" y="1047"/>
                    <a:pt x="3362" y="1278"/>
                  </a:cubicBezTo>
                  <a:cubicBezTo>
                    <a:pt x="3362" y="1621"/>
                    <a:pt x="3241" y="1852"/>
                    <a:pt x="3130" y="1973"/>
                  </a:cubicBezTo>
                  <a:cubicBezTo>
                    <a:pt x="3010" y="2204"/>
                    <a:pt x="2778" y="2315"/>
                    <a:pt x="2436" y="2315"/>
                  </a:cubicBezTo>
                  <a:cubicBezTo>
                    <a:pt x="2204" y="2315"/>
                    <a:pt x="1973" y="2315"/>
                    <a:pt x="1741" y="2084"/>
                  </a:cubicBezTo>
                  <a:cubicBezTo>
                    <a:pt x="1510" y="1973"/>
                    <a:pt x="1389" y="1741"/>
                    <a:pt x="1389" y="1389"/>
                  </a:cubicBezTo>
                  <a:cubicBezTo>
                    <a:pt x="1389" y="1158"/>
                    <a:pt x="1510" y="1047"/>
                    <a:pt x="1621" y="815"/>
                  </a:cubicBezTo>
                  <a:cubicBezTo>
                    <a:pt x="1389" y="926"/>
                    <a:pt x="1158" y="1047"/>
                    <a:pt x="1047" y="1278"/>
                  </a:cubicBezTo>
                  <a:cubicBezTo>
                    <a:pt x="695" y="1621"/>
                    <a:pt x="584" y="2084"/>
                    <a:pt x="584" y="2667"/>
                  </a:cubicBezTo>
                  <a:cubicBezTo>
                    <a:pt x="584" y="3130"/>
                    <a:pt x="815" y="3593"/>
                    <a:pt x="1158" y="3936"/>
                  </a:cubicBezTo>
                  <a:cubicBezTo>
                    <a:pt x="1621" y="4288"/>
                    <a:pt x="2084" y="4399"/>
                    <a:pt x="2547" y="4399"/>
                  </a:cubicBezTo>
                  <a:cubicBezTo>
                    <a:pt x="3130" y="4399"/>
                    <a:pt x="3593" y="4167"/>
                    <a:pt x="3936" y="3704"/>
                  </a:cubicBezTo>
                  <a:cubicBezTo>
                    <a:pt x="4167" y="3362"/>
                    <a:pt x="4399" y="2899"/>
                    <a:pt x="4399" y="2436"/>
                  </a:cubicBezTo>
                  <a:cubicBezTo>
                    <a:pt x="4288" y="1852"/>
                    <a:pt x="4056" y="1389"/>
                    <a:pt x="3704" y="1047"/>
                  </a:cubicBezTo>
                  <a:cubicBezTo>
                    <a:pt x="3593" y="926"/>
                    <a:pt x="3362" y="815"/>
                    <a:pt x="3130" y="695"/>
                  </a:cubicBezTo>
                  <a:close/>
                  <a:moveTo>
                    <a:pt x="2778" y="926"/>
                  </a:moveTo>
                  <a:cubicBezTo>
                    <a:pt x="2667" y="815"/>
                    <a:pt x="2547" y="695"/>
                    <a:pt x="2315" y="695"/>
                  </a:cubicBezTo>
                  <a:cubicBezTo>
                    <a:pt x="2204" y="815"/>
                    <a:pt x="2084" y="815"/>
                    <a:pt x="1973" y="926"/>
                  </a:cubicBezTo>
                  <a:cubicBezTo>
                    <a:pt x="1852" y="1047"/>
                    <a:pt x="1741" y="1278"/>
                    <a:pt x="1741" y="1389"/>
                  </a:cubicBezTo>
                  <a:cubicBezTo>
                    <a:pt x="1852" y="1510"/>
                    <a:pt x="1852" y="1741"/>
                    <a:pt x="1973" y="1852"/>
                  </a:cubicBezTo>
                  <a:cubicBezTo>
                    <a:pt x="2084" y="1973"/>
                    <a:pt x="2315" y="1973"/>
                    <a:pt x="2436" y="1973"/>
                  </a:cubicBezTo>
                  <a:cubicBezTo>
                    <a:pt x="2547" y="1973"/>
                    <a:pt x="2778" y="1852"/>
                    <a:pt x="2899" y="1741"/>
                  </a:cubicBezTo>
                  <a:cubicBezTo>
                    <a:pt x="3010" y="1621"/>
                    <a:pt x="3010" y="1510"/>
                    <a:pt x="3010" y="1278"/>
                  </a:cubicBezTo>
                  <a:cubicBezTo>
                    <a:pt x="3010" y="1158"/>
                    <a:pt x="2899" y="1047"/>
                    <a:pt x="2778"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1063700" y="3016675"/>
              <a:ext cx="78025" cy="83825"/>
            </a:xfrm>
            <a:custGeom>
              <a:rect b="b" l="l" r="r" t="t"/>
              <a:pathLst>
                <a:path extrusionOk="0" h="3353" w="3121">
                  <a:moveTo>
                    <a:pt x="2084" y="3242"/>
                  </a:moveTo>
                  <a:cubicBezTo>
                    <a:pt x="1963" y="3242"/>
                    <a:pt x="2084" y="3353"/>
                    <a:pt x="2315" y="3242"/>
                  </a:cubicBezTo>
                  <a:cubicBezTo>
                    <a:pt x="2426" y="3242"/>
                    <a:pt x="2547" y="3121"/>
                    <a:pt x="2658" y="3121"/>
                  </a:cubicBezTo>
                  <a:cubicBezTo>
                    <a:pt x="2658" y="3010"/>
                    <a:pt x="2778" y="2890"/>
                    <a:pt x="2889" y="2890"/>
                  </a:cubicBezTo>
                  <a:cubicBezTo>
                    <a:pt x="2889" y="2779"/>
                    <a:pt x="3010" y="2658"/>
                    <a:pt x="3010" y="2547"/>
                  </a:cubicBezTo>
                  <a:cubicBezTo>
                    <a:pt x="3121" y="2427"/>
                    <a:pt x="3121" y="2427"/>
                    <a:pt x="3121" y="2195"/>
                  </a:cubicBezTo>
                  <a:lnTo>
                    <a:pt x="3121" y="1964"/>
                  </a:lnTo>
                  <a:lnTo>
                    <a:pt x="3121" y="1853"/>
                  </a:lnTo>
                  <a:lnTo>
                    <a:pt x="3121" y="1501"/>
                  </a:lnTo>
                  <a:cubicBezTo>
                    <a:pt x="3010" y="1390"/>
                    <a:pt x="3010" y="1269"/>
                    <a:pt x="2889" y="1269"/>
                  </a:cubicBezTo>
                  <a:lnTo>
                    <a:pt x="2889" y="1390"/>
                  </a:lnTo>
                  <a:cubicBezTo>
                    <a:pt x="2889" y="1621"/>
                    <a:pt x="3010" y="1621"/>
                    <a:pt x="3010" y="1853"/>
                  </a:cubicBezTo>
                  <a:lnTo>
                    <a:pt x="3010" y="2195"/>
                  </a:lnTo>
                  <a:cubicBezTo>
                    <a:pt x="2889" y="2427"/>
                    <a:pt x="2778" y="2658"/>
                    <a:pt x="2658" y="2779"/>
                  </a:cubicBezTo>
                  <a:cubicBezTo>
                    <a:pt x="2658" y="2890"/>
                    <a:pt x="2658" y="2890"/>
                    <a:pt x="2547" y="2890"/>
                  </a:cubicBezTo>
                  <a:cubicBezTo>
                    <a:pt x="2426" y="3121"/>
                    <a:pt x="2195" y="3121"/>
                    <a:pt x="2084" y="3242"/>
                  </a:cubicBezTo>
                  <a:lnTo>
                    <a:pt x="2084" y="3242"/>
                  </a:lnTo>
                  <a:close/>
                  <a:moveTo>
                    <a:pt x="1963" y="806"/>
                  </a:moveTo>
                  <a:cubicBezTo>
                    <a:pt x="1963" y="806"/>
                    <a:pt x="1621" y="1038"/>
                    <a:pt x="1500" y="1038"/>
                  </a:cubicBezTo>
                  <a:lnTo>
                    <a:pt x="1500" y="1158"/>
                  </a:lnTo>
                  <a:lnTo>
                    <a:pt x="1500" y="1158"/>
                  </a:lnTo>
                  <a:lnTo>
                    <a:pt x="1269" y="1269"/>
                  </a:lnTo>
                  <a:cubicBezTo>
                    <a:pt x="1158" y="1390"/>
                    <a:pt x="1158" y="1390"/>
                    <a:pt x="1037" y="1269"/>
                  </a:cubicBezTo>
                  <a:lnTo>
                    <a:pt x="1037" y="1269"/>
                  </a:lnTo>
                  <a:cubicBezTo>
                    <a:pt x="1037" y="1158"/>
                    <a:pt x="1158" y="1158"/>
                    <a:pt x="1158" y="1158"/>
                  </a:cubicBezTo>
                  <a:lnTo>
                    <a:pt x="1269" y="1038"/>
                  </a:lnTo>
                  <a:lnTo>
                    <a:pt x="1621" y="806"/>
                  </a:lnTo>
                  <a:lnTo>
                    <a:pt x="1732" y="695"/>
                  </a:lnTo>
                  <a:lnTo>
                    <a:pt x="1963" y="575"/>
                  </a:lnTo>
                  <a:lnTo>
                    <a:pt x="2084" y="464"/>
                  </a:lnTo>
                  <a:cubicBezTo>
                    <a:pt x="2195" y="464"/>
                    <a:pt x="2195" y="575"/>
                    <a:pt x="2195" y="575"/>
                  </a:cubicBezTo>
                  <a:lnTo>
                    <a:pt x="2084" y="695"/>
                  </a:lnTo>
                  <a:lnTo>
                    <a:pt x="1963" y="806"/>
                  </a:lnTo>
                  <a:close/>
                  <a:moveTo>
                    <a:pt x="695" y="1038"/>
                  </a:moveTo>
                  <a:cubicBezTo>
                    <a:pt x="695" y="1158"/>
                    <a:pt x="695" y="1038"/>
                    <a:pt x="695" y="1038"/>
                  </a:cubicBezTo>
                  <a:cubicBezTo>
                    <a:pt x="806" y="1038"/>
                    <a:pt x="806" y="1158"/>
                    <a:pt x="806" y="1038"/>
                  </a:cubicBezTo>
                  <a:lnTo>
                    <a:pt x="1158" y="806"/>
                  </a:lnTo>
                  <a:lnTo>
                    <a:pt x="1732" y="232"/>
                  </a:lnTo>
                  <a:lnTo>
                    <a:pt x="1852" y="112"/>
                  </a:lnTo>
                  <a:cubicBezTo>
                    <a:pt x="1963" y="112"/>
                    <a:pt x="1963" y="112"/>
                    <a:pt x="1963" y="1"/>
                  </a:cubicBezTo>
                  <a:cubicBezTo>
                    <a:pt x="1852" y="1"/>
                    <a:pt x="1732" y="1"/>
                    <a:pt x="1732" y="112"/>
                  </a:cubicBezTo>
                  <a:cubicBezTo>
                    <a:pt x="1621" y="112"/>
                    <a:pt x="1621" y="232"/>
                    <a:pt x="1500" y="232"/>
                  </a:cubicBezTo>
                  <a:lnTo>
                    <a:pt x="1389" y="343"/>
                  </a:lnTo>
                  <a:lnTo>
                    <a:pt x="1037" y="575"/>
                  </a:lnTo>
                  <a:lnTo>
                    <a:pt x="1037" y="695"/>
                  </a:lnTo>
                  <a:lnTo>
                    <a:pt x="926" y="806"/>
                  </a:lnTo>
                  <a:cubicBezTo>
                    <a:pt x="806" y="806"/>
                    <a:pt x="695" y="927"/>
                    <a:pt x="695" y="1038"/>
                  </a:cubicBezTo>
                  <a:lnTo>
                    <a:pt x="695" y="1038"/>
                  </a:lnTo>
                  <a:lnTo>
                    <a:pt x="695" y="1038"/>
                  </a:lnTo>
                  <a:close/>
                  <a:moveTo>
                    <a:pt x="1963" y="464"/>
                  </a:moveTo>
                  <a:lnTo>
                    <a:pt x="1963" y="464"/>
                  </a:lnTo>
                  <a:lnTo>
                    <a:pt x="1037" y="1158"/>
                  </a:lnTo>
                  <a:lnTo>
                    <a:pt x="1037" y="1158"/>
                  </a:lnTo>
                  <a:lnTo>
                    <a:pt x="1037" y="1158"/>
                  </a:lnTo>
                  <a:cubicBezTo>
                    <a:pt x="926" y="1269"/>
                    <a:pt x="926" y="1158"/>
                    <a:pt x="926" y="1038"/>
                  </a:cubicBezTo>
                  <a:cubicBezTo>
                    <a:pt x="1037" y="1038"/>
                    <a:pt x="1037" y="927"/>
                    <a:pt x="1158" y="927"/>
                  </a:cubicBezTo>
                  <a:lnTo>
                    <a:pt x="1621" y="464"/>
                  </a:lnTo>
                  <a:lnTo>
                    <a:pt x="1963" y="232"/>
                  </a:lnTo>
                  <a:lnTo>
                    <a:pt x="1963" y="232"/>
                  </a:lnTo>
                  <a:lnTo>
                    <a:pt x="1963" y="232"/>
                  </a:lnTo>
                  <a:lnTo>
                    <a:pt x="1963" y="232"/>
                  </a:lnTo>
                  <a:lnTo>
                    <a:pt x="2084" y="232"/>
                  </a:lnTo>
                  <a:cubicBezTo>
                    <a:pt x="2084" y="112"/>
                    <a:pt x="2195" y="232"/>
                    <a:pt x="2084" y="343"/>
                  </a:cubicBezTo>
                  <a:lnTo>
                    <a:pt x="1963" y="343"/>
                  </a:lnTo>
                  <a:lnTo>
                    <a:pt x="1963" y="464"/>
                  </a:lnTo>
                  <a:close/>
                  <a:moveTo>
                    <a:pt x="1963" y="1158"/>
                  </a:moveTo>
                  <a:lnTo>
                    <a:pt x="1963" y="1269"/>
                  </a:lnTo>
                  <a:lnTo>
                    <a:pt x="1732" y="1390"/>
                  </a:lnTo>
                  <a:cubicBezTo>
                    <a:pt x="1621" y="1501"/>
                    <a:pt x="1500" y="1501"/>
                    <a:pt x="1389" y="1621"/>
                  </a:cubicBezTo>
                  <a:lnTo>
                    <a:pt x="1389" y="1501"/>
                  </a:lnTo>
                  <a:lnTo>
                    <a:pt x="1389" y="1390"/>
                  </a:lnTo>
                  <a:lnTo>
                    <a:pt x="1500" y="1390"/>
                  </a:lnTo>
                  <a:cubicBezTo>
                    <a:pt x="1621" y="1269"/>
                    <a:pt x="2195" y="806"/>
                    <a:pt x="2315" y="695"/>
                  </a:cubicBezTo>
                  <a:lnTo>
                    <a:pt x="2426" y="695"/>
                  </a:lnTo>
                  <a:cubicBezTo>
                    <a:pt x="2547" y="806"/>
                    <a:pt x="2315" y="927"/>
                    <a:pt x="2315" y="927"/>
                  </a:cubicBezTo>
                  <a:lnTo>
                    <a:pt x="2084" y="1158"/>
                  </a:lnTo>
                  <a:lnTo>
                    <a:pt x="1963" y="1158"/>
                  </a:lnTo>
                  <a:close/>
                  <a:moveTo>
                    <a:pt x="1621" y="3353"/>
                  </a:moveTo>
                  <a:cubicBezTo>
                    <a:pt x="1621" y="3353"/>
                    <a:pt x="1732" y="3353"/>
                    <a:pt x="1732" y="3242"/>
                  </a:cubicBezTo>
                  <a:cubicBezTo>
                    <a:pt x="1732" y="3242"/>
                    <a:pt x="1621" y="3121"/>
                    <a:pt x="1500" y="3121"/>
                  </a:cubicBezTo>
                  <a:cubicBezTo>
                    <a:pt x="1389" y="3121"/>
                    <a:pt x="1389" y="3353"/>
                    <a:pt x="1621" y="3353"/>
                  </a:cubicBezTo>
                  <a:close/>
                  <a:moveTo>
                    <a:pt x="2084" y="2084"/>
                  </a:moveTo>
                  <a:lnTo>
                    <a:pt x="2084" y="1964"/>
                  </a:lnTo>
                  <a:cubicBezTo>
                    <a:pt x="2195" y="1853"/>
                    <a:pt x="2315" y="1964"/>
                    <a:pt x="2315" y="1964"/>
                  </a:cubicBezTo>
                  <a:cubicBezTo>
                    <a:pt x="2315" y="2084"/>
                    <a:pt x="2195" y="2195"/>
                    <a:pt x="2084" y="2195"/>
                  </a:cubicBezTo>
                  <a:close/>
                  <a:moveTo>
                    <a:pt x="0" y="2316"/>
                  </a:moveTo>
                  <a:cubicBezTo>
                    <a:pt x="0" y="2427"/>
                    <a:pt x="111" y="2547"/>
                    <a:pt x="232" y="2547"/>
                  </a:cubicBezTo>
                  <a:lnTo>
                    <a:pt x="232" y="2427"/>
                  </a:lnTo>
                  <a:lnTo>
                    <a:pt x="232" y="2427"/>
                  </a:lnTo>
                  <a:cubicBezTo>
                    <a:pt x="232" y="2316"/>
                    <a:pt x="232" y="2195"/>
                    <a:pt x="111" y="2195"/>
                  </a:cubicBezTo>
                  <a:cubicBezTo>
                    <a:pt x="0" y="2195"/>
                    <a:pt x="0" y="2316"/>
                    <a:pt x="0" y="2316"/>
                  </a:cubicBezTo>
                  <a:close/>
                  <a:moveTo>
                    <a:pt x="0" y="1853"/>
                  </a:moveTo>
                  <a:cubicBezTo>
                    <a:pt x="0" y="1853"/>
                    <a:pt x="0" y="1964"/>
                    <a:pt x="111" y="1964"/>
                  </a:cubicBezTo>
                  <a:cubicBezTo>
                    <a:pt x="232" y="1853"/>
                    <a:pt x="232" y="1501"/>
                    <a:pt x="232" y="1390"/>
                  </a:cubicBezTo>
                  <a:cubicBezTo>
                    <a:pt x="232" y="1269"/>
                    <a:pt x="343" y="1158"/>
                    <a:pt x="232" y="1158"/>
                  </a:cubicBezTo>
                  <a:cubicBezTo>
                    <a:pt x="111" y="1158"/>
                    <a:pt x="111" y="1390"/>
                    <a:pt x="0" y="1390"/>
                  </a:cubicBezTo>
                  <a:close/>
                  <a:moveTo>
                    <a:pt x="2195" y="2658"/>
                  </a:moveTo>
                  <a:cubicBezTo>
                    <a:pt x="2195" y="2547"/>
                    <a:pt x="2426" y="2547"/>
                    <a:pt x="2547" y="1964"/>
                  </a:cubicBezTo>
                  <a:lnTo>
                    <a:pt x="2547" y="1732"/>
                  </a:lnTo>
                  <a:lnTo>
                    <a:pt x="2547" y="1732"/>
                  </a:lnTo>
                  <a:lnTo>
                    <a:pt x="2658" y="1732"/>
                  </a:lnTo>
                  <a:lnTo>
                    <a:pt x="2658" y="1732"/>
                  </a:lnTo>
                  <a:lnTo>
                    <a:pt x="2658" y="1853"/>
                  </a:lnTo>
                  <a:cubicBezTo>
                    <a:pt x="2778" y="2084"/>
                    <a:pt x="2658" y="2316"/>
                    <a:pt x="2547" y="2427"/>
                  </a:cubicBezTo>
                  <a:cubicBezTo>
                    <a:pt x="2547" y="2547"/>
                    <a:pt x="2547" y="2547"/>
                    <a:pt x="2426" y="2547"/>
                  </a:cubicBezTo>
                  <a:cubicBezTo>
                    <a:pt x="2426" y="2658"/>
                    <a:pt x="2315" y="2658"/>
                    <a:pt x="2195"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14"/>
          <p:cNvGrpSpPr/>
          <p:nvPr/>
        </p:nvGrpSpPr>
        <p:grpSpPr>
          <a:xfrm rot="1260844">
            <a:off x="6683772" y="4530863"/>
            <a:ext cx="124576" cy="124576"/>
            <a:chOff x="1043325" y="3002100"/>
            <a:chExt cx="124575" cy="124575"/>
          </a:xfrm>
        </p:grpSpPr>
        <p:sp>
          <p:nvSpPr>
            <p:cNvPr id="1560" name="Google Shape;1560;p14"/>
            <p:cNvSpPr/>
            <p:nvPr/>
          </p:nvSpPr>
          <p:spPr>
            <a:xfrm>
              <a:off x="1043325" y="3002100"/>
              <a:ext cx="124575" cy="124575"/>
            </a:xfrm>
            <a:custGeom>
              <a:rect b="b" l="l" r="r" t="t"/>
              <a:pathLst>
                <a:path extrusionOk="0" h="4983" w="4983">
                  <a:moveTo>
                    <a:pt x="2315" y="0"/>
                  </a:moveTo>
                  <a:cubicBezTo>
                    <a:pt x="3010" y="0"/>
                    <a:pt x="3593" y="232"/>
                    <a:pt x="4056" y="695"/>
                  </a:cubicBezTo>
                  <a:cubicBezTo>
                    <a:pt x="4519" y="1047"/>
                    <a:pt x="4862" y="1621"/>
                    <a:pt x="4982" y="2315"/>
                  </a:cubicBezTo>
                  <a:cubicBezTo>
                    <a:pt x="4982" y="3010"/>
                    <a:pt x="4751" y="3704"/>
                    <a:pt x="4288" y="4167"/>
                  </a:cubicBezTo>
                  <a:cubicBezTo>
                    <a:pt x="3936" y="4630"/>
                    <a:pt x="3241" y="4862"/>
                    <a:pt x="2667" y="4982"/>
                  </a:cubicBezTo>
                  <a:cubicBezTo>
                    <a:pt x="1973" y="4982"/>
                    <a:pt x="1278" y="4751"/>
                    <a:pt x="815" y="4288"/>
                  </a:cubicBezTo>
                  <a:cubicBezTo>
                    <a:pt x="352" y="3936"/>
                    <a:pt x="0" y="3362"/>
                    <a:pt x="0" y="2667"/>
                  </a:cubicBezTo>
                  <a:cubicBezTo>
                    <a:pt x="0" y="1973"/>
                    <a:pt x="232" y="1389"/>
                    <a:pt x="584" y="815"/>
                  </a:cubicBezTo>
                  <a:cubicBezTo>
                    <a:pt x="1047" y="352"/>
                    <a:pt x="1621" y="121"/>
                    <a:pt x="2315" y="0"/>
                  </a:cubicBezTo>
                  <a:close/>
                  <a:moveTo>
                    <a:pt x="3130" y="695"/>
                  </a:moveTo>
                  <a:cubicBezTo>
                    <a:pt x="3241" y="926"/>
                    <a:pt x="3362" y="1047"/>
                    <a:pt x="3362" y="1278"/>
                  </a:cubicBezTo>
                  <a:cubicBezTo>
                    <a:pt x="3362" y="1621"/>
                    <a:pt x="3241" y="1852"/>
                    <a:pt x="3130" y="1973"/>
                  </a:cubicBezTo>
                  <a:cubicBezTo>
                    <a:pt x="3010" y="2204"/>
                    <a:pt x="2778" y="2315"/>
                    <a:pt x="2436" y="2315"/>
                  </a:cubicBezTo>
                  <a:cubicBezTo>
                    <a:pt x="2204" y="2315"/>
                    <a:pt x="1973" y="2315"/>
                    <a:pt x="1741" y="2084"/>
                  </a:cubicBezTo>
                  <a:cubicBezTo>
                    <a:pt x="1510" y="1973"/>
                    <a:pt x="1389" y="1741"/>
                    <a:pt x="1389" y="1389"/>
                  </a:cubicBezTo>
                  <a:cubicBezTo>
                    <a:pt x="1389" y="1158"/>
                    <a:pt x="1510" y="1047"/>
                    <a:pt x="1621" y="815"/>
                  </a:cubicBezTo>
                  <a:cubicBezTo>
                    <a:pt x="1389" y="926"/>
                    <a:pt x="1158" y="1047"/>
                    <a:pt x="1047" y="1278"/>
                  </a:cubicBezTo>
                  <a:cubicBezTo>
                    <a:pt x="695" y="1621"/>
                    <a:pt x="584" y="2084"/>
                    <a:pt x="584" y="2667"/>
                  </a:cubicBezTo>
                  <a:cubicBezTo>
                    <a:pt x="584" y="3130"/>
                    <a:pt x="815" y="3593"/>
                    <a:pt x="1158" y="3936"/>
                  </a:cubicBezTo>
                  <a:cubicBezTo>
                    <a:pt x="1621" y="4288"/>
                    <a:pt x="2084" y="4399"/>
                    <a:pt x="2547" y="4399"/>
                  </a:cubicBezTo>
                  <a:cubicBezTo>
                    <a:pt x="3130" y="4399"/>
                    <a:pt x="3593" y="4167"/>
                    <a:pt x="3936" y="3704"/>
                  </a:cubicBezTo>
                  <a:cubicBezTo>
                    <a:pt x="4167" y="3362"/>
                    <a:pt x="4399" y="2899"/>
                    <a:pt x="4399" y="2436"/>
                  </a:cubicBezTo>
                  <a:cubicBezTo>
                    <a:pt x="4288" y="1852"/>
                    <a:pt x="4056" y="1389"/>
                    <a:pt x="3704" y="1047"/>
                  </a:cubicBezTo>
                  <a:cubicBezTo>
                    <a:pt x="3593" y="926"/>
                    <a:pt x="3362" y="815"/>
                    <a:pt x="3130" y="695"/>
                  </a:cubicBezTo>
                  <a:close/>
                  <a:moveTo>
                    <a:pt x="2778" y="926"/>
                  </a:moveTo>
                  <a:cubicBezTo>
                    <a:pt x="2667" y="815"/>
                    <a:pt x="2547" y="695"/>
                    <a:pt x="2315" y="695"/>
                  </a:cubicBezTo>
                  <a:cubicBezTo>
                    <a:pt x="2204" y="815"/>
                    <a:pt x="2084" y="815"/>
                    <a:pt x="1973" y="926"/>
                  </a:cubicBezTo>
                  <a:cubicBezTo>
                    <a:pt x="1852" y="1047"/>
                    <a:pt x="1741" y="1278"/>
                    <a:pt x="1741" y="1389"/>
                  </a:cubicBezTo>
                  <a:cubicBezTo>
                    <a:pt x="1852" y="1510"/>
                    <a:pt x="1852" y="1741"/>
                    <a:pt x="1973" y="1852"/>
                  </a:cubicBezTo>
                  <a:cubicBezTo>
                    <a:pt x="2084" y="1973"/>
                    <a:pt x="2315" y="1973"/>
                    <a:pt x="2436" y="1973"/>
                  </a:cubicBezTo>
                  <a:cubicBezTo>
                    <a:pt x="2547" y="1973"/>
                    <a:pt x="2778" y="1852"/>
                    <a:pt x="2899" y="1741"/>
                  </a:cubicBezTo>
                  <a:cubicBezTo>
                    <a:pt x="3010" y="1621"/>
                    <a:pt x="3010" y="1510"/>
                    <a:pt x="3010" y="1278"/>
                  </a:cubicBezTo>
                  <a:cubicBezTo>
                    <a:pt x="3010" y="1158"/>
                    <a:pt x="2899" y="1047"/>
                    <a:pt x="2778"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1063700" y="3016675"/>
              <a:ext cx="78025" cy="83825"/>
            </a:xfrm>
            <a:custGeom>
              <a:rect b="b" l="l" r="r" t="t"/>
              <a:pathLst>
                <a:path extrusionOk="0" h="3353" w="3121">
                  <a:moveTo>
                    <a:pt x="2084" y="3242"/>
                  </a:moveTo>
                  <a:cubicBezTo>
                    <a:pt x="1963" y="3242"/>
                    <a:pt x="2084" y="3353"/>
                    <a:pt x="2315" y="3242"/>
                  </a:cubicBezTo>
                  <a:cubicBezTo>
                    <a:pt x="2426" y="3242"/>
                    <a:pt x="2547" y="3121"/>
                    <a:pt x="2658" y="3121"/>
                  </a:cubicBezTo>
                  <a:cubicBezTo>
                    <a:pt x="2658" y="3010"/>
                    <a:pt x="2778" y="2890"/>
                    <a:pt x="2889" y="2890"/>
                  </a:cubicBezTo>
                  <a:cubicBezTo>
                    <a:pt x="2889" y="2779"/>
                    <a:pt x="3010" y="2658"/>
                    <a:pt x="3010" y="2547"/>
                  </a:cubicBezTo>
                  <a:cubicBezTo>
                    <a:pt x="3121" y="2427"/>
                    <a:pt x="3121" y="2427"/>
                    <a:pt x="3121" y="2195"/>
                  </a:cubicBezTo>
                  <a:lnTo>
                    <a:pt x="3121" y="1964"/>
                  </a:lnTo>
                  <a:lnTo>
                    <a:pt x="3121" y="1853"/>
                  </a:lnTo>
                  <a:lnTo>
                    <a:pt x="3121" y="1501"/>
                  </a:lnTo>
                  <a:cubicBezTo>
                    <a:pt x="3010" y="1390"/>
                    <a:pt x="3010" y="1269"/>
                    <a:pt x="2889" y="1269"/>
                  </a:cubicBezTo>
                  <a:lnTo>
                    <a:pt x="2889" y="1390"/>
                  </a:lnTo>
                  <a:cubicBezTo>
                    <a:pt x="2889" y="1621"/>
                    <a:pt x="3010" y="1621"/>
                    <a:pt x="3010" y="1853"/>
                  </a:cubicBezTo>
                  <a:lnTo>
                    <a:pt x="3010" y="2195"/>
                  </a:lnTo>
                  <a:cubicBezTo>
                    <a:pt x="2889" y="2427"/>
                    <a:pt x="2778" y="2658"/>
                    <a:pt x="2658" y="2779"/>
                  </a:cubicBezTo>
                  <a:cubicBezTo>
                    <a:pt x="2658" y="2890"/>
                    <a:pt x="2658" y="2890"/>
                    <a:pt x="2547" y="2890"/>
                  </a:cubicBezTo>
                  <a:cubicBezTo>
                    <a:pt x="2426" y="3121"/>
                    <a:pt x="2195" y="3121"/>
                    <a:pt x="2084" y="3242"/>
                  </a:cubicBezTo>
                  <a:lnTo>
                    <a:pt x="2084" y="3242"/>
                  </a:lnTo>
                  <a:close/>
                  <a:moveTo>
                    <a:pt x="1963" y="806"/>
                  </a:moveTo>
                  <a:cubicBezTo>
                    <a:pt x="1963" y="806"/>
                    <a:pt x="1621" y="1038"/>
                    <a:pt x="1500" y="1038"/>
                  </a:cubicBezTo>
                  <a:lnTo>
                    <a:pt x="1500" y="1158"/>
                  </a:lnTo>
                  <a:lnTo>
                    <a:pt x="1500" y="1158"/>
                  </a:lnTo>
                  <a:lnTo>
                    <a:pt x="1269" y="1269"/>
                  </a:lnTo>
                  <a:cubicBezTo>
                    <a:pt x="1158" y="1390"/>
                    <a:pt x="1158" y="1390"/>
                    <a:pt x="1037" y="1269"/>
                  </a:cubicBezTo>
                  <a:lnTo>
                    <a:pt x="1037" y="1269"/>
                  </a:lnTo>
                  <a:cubicBezTo>
                    <a:pt x="1037" y="1158"/>
                    <a:pt x="1158" y="1158"/>
                    <a:pt x="1158" y="1158"/>
                  </a:cubicBezTo>
                  <a:lnTo>
                    <a:pt x="1269" y="1038"/>
                  </a:lnTo>
                  <a:lnTo>
                    <a:pt x="1621" y="806"/>
                  </a:lnTo>
                  <a:lnTo>
                    <a:pt x="1732" y="695"/>
                  </a:lnTo>
                  <a:lnTo>
                    <a:pt x="1963" y="575"/>
                  </a:lnTo>
                  <a:lnTo>
                    <a:pt x="2084" y="464"/>
                  </a:lnTo>
                  <a:cubicBezTo>
                    <a:pt x="2195" y="464"/>
                    <a:pt x="2195" y="575"/>
                    <a:pt x="2195" y="575"/>
                  </a:cubicBezTo>
                  <a:lnTo>
                    <a:pt x="2084" y="695"/>
                  </a:lnTo>
                  <a:lnTo>
                    <a:pt x="1963" y="806"/>
                  </a:lnTo>
                  <a:close/>
                  <a:moveTo>
                    <a:pt x="695" y="1038"/>
                  </a:moveTo>
                  <a:cubicBezTo>
                    <a:pt x="695" y="1158"/>
                    <a:pt x="695" y="1038"/>
                    <a:pt x="695" y="1038"/>
                  </a:cubicBezTo>
                  <a:cubicBezTo>
                    <a:pt x="806" y="1038"/>
                    <a:pt x="806" y="1158"/>
                    <a:pt x="806" y="1038"/>
                  </a:cubicBezTo>
                  <a:lnTo>
                    <a:pt x="1158" y="806"/>
                  </a:lnTo>
                  <a:lnTo>
                    <a:pt x="1732" y="232"/>
                  </a:lnTo>
                  <a:lnTo>
                    <a:pt x="1852" y="112"/>
                  </a:lnTo>
                  <a:cubicBezTo>
                    <a:pt x="1963" y="112"/>
                    <a:pt x="1963" y="112"/>
                    <a:pt x="1963" y="1"/>
                  </a:cubicBezTo>
                  <a:cubicBezTo>
                    <a:pt x="1852" y="1"/>
                    <a:pt x="1732" y="1"/>
                    <a:pt x="1732" y="112"/>
                  </a:cubicBezTo>
                  <a:cubicBezTo>
                    <a:pt x="1621" y="112"/>
                    <a:pt x="1621" y="232"/>
                    <a:pt x="1500" y="232"/>
                  </a:cubicBezTo>
                  <a:lnTo>
                    <a:pt x="1389" y="343"/>
                  </a:lnTo>
                  <a:lnTo>
                    <a:pt x="1037" y="575"/>
                  </a:lnTo>
                  <a:lnTo>
                    <a:pt x="1037" y="695"/>
                  </a:lnTo>
                  <a:lnTo>
                    <a:pt x="926" y="806"/>
                  </a:lnTo>
                  <a:cubicBezTo>
                    <a:pt x="806" y="806"/>
                    <a:pt x="695" y="927"/>
                    <a:pt x="695" y="1038"/>
                  </a:cubicBezTo>
                  <a:lnTo>
                    <a:pt x="695" y="1038"/>
                  </a:lnTo>
                  <a:lnTo>
                    <a:pt x="695" y="1038"/>
                  </a:lnTo>
                  <a:close/>
                  <a:moveTo>
                    <a:pt x="1963" y="464"/>
                  </a:moveTo>
                  <a:lnTo>
                    <a:pt x="1963" y="464"/>
                  </a:lnTo>
                  <a:lnTo>
                    <a:pt x="1037" y="1158"/>
                  </a:lnTo>
                  <a:lnTo>
                    <a:pt x="1037" y="1158"/>
                  </a:lnTo>
                  <a:lnTo>
                    <a:pt x="1037" y="1158"/>
                  </a:lnTo>
                  <a:cubicBezTo>
                    <a:pt x="926" y="1269"/>
                    <a:pt x="926" y="1158"/>
                    <a:pt x="926" y="1038"/>
                  </a:cubicBezTo>
                  <a:cubicBezTo>
                    <a:pt x="1037" y="1038"/>
                    <a:pt x="1037" y="927"/>
                    <a:pt x="1158" y="927"/>
                  </a:cubicBezTo>
                  <a:lnTo>
                    <a:pt x="1621" y="464"/>
                  </a:lnTo>
                  <a:lnTo>
                    <a:pt x="1963" y="232"/>
                  </a:lnTo>
                  <a:lnTo>
                    <a:pt x="1963" y="232"/>
                  </a:lnTo>
                  <a:lnTo>
                    <a:pt x="1963" y="232"/>
                  </a:lnTo>
                  <a:lnTo>
                    <a:pt x="1963" y="232"/>
                  </a:lnTo>
                  <a:lnTo>
                    <a:pt x="2084" y="232"/>
                  </a:lnTo>
                  <a:cubicBezTo>
                    <a:pt x="2084" y="112"/>
                    <a:pt x="2195" y="232"/>
                    <a:pt x="2084" y="343"/>
                  </a:cubicBezTo>
                  <a:lnTo>
                    <a:pt x="1963" y="343"/>
                  </a:lnTo>
                  <a:lnTo>
                    <a:pt x="1963" y="464"/>
                  </a:lnTo>
                  <a:close/>
                  <a:moveTo>
                    <a:pt x="1963" y="1158"/>
                  </a:moveTo>
                  <a:lnTo>
                    <a:pt x="1963" y="1269"/>
                  </a:lnTo>
                  <a:lnTo>
                    <a:pt x="1732" y="1390"/>
                  </a:lnTo>
                  <a:cubicBezTo>
                    <a:pt x="1621" y="1501"/>
                    <a:pt x="1500" y="1501"/>
                    <a:pt x="1389" y="1621"/>
                  </a:cubicBezTo>
                  <a:lnTo>
                    <a:pt x="1389" y="1501"/>
                  </a:lnTo>
                  <a:lnTo>
                    <a:pt x="1389" y="1390"/>
                  </a:lnTo>
                  <a:lnTo>
                    <a:pt x="1500" y="1390"/>
                  </a:lnTo>
                  <a:cubicBezTo>
                    <a:pt x="1621" y="1269"/>
                    <a:pt x="2195" y="806"/>
                    <a:pt x="2315" y="695"/>
                  </a:cubicBezTo>
                  <a:lnTo>
                    <a:pt x="2426" y="695"/>
                  </a:lnTo>
                  <a:cubicBezTo>
                    <a:pt x="2547" y="806"/>
                    <a:pt x="2315" y="927"/>
                    <a:pt x="2315" y="927"/>
                  </a:cubicBezTo>
                  <a:lnTo>
                    <a:pt x="2084" y="1158"/>
                  </a:lnTo>
                  <a:lnTo>
                    <a:pt x="1963" y="1158"/>
                  </a:lnTo>
                  <a:close/>
                  <a:moveTo>
                    <a:pt x="1621" y="3353"/>
                  </a:moveTo>
                  <a:cubicBezTo>
                    <a:pt x="1621" y="3353"/>
                    <a:pt x="1732" y="3353"/>
                    <a:pt x="1732" y="3242"/>
                  </a:cubicBezTo>
                  <a:cubicBezTo>
                    <a:pt x="1732" y="3242"/>
                    <a:pt x="1621" y="3121"/>
                    <a:pt x="1500" y="3121"/>
                  </a:cubicBezTo>
                  <a:cubicBezTo>
                    <a:pt x="1389" y="3121"/>
                    <a:pt x="1389" y="3353"/>
                    <a:pt x="1621" y="3353"/>
                  </a:cubicBezTo>
                  <a:close/>
                  <a:moveTo>
                    <a:pt x="2084" y="2084"/>
                  </a:moveTo>
                  <a:lnTo>
                    <a:pt x="2084" y="1964"/>
                  </a:lnTo>
                  <a:cubicBezTo>
                    <a:pt x="2195" y="1853"/>
                    <a:pt x="2315" y="1964"/>
                    <a:pt x="2315" y="1964"/>
                  </a:cubicBezTo>
                  <a:cubicBezTo>
                    <a:pt x="2315" y="2084"/>
                    <a:pt x="2195" y="2195"/>
                    <a:pt x="2084" y="2195"/>
                  </a:cubicBezTo>
                  <a:close/>
                  <a:moveTo>
                    <a:pt x="0" y="2316"/>
                  </a:moveTo>
                  <a:cubicBezTo>
                    <a:pt x="0" y="2427"/>
                    <a:pt x="111" y="2547"/>
                    <a:pt x="232" y="2547"/>
                  </a:cubicBezTo>
                  <a:lnTo>
                    <a:pt x="232" y="2427"/>
                  </a:lnTo>
                  <a:lnTo>
                    <a:pt x="232" y="2427"/>
                  </a:lnTo>
                  <a:cubicBezTo>
                    <a:pt x="232" y="2316"/>
                    <a:pt x="232" y="2195"/>
                    <a:pt x="111" y="2195"/>
                  </a:cubicBezTo>
                  <a:cubicBezTo>
                    <a:pt x="0" y="2195"/>
                    <a:pt x="0" y="2316"/>
                    <a:pt x="0" y="2316"/>
                  </a:cubicBezTo>
                  <a:close/>
                  <a:moveTo>
                    <a:pt x="0" y="1853"/>
                  </a:moveTo>
                  <a:cubicBezTo>
                    <a:pt x="0" y="1853"/>
                    <a:pt x="0" y="1964"/>
                    <a:pt x="111" y="1964"/>
                  </a:cubicBezTo>
                  <a:cubicBezTo>
                    <a:pt x="232" y="1853"/>
                    <a:pt x="232" y="1501"/>
                    <a:pt x="232" y="1390"/>
                  </a:cubicBezTo>
                  <a:cubicBezTo>
                    <a:pt x="232" y="1269"/>
                    <a:pt x="343" y="1158"/>
                    <a:pt x="232" y="1158"/>
                  </a:cubicBezTo>
                  <a:cubicBezTo>
                    <a:pt x="111" y="1158"/>
                    <a:pt x="111" y="1390"/>
                    <a:pt x="0" y="1390"/>
                  </a:cubicBezTo>
                  <a:close/>
                  <a:moveTo>
                    <a:pt x="2195" y="2658"/>
                  </a:moveTo>
                  <a:cubicBezTo>
                    <a:pt x="2195" y="2547"/>
                    <a:pt x="2426" y="2547"/>
                    <a:pt x="2547" y="1964"/>
                  </a:cubicBezTo>
                  <a:lnTo>
                    <a:pt x="2547" y="1732"/>
                  </a:lnTo>
                  <a:lnTo>
                    <a:pt x="2547" y="1732"/>
                  </a:lnTo>
                  <a:lnTo>
                    <a:pt x="2658" y="1732"/>
                  </a:lnTo>
                  <a:lnTo>
                    <a:pt x="2658" y="1732"/>
                  </a:lnTo>
                  <a:lnTo>
                    <a:pt x="2658" y="1853"/>
                  </a:lnTo>
                  <a:cubicBezTo>
                    <a:pt x="2778" y="2084"/>
                    <a:pt x="2658" y="2316"/>
                    <a:pt x="2547" y="2427"/>
                  </a:cubicBezTo>
                  <a:cubicBezTo>
                    <a:pt x="2547" y="2547"/>
                    <a:pt x="2547" y="2547"/>
                    <a:pt x="2426" y="2547"/>
                  </a:cubicBezTo>
                  <a:cubicBezTo>
                    <a:pt x="2426" y="2658"/>
                    <a:pt x="2315" y="2658"/>
                    <a:pt x="2195" y="26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5"/>
          <p:cNvSpPr/>
          <p:nvPr/>
        </p:nvSpPr>
        <p:spPr>
          <a:xfrm>
            <a:off x="3878644" y="1251532"/>
            <a:ext cx="112630" cy="87564"/>
          </a:xfrm>
          <a:custGeom>
            <a:rect b="b" l="l" r="r" t="t"/>
            <a:pathLst>
              <a:path extrusionOk="0" h="1069" w="1375">
                <a:moveTo>
                  <a:pt x="614" y="1"/>
                </a:moveTo>
                <a:cubicBezTo>
                  <a:pt x="1" y="1"/>
                  <a:pt x="1" y="1068"/>
                  <a:pt x="614" y="1068"/>
                </a:cubicBezTo>
                <a:cubicBezTo>
                  <a:pt x="1375" y="1068"/>
                  <a:pt x="1375"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5"/>
          <p:cNvSpPr/>
          <p:nvPr/>
        </p:nvSpPr>
        <p:spPr>
          <a:xfrm>
            <a:off x="7997605" y="1929048"/>
            <a:ext cx="104632" cy="79310"/>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5"/>
          <p:cNvSpPr/>
          <p:nvPr/>
        </p:nvSpPr>
        <p:spPr>
          <a:xfrm>
            <a:off x="8245382" y="1757943"/>
            <a:ext cx="92107" cy="105660"/>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
          <p:cNvSpPr/>
          <p:nvPr/>
        </p:nvSpPr>
        <p:spPr>
          <a:xfrm>
            <a:off x="8258929" y="2087493"/>
            <a:ext cx="117157" cy="93088"/>
          </a:xfrm>
          <a:custGeom>
            <a:rect b="b" l="l" r="r" t="t"/>
            <a:pathLst>
              <a:path extrusionOk="0" h="1081" w="1375">
                <a:moveTo>
                  <a:pt x="614" y="1"/>
                </a:moveTo>
                <a:cubicBezTo>
                  <a:pt x="1" y="1"/>
                  <a:pt x="1" y="1081"/>
                  <a:pt x="614" y="1081"/>
                </a:cubicBezTo>
                <a:cubicBezTo>
                  <a:pt x="1375" y="1081"/>
                  <a:pt x="1375"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
          <p:cNvSpPr/>
          <p:nvPr/>
        </p:nvSpPr>
        <p:spPr>
          <a:xfrm>
            <a:off x="7919216" y="2471036"/>
            <a:ext cx="104632" cy="79310"/>
          </a:xfrm>
          <a:custGeom>
            <a:rect b="b" l="l" r="r" t="t"/>
            <a:pathLst>
              <a:path extrusionOk="0" h="921" w="1228">
                <a:moveTo>
                  <a:pt x="614" y="0"/>
                </a:moveTo>
                <a:cubicBezTo>
                  <a:pt x="307" y="0"/>
                  <a:pt x="1" y="148"/>
                  <a:pt x="1" y="454"/>
                </a:cubicBezTo>
                <a:cubicBezTo>
                  <a:pt x="1" y="761"/>
                  <a:pt x="307" y="921"/>
                  <a:pt x="614" y="921"/>
                </a:cubicBezTo>
                <a:lnTo>
                  <a:pt x="761" y="921"/>
                </a:lnTo>
                <a:cubicBezTo>
                  <a:pt x="921" y="921"/>
                  <a:pt x="1227" y="761"/>
                  <a:pt x="1227" y="454"/>
                </a:cubicBezTo>
                <a:cubicBezTo>
                  <a:pt x="1227" y="148"/>
                  <a:pt x="921" y="0"/>
                  <a:pt x="76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5"/>
          <p:cNvSpPr/>
          <p:nvPr/>
        </p:nvSpPr>
        <p:spPr>
          <a:xfrm>
            <a:off x="6343259" y="2111433"/>
            <a:ext cx="673631" cy="533209"/>
          </a:xfrm>
          <a:custGeom>
            <a:rect b="b" l="l" r="r" t="t"/>
            <a:pathLst>
              <a:path extrusionOk="0" h="6192" w="7906">
                <a:moveTo>
                  <a:pt x="7713" y="0"/>
                </a:moveTo>
                <a:cubicBezTo>
                  <a:pt x="7682" y="0"/>
                  <a:pt x="7645" y="9"/>
                  <a:pt x="7602" y="30"/>
                </a:cubicBezTo>
                <a:cubicBezTo>
                  <a:pt x="5921" y="336"/>
                  <a:pt x="3921" y="643"/>
                  <a:pt x="2547" y="1870"/>
                </a:cubicBezTo>
                <a:cubicBezTo>
                  <a:pt x="1320" y="2950"/>
                  <a:pt x="547" y="4483"/>
                  <a:pt x="94" y="6017"/>
                </a:cubicBezTo>
                <a:cubicBezTo>
                  <a:pt x="1" y="6102"/>
                  <a:pt x="119" y="6192"/>
                  <a:pt x="235" y="6192"/>
                </a:cubicBezTo>
                <a:cubicBezTo>
                  <a:pt x="318" y="6192"/>
                  <a:pt x="400" y="6145"/>
                  <a:pt x="400" y="6017"/>
                </a:cubicBezTo>
                <a:cubicBezTo>
                  <a:pt x="854" y="4630"/>
                  <a:pt x="1627" y="3097"/>
                  <a:pt x="2854" y="2029"/>
                </a:cubicBezTo>
                <a:cubicBezTo>
                  <a:pt x="4228" y="950"/>
                  <a:pt x="6068" y="643"/>
                  <a:pt x="7761" y="336"/>
                </a:cubicBezTo>
                <a:cubicBezTo>
                  <a:pt x="7888" y="336"/>
                  <a:pt x="7906" y="0"/>
                  <a:pt x="7713"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5"/>
          <p:cNvSpPr/>
          <p:nvPr/>
        </p:nvSpPr>
        <p:spPr>
          <a:xfrm>
            <a:off x="6403669" y="2718865"/>
            <a:ext cx="169217" cy="47965"/>
          </a:xfrm>
          <a:custGeom>
            <a:rect b="b" l="l" r="r" t="t"/>
            <a:pathLst>
              <a:path extrusionOk="0" h="557" w="1986">
                <a:moveTo>
                  <a:pt x="194" y="1"/>
                </a:moveTo>
                <a:cubicBezTo>
                  <a:pt x="1" y="1"/>
                  <a:pt x="18" y="337"/>
                  <a:pt x="145" y="337"/>
                </a:cubicBezTo>
                <a:cubicBezTo>
                  <a:pt x="580" y="450"/>
                  <a:pt x="942" y="557"/>
                  <a:pt x="1334" y="557"/>
                </a:cubicBezTo>
                <a:cubicBezTo>
                  <a:pt x="1494" y="557"/>
                  <a:pt x="1660" y="539"/>
                  <a:pt x="1838" y="496"/>
                </a:cubicBezTo>
                <a:cubicBezTo>
                  <a:pt x="1985" y="496"/>
                  <a:pt x="1985" y="190"/>
                  <a:pt x="1838" y="190"/>
                </a:cubicBezTo>
                <a:cubicBezTo>
                  <a:pt x="1225" y="190"/>
                  <a:pt x="759" y="190"/>
                  <a:pt x="305" y="30"/>
                </a:cubicBezTo>
                <a:cubicBezTo>
                  <a:pt x="262" y="10"/>
                  <a:pt x="225" y="1"/>
                  <a:pt x="194"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5"/>
          <p:cNvSpPr/>
          <p:nvPr/>
        </p:nvSpPr>
        <p:spPr>
          <a:xfrm>
            <a:off x="6664823" y="2376399"/>
            <a:ext cx="404639" cy="358831"/>
          </a:xfrm>
          <a:custGeom>
            <a:rect b="b" l="l" r="r" t="t"/>
            <a:pathLst>
              <a:path extrusionOk="0" h="4167" w="4749">
                <a:moveTo>
                  <a:pt x="4561" y="0"/>
                </a:moveTo>
                <a:cubicBezTo>
                  <a:pt x="4497" y="0"/>
                  <a:pt x="4441" y="49"/>
                  <a:pt x="4441" y="179"/>
                </a:cubicBezTo>
                <a:cubicBezTo>
                  <a:pt x="3828" y="1860"/>
                  <a:pt x="1840" y="3246"/>
                  <a:pt x="147" y="3700"/>
                </a:cubicBezTo>
                <a:cubicBezTo>
                  <a:pt x="0" y="3860"/>
                  <a:pt x="0" y="4167"/>
                  <a:pt x="307" y="4167"/>
                </a:cubicBezTo>
                <a:cubicBezTo>
                  <a:pt x="1988" y="3553"/>
                  <a:pt x="4135" y="2020"/>
                  <a:pt x="4748" y="179"/>
                </a:cubicBezTo>
                <a:cubicBezTo>
                  <a:pt x="4748" y="88"/>
                  <a:pt x="4647" y="0"/>
                  <a:pt x="4561"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5"/>
          <p:cNvSpPr/>
          <p:nvPr/>
        </p:nvSpPr>
        <p:spPr>
          <a:xfrm>
            <a:off x="4952538" y="1303359"/>
            <a:ext cx="2731587" cy="2679390"/>
          </a:xfrm>
          <a:custGeom>
            <a:rect b="b" l="l" r="r" t="t"/>
            <a:pathLst>
              <a:path extrusionOk="0" h="31115" w="32059">
                <a:moveTo>
                  <a:pt x="14703" y="1"/>
                </a:moveTo>
                <a:cubicBezTo>
                  <a:pt x="13102" y="1"/>
                  <a:pt x="11524" y="236"/>
                  <a:pt x="10122" y="826"/>
                </a:cubicBezTo>
                <a:cubicBezTo>
                  <a:pt x="4294" y="2973"/>
                  <a:pt x="307" y="9573"/>
                  <a:pt x="159" y="15548"/>
                </a:cubicBezTo>
                <a:cubicBezTo>
                  <a:pt x="0" y="21682"/>
                  <a:pt x="4601" y="27510"/>
                  <a:pt x="10122" y="29964"/>
                </a:cubicBezTo>
                <a:cubicBezTo>
                  <a:pt x="11940" y="30675"/>
                  <a:pt x="13827" y="31114"/>
                  <a:pt x="15692" y="31114"/>
                </a:cubicBezTo>
                <a:cubicBezTo>
                  <a:pt x="16659" y="31114"/>
                  <a:pt x="17620" y="30996"/>
                  <a:pt x="18563" y="30736"/>
                </a:cubicBezTo>
                <a:cubicBezTo>
                  <a:pt x="21630" y="29964"/>
                  <a:pt x="24231" y="28123"/>
                  <a:pt x="26378" y="26136"/>
                </a:cubicBezTo>
                <a:cubicBezTo>
                  <a:pt x="29138" y="23375"/>
                  <a:pt x="30831" y="20308"/>
                  <a:pt x="31445" y="16468"/>
                </a:cubicBezTo>
                <a:cubicBezTo>
                  <a:pt x="31899" y="13401"/>
                  <a:pt x="32058" y="9880"/>
                  <a:pt x="29752" y="7426"/>
                </a:cubicBezTo>
                <a:cubicBezTo>
                  <a:pt x="29649" y="7356"/>
                  <a:pt x="29545" y="7326"/>
                  <a:pt x="29450" y="7326"/>
                </a:cubicBezTo>
                <a:cubicBezTo>
                  <a:pt x="29126" y="7326"/>
                  <a:pt x="28901" y="7679"/>
                  <a:pt x="29138" y="8039"/>
                </a:cubicBezTo>
                <a:cubicBezTo>
                  <a:pt x="31285" y="10187"/>
                  <a:pt x="31138" y="13560"/>
                  <a:pt x="30672" y="16321"/>
                </a:cubicBezTo>
                <a:cubicBezTo>
                  <a:pt x="30218" y="19388"/>
                  <a:pt x="28991" y="22148"/>
                  <a:pt x="26991" y="24443"/>
                </a:cubicBezTo>
                <a:cubicBezTo>
                  <a:pt x="23939" y="27866"/>
                  <a:pt x="19811" y="30315"/>
                  <a:pt x="15309" y="30315"/>
                </a:cubicBezTo>
                <a:cubicBezTo>
                  <a:pt x="14164" y="30315"/>
                  <a:pt x="12996" y="30157"/>
                  <a:pt x="11815" y="29816"/>
                </a:cubicBezTo>
                <a:cubicBezTo>
                  <a:pt x="6601" y="28123"/>
                  <a:pt x="2147" y="23375"/>
                  <a:pt x="1080" y="18002"/>
                </a:cubicBezTo>
                <a:cubicBezTo>
                  <a:pt x="0" y="12027"/>
                  <a:pt x="3374" y="5586"/>
                  <a:pt x="8441" y="2359"/>
                </a:cubicBezTo>
                <a:cubicBezTo>
                  <a:pt x="10351" y="1205"/>
                  <a:pt x="12524" y="709"/>
                  <a:pt x="14756" y="709"/>
                </a:cubicBezTo>
                <a:cubicBezTo>
                  <a:pt x="19334" y="709"/>
                  <a:pt x="24158" y="2798"/>
                  <a:pt x="27457" y="5586"/>
                </a:cubicBezTo>
                <a:cubicBezTo>
                  <a:pt x="27528" y="5656"/>
                  <a:pt x="27615" y="5686"/>
                  <a:pt x="27701" y="5686"/>
                </a:cubicBezTo>
                <a:cubicBezTo>
                  <a:pt x="27989" y="5686"/>
                  <a:pt x="28270" y="5356"/>
                  <a:pt x="27911" y="5120"/>
                </a:cubicBezTo>
                <a:cubicBezTo>
                  <a:pt x="25617" y="2973"/>
                  <a:pt x="22697" y="1598"/>
                  <a:pt x="19789" y="678"/>
                </a:cubicBezTo>
                <a:cubicBezTo>
                  <a:pt x="18195" y="277"/>
                  <a:pt x="16435" y="1"/>
                  <a:pt x="1470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5"/>
          <p:cNvSpPr/>
          <p:nvPr/>
        </p:nvSpPr>
        <p:spPr>
          <a:xfrm>
            <a:off x="5018316" y="1785671"/>
            <a:ext cx="832708" cy="1942354"/>
          </a:xfrm>
          <a:custGeom>
            <a:rect b="b" l="l" r="r" t="t"/>
            <a:pathLst>
              <a:path extrusionOk="0" h="22556" w="9773">
                <a:moveTo>
                  <a:pt x="4802" y="1"/>
                </a:moveTo>
                <a:cubicBezTo>
                  <a:pt x="4723" y="1"/>
                  <a:pt x="4647" y="37"/>
                  <a:pt x="4602" y="132"/>
                </a:cubicBezTo>
                <a:cubicBezTo>
                  <a:pt x="2295" y="3972"/>
                  <a:pt x="1" y="8266"/>
                  <a:pt x="1535" y="12867"/>
                </a:cubicBezTo>
                <a:cubicBezTo>
                  <a:pt x="2761" y="16854"/>
                  <a:pt x="5829" y="20228"/>
                  <a:pt x="9202" y="22522"/>
                </a:cubicBezTo>
                <a:cubicBezTo>
                  <a:pt x="9246" y="22545"/>
                  <a:pt x="9290" y="22555"/>
                  <a:pt x="9332" y="22555"/>
                </a:cubicBezTo>
                <a:cubicBezTo>
                  <a:pt x="9584" y="22555"/>
                  <a:pt x="9772" y="22195"/>
                  <a:pt x="9509" y="22068"/>
                </a:cubicBezTo>
                <a:cubicBezTo>
                  <a:pt x="6283" y="19921"/>
                  <a:pt x="3215" y="16547"/>
                  <a:pt x="1988" y="12867"/>
                </a:cubicBezTo>
                <a:cubicBezTo>
                  <a:pt x="455" y="8266"/>
                  <a:pt x="2761" y="4119"/>
                  <a:pt x="5056" y="291"/>
                </a:cubicBezTo>
                <a:cubicBezTo>
                  <a:pt x="5166" y="181"/>
                  <a:pt x="4977" y="1"/>
                  <a:pt x="4802"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5"/>
          <p:cNvSpPr/>
          <p:nvPr/>
        </p:nvSpPr>
        <p:spPr>
          <a:xfrm>
            <a:off x="6015218" y="3735932"/>
            <a:ext cx="492826" cy="85337"/>
          </a:xfrm>
          <a:custGeom>
            <a:rect b="b" l="l" r="r" t="t"/>
            <a:pathLst>
              <a:path extrusionOk="0" h="991" w="5784">
                <a:moveTo>
                  <a:pt x="440" y="1"/>
                </a:moveTo>
                <a:cubicBezTo>
                  <a:pt x="188" y="1"/>
                  <a:pt x="0" y="361"/>
                  <a:pt x="263" y="488"/>
                </a:cubicBezTo>
                <a:cubicBezTo>
                  <a:pt x="1030" y="874"/>
                  <a:pt x="1910" y="991"/>
                  <a:pt x="2810" y="991"/>
                </a:cubicBezTo>
                <a:cubicBezTo>
                  <a:pt x="3710" y="991"/>
                  <a:pt x="4631" y="874"/>
                  <a:pt x="5477" y="794"/>
                </a:cubicBezTo>
                <a:cubicBezTo>
                  <a:pt x="5784" y="794"/>
                  <a:pt x="5784" y="340"/>
                  <a:pt x="5477" y="340"/>
                </a:cubicBezTo>
                <a:cubicBezTo>
                  <a:pt x="4710" y="340"/>
                  <a:pt x="3827" y="417"/>
                  <a:pt x="2964" y="417"/>
                </a:cubicBezTo>
                <a:cubicBezTo>
                  <a:pt x="2100" y="417"/>
                  <a:pt x="1257" y="340"/>
                  <a:pt x="570" y="34"/>
                </a:cubicBezTo>
                <a:cubicBezTo>
                  <a:pt x="526" y="11"/>
                  <a:pt x="482" y="1"/>
                  <a:pt x="440"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5"/>
          <p:cNvSpPr/>
          <p:nvPr/>
        </p:nvSpPr>
        <p:spPr>
          <a:xfrm>
            <a:off x="6955970" y="2020498"/>
            <a:ext cx="545227" cy="1557086"/>
          </a:xfrm>
          <a:custGeom>
            <a:rect b="b" l="l" r="r" t="t"/>
            <a:pathLst>
              <a:path extrusionOk="0" h="18082" w="6399">
                <a:moveTo>
                  <a:pt x="5066" y="0"/>
                </a:moveTo>
                <a:cubicBezTo>
                  <a:pt x="4908" y="0"/>
                  <a:pt x="4765" y="134"/>
                  <a:pt x="4864" y="325"/>
                </a:cubicBezTo>
                <a:cubicBezTo>
                  <a:pt x="5932" y="3392"/>
                  <a:pt x="5932" y="6606"/>
                  <a:pt x="5012" y="9674"/>
                </a:cubicBezTo>
                <a:cubicBezTo>
                  <a:pt x="3944" y="12594"/>
                  <a:pt x="1945" y="15195"/>
                  <a:pt x="104" y="17648"/>
                </a:cubicBezTo>
                <a:cubicBezTo>
                  <a:pt x="0" y="17865"/>
                  <a:pt x="123" y="18082"/>
                  <a:pt x="256" y="18082"/>
                </a:cubicBezTo>
                <a:cubicBezTo>
                  <a:pt x="311" y="18082"/>
                  <a:pt x="368" y="18045"/>
                  <a:pt x="411" y="17955"/>
                </a:cubicBezTo>
                <a:cubicBezTo>
                  <a:pt x="2411" y="15501"/>
                  <a:pt x="4398" y="12900"/>
                  <a:pt x="5478" y="9833"/>
                </a:cubicBezTo>
                <a:cubicBezTo>
                  <a:pt x="6398" y="6606"/>
                  <a:pt x="6398" y="3233"/>
                  <a:pt x="5318" y="165"/>
                </a:cubicBezTo>
                <a:cubicBezTo>
                  <a:pt x="5263" y="50"/>
                  <a:pt x="5162" y="0"/>
                  <a:pt x="5066"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5"/>
          <p:cNvSpPr/>
          <p:nvPr/>
        </p:nvSpPr>
        <p:spPr>
          <a:xfrm>
            <a:off x="6932112" y="1603459"/>
            <a:ext cx="317900" cy="223806"/>
          </a:xfrm>
          <a:custGeom>
            <a:rect b="b" l="l" r="r" t="t"/>
            <a:pathLst>
              <a:path extrusionOk="0" h="2599" w="3731">
                <a:moveTo>
                  <a:pt x="266" y="1"/>
                </a:moveTo>
                <a:cubicBezTo>
                  <a:pt x="128" y="1"/>
                  <a:pt x="1" y="331"/>
                  <a:pt x="237" y="567"/>
                </a:cubicBezTo>
                <a:cubicBezTo>
                  <a:pt x="1157" y="1181"/>
                  <a:pt x="2225" y="1941"/>
                  <a:pt x="3304" y="2555"/>
                </a:cubicBezTo>
                <a:cubicBezTo>
                  <a:pt x="3362" y="2585"/>
                  <a:pt x="3414" y="2598"/>
                  <a:pt x="3460" y="2598"/>
                </a:cubicBezTo>
                <a:cubicBezTo>
                  <a:pt x="3656" y="2598"/>
                  <a:pt x="3730" y="2350"/>
                  <a:pt x="3611" y="2101"/>
                </a:cubicBezTo>
                <a:cubicBezTo>
                  <a:pt x="2531" y="1487"/>
                  <a:pt x="1464" y="714"/>
                  <a:pt x="384" y="101"/>
                </a:cubicBezTo>
                <a:cubicBezTo>
                  <a:pt x="350" y="30"/>
                  <a:pt x="308" y="1"/>
                  <a:pt x="266"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5"/>
          <p:cNvSpPr/>
          <p:nvPr/>
        </p:nvSpPr>
        <p:spPr>
          <a:xfrm>
            <a:off x="6076225" y="2787927"/>
            <a:ext cx="544886" cy="466902"/>
          </a:xfrm>
          <a:custGeom>
            <a:rect b="b" l="l" r="r" t="t"/>
            <a:pathLst>
              <a:path extrusionOk="0" h="5422" w="6395">
                <a:moveTo>
                  <a:pt x="2001" y="1"/>
                </a:moveTo>
                <a:cubicBezTo>
                  <a:pt x="921" y="148"/>
                  <a:pt x="308" y="1375"/>
                  <a:pt x="160" y="2295"/>
                </a:cubicBezTo>
                <a:cubicBezTo>
                  <a:pt x="1" y="3522"/>
                  <a:pt x="467" y="4749"/>
                  <a:pt x="1694" y="5215"/>
                </a:cubicBezTo>
                <a:cubicBezTo>
                  <a:pt x="2072" y="5357"/>
                  <a:pt x="2445" y="5422"/>
                  <a:pt x="2806" y="5422"/>
                </a:cubicBezTo>
                <a:cubicBezTo>
                  <a:pt x="4792" y="5422"/>
                  <a:pt x="6395" y="3451"/>
                  <a:pt x="6135" y="1375"/>
                </a:cubicBezTo>
                <a:cubicBezTo>
                  <a:pt x="6135" y="1259"/>
                  <a:pt x="6070" y="1210"/>
                  <a:pt x="5990" y="1210"/>
                </a:cubicBezTo>
                <a:cubicBezTo>
                  <a:pt x="5857" y="1210"/>
                  <a:pt x="5681" y="1344"/>
                  <a:pt x="5681" y="1535"/>
                </a:cubicBezTo>
                <a:cubicBezTo>
                  <a:pt x="5955" y="3178"/>
                  <a:pt x="4634" y="4822"/>
                  <a:pt x="2932" y="4822"/>
                </a:cubicBezTo>
                <a:cubicBezTo>
                  <a:pt x="2728" y="4822"/>
                  <a:pt x="2520" y="4799"/>
                  <a:pt x="2307" y="4749"/>
                </a:cubicBezTo>
                <a:cubicBezTo>
                  <a:pt x="1387" y="4602"/>
                  <a:pt x="614" y="3829"/>
                  <a:pt x="614" y="2761"/>
                </a:cubicBezTo>
                <a:cubicBezTo>
                  <a:pt x="614" y="1841"/>
                  <a:pt x="1080" y="614"/>
                  <a:pt x="2148" y="455"/>
                </a:cubicBezTo>
                <a:cubicBezTo>
                  <a:pt x="2455" y="455"/>
                  <a:pt x="2307" y="1"/>
                  <a:pt x="200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5"/>
          <p:cNvSpPr/>
          <p:nvPr/>
        </p:nvSpPr>
        <p:spPr>
          <a:xfrm>
            <a:off x="6511028" y="2837011"/>
            <a:ext cx="323183" cy="328089"/>
          </a:xfrm>
          <a:custGeom>
            <a:rect b="b" l="l" r="r" t="t"/>
            <a:pathLst>
              <a:path extrusionOk="0" h="3810" w="3793">
                <a:moveTo>
                  <a:pt x="2702" y="1"/>
                </a:moveTo>
                <a:cubicBezTo>
                  <a:pt x="2467" y="1"/>
                  <a:pt x="2289" y="250"/>
                  <a:pt x="2419" y="498"/>
                </a:cubicBezTo>
                <a:cubicBezTo>
                  <a:pt x="3032" y="965"/>
                  <a:pt x="3179" y="1885"/>
                  <a:pt x="2725" y="2498"/>
                </a:cubicBezTo>
                <a:cubicBezTo>
                  <a:pt x="2375" y="2840"/>
                  <a:pt x="1684" y="3271"/>
                  <a:pt x="1102" y="3271"/>
                </a:cubicBezTo>
                <a:cubicBezTo>
                  <a:pt x="910" y="3271"/>
                  <a:pt x="730" y="3224"/>
                  <a:pt x="578" y="3112"/>
                </a:cubicBezTo>
                <a:cubicBezTo>
                  <a:pt x="504" y="3037"/>
                  <a:pt x="430" y="3008"/>
                  <a:pt x="362" y="3008"/>
                </a:cubicBezTo>
                <a:cubicBezTo>
                  <a:pt x="150" y="3008"/>
                  <a:pt x="0" y="3297"/>
                  <a:pt x="112" y="3418"/>
                </a:cubicBezTo>
                <a:cubicBezTo>
                  <a:pt x="444" y="3693"/>
                  <a:pt x="838" y="3809"/>
                  <a:pt x="1233" y="3809"/>
                </a:cubicBezTo>
                <a:cubicBezTo>
                  <a:pt x="1933" y="3809"/>
                  <a:pt x="2640" y="3446"/>
                  <a:pt x="3032" y="2952"/>
                </a:cubicBezTo>
                <a:cubicBezTo>
                  <a:pt x="3793" y="2032"/>
                  <a:pt x="3645" y="805"/>
                  <a:pt x="2872" y="44"/>
                </a:cubicBezTo>
                <a:cubicBezTo>
                  <a:pt x="2815" y="14"/>
                  <a:pt x="2757" y="1"/>
                  <a:pt x="270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5"/>
          <p:cNvSpPr/>
          <p:nvPr/>
        </p:nvSpPr>
        <p:spPr>
          <a:xfrm>
            <a:off x="6431020" y="3159155"/>
            <a:ext cx="338349" cy="280727"/>
          </a:xfrm>
          <a:custGeom>
            <a:rect b="b" l="l" r="r" t="t"/>
            <a:pathLst>
              <a:path extrusionOk="0" h="3260" w="3971">
                <a:moveTo>
                  <a:pt x="3019" y="501"/>
                </a:moveTo>
                <a:cubicBezTo>
                  <a:pt x="3139" y="501"/>
                  <a:pt x="3198" y="610"/>
                  <a:pt x="3198" y="904"/>
                </a:cubicBezTo>
                <a:cubicBezTo>
                  <a:pt x="3198" y="1211"/>
                  <a:pt x="3051" y="1358"/>
                  <a:pt x="2744" y="1518"/>
                </a:cubicBezTo>
                <a:cubicBezTo>
                  <a:pt x="2437" y="1824"/>
                  <a:pt x="1971" y="2278"/>
                  <a:pt x="1664" y="2438"/>
                </a:cubicBezTo>
                <a:cubicBezTo>
                  <a:pt x="1517" y="2585"/>
                  <a:pt x="1211" y="2744"/>
                  <a:pt x="904" y="2744"/>
                </a:cubicBezTo>
                <a:cubicBezTo>
                  <a:pt x="438" y="2585"/>
                  <a:pt x="744" y="2131"/>
                  <a:pt x="904" y="1824"/>
                </a:cubicBezTo>
                <a:cubicBezTo>
                  <a:pt x="1211" y="1358"/>
                  <a:pt x="1824" y="1051"/>
                  <a:pt x="2437" y="745"/>
                </a:cubicBezTo>
                <a:cubicBezTo>
                  <a:pt x="2453" y="729"/>
                  <a:pt x="2465" y="710"/>
                  <a:pt x="2474" y="688"/>
                </a:cubicBezTo>
                <a:lnTo>
                  <a:pt x="2474" y="688"/>
                </a:lnTo>
                <a:cubicBezTo>
                  <a:pt x="2563" y="647"/>
                  <a:pt x="2652" y="597"/>
                  <a:pt x="2744" y="597"/>
                </a:cubicBezTo>
                <a:cubicBezTo>
                  <a:pt x="2857" y="539"/>
                  <a:pt x="2949" y="501"/>
                  <a:pt x="3019" y="501"/>
                </a:cubicBezTo>
                <a:close/>
                <a:moveTo>
                  <a:pt x="3074" y="1"/>
                </a:moveTo>
                <a:cubicBezTo>
                  <a:pt x="2688" y="1"/>
                  <a:pt x="2261" y="146"/>
                  <a:pt x="1971" y="291"/>
                </a:cubicBezTo>
                <a:cubicBezTo>
                  <a:pt x="1889" y="330"/>
                  <a:pt x="1851" y="392"/>
                  <a:pt x="1845" y="459"/>
                </a:cubicBezTo>
                <a:lnTo>
                  <a:pt x="1845" y="459"/>
                </a:lnTo>
                <a:cubicBezTo>
                  <a:pt x="1063" y="925"/>
                  <a:pt x="1" y="1640"/>
                  <a:pt x="131" y="2585"/>
                </a:cubicBezTo>
                <a:cubicBezTo>
                  <a:pt x="131" y="3095"/>
                  <a:pt x="404" y="3260"/>
                  <a:pt x="742" y="3260"/>
                </a:cubicBezTo>
                <a:cubicBezTo>
                  <a:pt x="1120" y="3260"/>
                  <a:pt x="1578" y="3054"/>
                  <a:pt x="1824" y="2892"/>
                </a:cubicBezTo>
                <a:lnTo>
                  <a:pt x="3198" y="1972"/>
                </a:lnTo>
                <a:cubicBezTo>
                  <a:pt x="3505" y="1665"/>
                  <a:pt x="3971" y="1211"/>
                  <a:pt x="3971" y="745"/>
                </a:cubicBezTo>
                <a:cubicBezTo>
                  <a:pt x="3887" y="182"/>
                  <a:pt x="3506" y="1"/>
                  <a:pt x="307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5"/>
          <p:cNvSpPr/>
          <p:nvPr/>
        </p:nvSpPr>
        <p:spPr>
          <a:xfrm>
            <a:off x="5684281" y="2257478"/>
            <a:ext cx="365955" cy="945515"/>
          </a:xfrm>
          <a:custGeom>
            <a:rect b="b" l="l" r="r" t="t"/>
            <a:pathLst>
              <a:path extrusionOk="0" h="10980" w="4295">
                <a:moveTo>
                  <a:pt x="3033" y="617"/>
                </a:moveTo>
                <a:cubicBezTo>
                  <a:pt x="3140" y="617"/>
                  <a:pt x="3252" y="624"/>
                  <a:pt x="3370" y="639"/>
                </a:cubicBezTo>
                <a:lnTo>
                  <a:pt x="3370" y="639"/>
                </a:lnTo>
                <a:cubicBezTo>
                  <a:pt x="4078" y="1523"/>
                  <a:pt x="3516" y="2533"/>
                  <a:pt x="3227" y="3401"/>
                </a:cubicBezTo>
                <a:cubicBezTo>
                  <a:pt x="3067" y="4014"/>
                  <a:pt x="2920" y="4775"/>
                  <a:pt x="2920" y="5548"/>
                </a:cubicBezTo>
                <a:cubicBezTo>
                  <a:pt x="2761" y="6308"/>
                  <a:pt x="2920" y="7228"/>
                  <a:pt x="2761" y="8148"/>
                </a:cubicBezTo>
                <a:cubicBezTo>
                  <a:pt x="2635" y="8410"/>
                  <a:pt x="2056" y="10344"/>
                  <a:pt x="1319" y="10344"/>
                </a:cubicBezTo>
                <a:cubicBezTo>
                  <a:pt x="1190" y="10344"/>
                  <a:pt x="1057" y="10285"/>
                  <a:pt x="920" y="10148"/>
                </a:cubicBezTo>
                <a:cubicBezTo>
                  <a:pt x="773" y="9989"/>
                  <a:pt x="1080" y="9228"/>
                  <a:pt x="1080" y="8921"/>
                </a:cubicBezTo>
                <a:lnTo>
                  <a:pt x="1080" y="7388"/>
                </a:lnTo>
                <a:cubicBezTo>
                  <a:pt x="1080" y="6468"/>
                  <a:pt x="920" y="5695"/>
                  <a:pt x="920" y="4775"/>
                </a:cubicBezTo>
                <a:cubicBezTo>
                  <a:pt x="781" y="3181"/>
                  <a:pt x="1049" y="617"/>
                  <a:pt x="3033" y="617"/>
                </a:cubicBezTo>
                <a:close/>
                <a:moveTo>
                  <a:pt x="2994" y="0"/>
                </a:moveTo>
                <a:cubicBezTo>
                  <a:pt x="1011" y="0"/>
                  <a:pt x="457" y="2280"/>
                  <a:pt x="307" y="4014"/>
                </a:cubicBezTo>
                <a:cubicBezTo>
                  <a:pt x="307" y="5548"/>
                  <a:pt x="773" y="7081"/>
                  <a:pt x="614" y="8615"/>
                </a:cubicBezTo>
                <a:cubicBezTo>
                  <a:pt x="466" y="9228"/>
                  <a:pt x="0" y="10602"/>
                  <a:pt x="773" y="10909"/>
                </a:cubicBezTo>
                <a:cubicBezTo>
                  <a:pt x="895" y="10958"/>
                  <a:pt x="1013" y="10980"/>
                  <a:pt x="1127" y="10980"/>
                </a:cubicBezTo>
                <a:cubicBezTo>
                  <a:pt x="1726" y="10980"/>
                  <a:pt x="2222" y="10380"/>
                  <a:pt x="2613" y="9989"/>
                </a:cubicBezTo>
                <a:cubicBezTo>
                  <a:pt x="3067" y="9069"/>
                  <a:pt x="3227" y="8001"/>
                  <a:pt x="3374" y="6922"/>
                </a:cubicBezTo>
                <a:lnTo>
                  <a:pt x="3374" y="4775"/>
                </a:lnTo>
                <a:cubicBezTo>
                  <a:pt x="3533" y="4014"/>
                  <a:pt x="3840" y="3401"/>
                  <a:pt x="3987" y="2628"/>
                </a:cubicBezTo>
                <a:cubicBezTo>
                  <a:pt x="4292" y="1713"/>
                  <a:pt x="4294" y="798"/>
                  <a:pt x="3546" y="184"/>
                </a:cubicBezTo>
                <a:lnTo>
                  <a:pt x="3546" y="184"/>
                </a:lnTo>
                <a:cubicBezTo>
                  <a:pt x="3508" y="120"/>
                  <a:pt x="3451" y="63"/>
                  <a:pt x="3374" y="27"/>
                </a:cubicBezTo>
                <a:cubicBezTo>
                  <a:pt x="3242" y="9"/>
                  <a:pt x="3115" y="0"/>
                  <a:pt x="299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5"/>
          <p:cNvSpPr/>
          <p:nvPr/>
        </p:nvSpPr>
        <p:spPr>
          <a:xfrm>
            <a:off x="6076225" y="1952126"/>
            <a:ext cx="248884" cy="249640"/>
          </a:xfrm>
          <a:custGeom>
            <a:rect b="b" l="l" r="r" t="t"/>
            <a:pathLst>
              <a:path extrusionOk="0" h="2899" w="2921">
                <a:moveTo>
                  <a:pt x="774" y="505"/>
                </a:moveTo>
                <a:cubicBezTo>
                  <a:pt x="921" y="505"/>
                  <a:pt x="1228" y="653"/>
                  <a:pt x="1387" y="812"/>
                </a:cubicBezTo>
                <a:cubicBezTo>
                  <a:pt x="1841" y="959"/>
                  <a:pt x="2307" y="1266"/>
                  <a:pt x="2307" y="1732"/>
                </a:cubicBezTo>
                <a:cubicBezTo>
                  <a:pt x="2307" y="2039"/>
                  <a:pt x="2307" y="2346"/>
                  <a:pt x="2001" y="2493"/>
                </a:cubicBezTo>
                <a:cubicBezTo>
                  <a:pt x="1841" y="2493"/>
                  <a:pt x="1534" y="2186"/>
                  <a:pt x="1387" y="2039"/>
                </a:cubicBezTo>
                <a:cubicBezTo>
                  <a:pt x="1080" y="1732"/>
                  <a:pt x="774" y="1426"/>
                  <a:pt x="614" y="959"/>
                </a:cubicBezTo>
                <a:cubicBezTo>
                  <a:pt x="605" y="940"/>
                  <a:pt x="594" y="922"/>
                  <a:pt x="582" y="906"/>
                </a:cubicBezTo>
                <a:lnTo>
                  <a:pt x="582" y="906"/>
                </a:lnTo>
                <a:cubicBezTo>
                  <a:pt x="635" y="761"/>
                  <a:pt x="671" y="600"/>
                  <a:pt x="774" y="505"/>
                </a:cubicBezTo>
                <a:close/>
                <a:moveTo>
                  <a:pt x="799" y="0"/>
                </a:moveTo>
                <a:cubicBezTo>
                  <a:pt x="733" y="0"/>
                  <a:pt x="671" y="12"/>
                  <a:pt x="614" y="39"/>
                </a:cubicBezTo>
                <a:cubicBezTo>
                  <a:pt x="160" y="199"/>
                  <a:pt x="160" y="653"/>
                  <a:pt x="1" y="959"/>
                </a:cubicBezTo>
                <a:cubicBezTo>
                  <a:pt x="1" y="1097"/>
                  <a:pt x="95" y="1206"/>
                  <a:pt x="199" y="1255"/>
                </a:cubicBezTo>
                <a:lnTo>
                  <a:pt x="199" y="1255"/>
                </a:lnTo>
                <a:cubicBezTo>
                  <a:pt x="396" y="1860"/>
                  <a:pt x="976" y="2663"/>
                  <a:pt x="1694" y="2800"/>
                </a:cubicBezTo>
                <a:cubicBezTo>
                  <a:pt x="1829" y="2867"/>
                  <a:pt x="1957" y="2898"/>
                  <a:pt x="2076" y="2898"/>
                </a:cubicBezTo>
                <a:cubicBezTo>
                  <a:pt x="2494" y="2898"/>
                  <a:pt x="2797" y="2517"/>
                  <a:pt x="2921" y="2039"/>
                </a:cubicBezTo>
                <a:cubicBezTo>
                  <a:pt x="2921" y="1266"/>
                  <a:pt x="2307" y="653"/>
                  <a:pt x="1694" y="346"/>
                </a:cubicBezTo>
                <a:cubicBezTo>
                  <a:pt x="1444" y="226"/>
                  <a:pt x="1088" y="0"/>
                  <a:pt x="79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5"/>
          <p:cNvSpPr/>
          <p:nvPr/>
        </p:nvSpPr>
        <p:spPr>
          <a:xfrm>
            <a:off x="5253568" y="2434352"/>
            <a:ext cx="244198" cy="728684"/>
          </a:xfrm>
          <a:custGeom>
            <a:rect b="b" l="l" r="r" t="t"/>
            <a:pathLst>
              <a:path extrusionOk="0" h="8462" w="2866">
                <a:moveTo>
                  <a:pt x="589" y="0"/>
                </a:moveTo>
                <a:cubicBezTo>
                  <a:pt x="494" y="0"/>
                  <a:pt x="381" y="40"/>
                  <a:pt x="307" y="120"/>
                </a:cubicBezTo>
                <a:cubicBezTo>
                  <a:pt x="0" y="3027"/>
                  <a:pt x="761" y="5947"/>
                  <a:pt x="2454" y="8401"/>
                </a:cubicBezTo>
                <a:cubicBezTo>
                  <a:pt x="2497" y="8444"/>
                  <a:pt x="2553" y="8462"/>
                  <a:pt x="2608" y="8462"/>
                </a:cubicBezTo>
                <a:cubicBezTo>
                  <a:pt x="2741" y="8462"/>
                  <a:pt x="2865" y="8355"/>
                  <a:pt x="2761" y="8242"/>
                </a:cubicBezTo>
                <a:cubicBezTo>
                  <a:pt x="1068" y="5788"/>
                  <a:pt x="454" y="3027"/>
                  <a:pt x="761" y="120"/>
                </a:cubicBezTo>
                <a:cubicBezTo>
                  <a:pt x="761" y="40"/>
                  <a:pt x="684" y="0"/>
                  <a:pt x="58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5"/>
          <p:cNvSpPr/>
          <p:nvPr/>
        </p:nvSpPr>
        <p:spPr>
          <a:xfrm>
            <a:off x="5358115" y="2706293"/>
            <a:ext cx="165809" cy="324730"/>
          </a:xfrm>
          <a:custGeom>
            <a:rect b="b" l="l" r="r" t="t"/>
            <a:pathLst>
              <a:path extrusionOk="0" h="3771" w="1946">
                <a:moveTo>
                  <a:pt x="219" y="1"/>
                </a:moveTo>
                <a:cubicBezTo>
                  <a:pt x="104" y="1"/>
                  <a:pt x="0" y="91"/>
                  <a:pt x="0" y="176"/>
                </a:cubicBezTo>
                <a:cubicBezTo>
                  <a:pt x="307" y="1562"/>
                  <a:pt x="761" y="2630"/>
                  <a:pt x="1534" y="3709"/>
                </a:cubicBezTo>
                <a:cubicBezTo>
                  <a:pt x="1577" y="3752"/>
                  <a:pt x="1633" y="3770"/>
                  <a:pt x="1687" y="3770"/>
                </a:cubicBezTo>
                <a:cubicBezTo>
                  <a:pt x="1821" y="3770"/>
                  <a:pt x="1945" y="3663"/>
                  <a:pt x="1841" y="3550"/>
                </a:cubicBezTo>
                <a:cubicBezTo>
                  <a:pt x="1068" y="2483"/>
                  <a:pt x="614" y="1403"/>
                  <a:pt x="454" y="176"/>
                </a:cubicBezTo>
                <a:cubicBezTo>
                  <a:pt x="393" y="48"/>
                  <a:pt x="303" y="1"/>
                  <a:pt x="219"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5"/>
          <p:cNvSpPr/>
          <p:nvPr/>
        </p:nvSpPr>
        <p:spPr>
          <a:xfrm>
            <a:off x="5567124" y="1981834"/>
            <a:ext cx="509185" cy="689244"/>
          </a:xfrm>
          <a:custGeom>
            <a:rect b="b" l="l" r="r" t="t"/>
            <a:pathLst>
              <a:path extrusionOk="0" h="8004" w="5976">
                <a:moveTo>
                  <a:pt x="5669" y="1"/>
                </a:moveTo>
                <a:cubicBezTo>
                  <a:pt x="2148" y="921"/>
                  <a:pt x="1" y="4455"/>
                  <a:pt x="1068" y="7828"/>
                </a:cubicBezTo>
                <a:cubicBezTo>
                  <a:pt x="1135" y="7957"/>
                  <a:pt x="1228" y="8004"/>
                  <a:pt x="1301" y="8004"/>
                </a:cubicBezTo>
                <a:cubicBezTo>
                  <a:pt x="1403" y="8004"/>
                  <a:pt x="1468" y="7914"/>
                  <a:pt x="1375" y="7828"/>
                </a:cubicBezTo>
                <a:cubicBezTo>
                  <a:pt x="455" y="4455"/>
                  <a:pt x="2455" y="1228"/>
                  <a:pt x="5669" y="467"/>
                </a:cubicBezTo>
                <a:cubicBezTo>
                  <a:pt x="5976" y="308"/>
                  <a:pt x="5829" y="1"/>
                  <a:pt x="5669"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5"/>
          <p:cNvSpPr/>
          <p:nvPr/>
        </p:nvSpPr>
        <p:spPr>
          <a:xfrm>
            <a:off x="5910586" y="3138747"/>
            <a:ext cx="374391" cy="180492"/>
          </a:xfrm>
          <a:custGeom>
            <a:rect b="b" l="l" r="r" t="t"/>
            <a:pathLst>
              <a:path extrusionOk="0" h="2096" w="4394">
                <a:moveTo>
                  <a:pt x="258" y="1"/>
                </a:moveTo>
                <a:cubicBezTo>
                  <a:pt x="124" y="1"/>
                  <a:pt x="0" y="108"/>
                  <a:pt x="105" y="221"/>
                </a:cubicBezTo>
                <a:cubicBezTo>
                  <a:pt x="950" y="1298"/>
                  <a:pt x="1977" y="2096"/>
                  <a:pt x="3196" y="2096"/>
                </a:cubicBezTo>
                <a:cubicBezTo>
                  <a:pt x="3533" y="2096"/>
                  <a:pt x="3885" y="2035"/>
                  <a:pt x="4251" y="1902"/>
                </a:cubicBezTo>
                <a:cubicBezTo>
                  <a:pt x="4371" y="1782"/>
                  <a:pt x="4394" y="1556"/>
                  <a:pt x="4232" y="1556"/>
                </a:cubicBezTo>
                <a:cubicBezTo>
                  <a:pt x="4195" y="1556"/>
                  <a:pt x="4149" y="1568"/>
                  <a:pt x="4092" y="1595"/>
                </a:cubicBezTo>
                <a:cubicBezTo>
                  <a:pt x="3816" y="1689"/>
                  <a:pt x="3539" y="1732"/>
                  <a:pt x="3266" y="1732"/>
                </a:cubicBezTo>
                <a:cubicBezTo>
                  <a:pt x="2180" y="1732"/>
                  <a:pt x="1147" y="1042"/>
                  <a:pt x="411" y="62"/>
                </a:cubicBezTo>
                <a:cubicBezTo>
                  <a:pt x="369" y="19"/>
                  <a:pt x="312" y="1"/>
                  <a:pt x="258"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5"/>
          <p:cNvSpPr/>
          <p:nvPr/>
        </p:nvSpPr>
        <p:spPr>
          <a:xfrm>
            <a:off x="6337635" y="1960306"/>
            <a:ext cx="298558" cy="117974"/>
          </a:xfrm>
          <a:custGeom>
            <a:rect b="b" l="l" r="r" t="t"/>
            <a:pathLst>
              <a:path extrusionOk="0" h="1370" w="3504">
                <a:moveTo>
                  <a:pt x="1171" y="1"/>
                </a:moveTo>
                <a:cubicBezTo>
                  <a:pt x="847" y="1"/>
                  <a:pt x="510" y="76"/>
                  <a:pt x="160" y="251"/>
                </a:cubicBezTo>
                <a:cubicBezTo>
                  <a:pt x="0" y="251"/>
                  <a:pt x="160" y="558"/>
                  <a:pt x="307" y="558"/>
                </a:cubicBezTo>
                <a:cubicBezTo>
                  <a:pt x="568" y="448"/>
                  <a:pt x="820" y="401"/>
                  <a:pt x="1062" y="401"/>
                </a:cubicBezTo>
                <a:cubicBezTo>
                  <a:pt x="1822" y="401"/>
                  <a:pt x="2491" y="866"/>
                  <a:pt x="3067" y="1331"/>
                </a:cubicBezTo>
                <a:cubicBezTo>
                  <a:pt x="3097" y="1358"/>
                  <a:pt x="3131" y="1370"/>
                  <a:pt x="3167" y="1370"/>
                </a:cubicBezTo>
                <a:cubicBezTo>
                  <a:pt x="3324" y="1370"/>
                  <a:pt x="3504" y="1144"/>
                  <a:pt x="3374" y="1024"/>
                </a:cubicBezTo>
                <a:cubicBezTo>
                  <a:pt x="2716" y="472"/>
                  <a:pt x="1984" y="1"/>
                  <a:pt x="117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5"/>
          <p:cNvSpPr/>
          <p:nvPr/>
        </p:nvSpPr>
        <p:spPr>
          <a:xfrm>
            <a:off x="7138906" y="3156227"/>
            <a:ext cx="579138" cy="598137"/>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5"/>
          <p:cNvSpPr/>
          <p:nvPr/>
        </p:nvSpPr>
        <p:spPr>
          <a:xfrm>
            <a:off x="7435250" y="3420332"/>
            <a:ext cx="296002" cy="251965"/>
          </a:xfrm>
          <a:custGeom>
            <a:rect b="b" l="l" r="r" t="t"/>
            <a:pathLst>
              <a:path extrusionOk="0" h="2926" w="3474">
                <a:moveTo>
                  <a:pt x="3173" y="0"/>
                </a:moveTo>
                <a:cubicBezTo>
                  <a:pt x="3077" y="0"/>
                  <a:pt x="2976" y="50"/>
                  <a:pt x="2920" y="165"/>
                </a:cubicBezTo>
                <a:cubicBezTo>
                  <a:pt x="2307" y="1086"/>
                  <a:pt x="1387" y="2006"/>
                  <a:pt x="307" y="2312"/>
                </a:cubicBezTo>
                <a:cubicBezTo>
                  <a:pt x="0" y="2472"/>
                  <a:pt x="160" y="2926"/>
                  <a:pt x="466" y="2926"/>
                </a:cubicBezTo>
                <a:cubicBezTo>
                  <a:pt x="1693" y="2472"/>
                  <a:pt x="2761" y="1552"/>
                  <a:pt x="3374" y="325"/>
                </a:cubicBezTo>
                <a:cubicBezTo>
                  <a:pt x="3473" y="134"/>
                  <a:pt x="3330" y="0"/>
                  <a:pt x="3173"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5"/>
          <p:cNvSpPr/>
          <p:nvPr/>
        </p:nvSpPr>
        <p:spPr>
          <a:xfrm>
            <a:off x="7026349" y="773513"/>
            <a:ext cx="1798592" cy="1217200"/>
          </a:xfrm>
          <a:custGeom>
            <a:rect b="b" l="l" r="r" t="t"/>
            <a:pathLst>
              <a:path extrusionOk="0" h="14135" w="21109">
                <a:moveTo>
                  <a:pt x="19109" y="1"/>
                </a:moveTo>
                <a:cubicBezTo>
                  <a:pt x="18531" y="1"/>
                  <a:pt x="18033" y="475"/>
                  <a:pt x="17534" y="844"/>
                </a:cubicBezTo>
                <a:lnTo>
                  <a:pt x="11547" y="4991"/>
                </a:lnTo>
                <a:cubicBezTo>
                  <a:pt x="7719" y="7592"/>
                  <a:pt x="3879" y="10512"/>
                  <a:pt x="358" y="13579"/>
                </a:cubicBezTo>
                <a:cubicBezTo>
                  <a:pt x="1" y="13814"/>
                  <a:pt x="277" y="14135"/>
                  <a:pt x="563" y="14135"/>
                </a:cubicBezTo>
                <a:cubicBezTo>
                  <a:pt x="651" y="14135"/>
                  <a:pt x="740" y="14105"/>
                  <a:pt x="812" y="14033"/>
                </a:cubicBezTo>
                <a:cubicBezTo>
                  <a:pt x="4038" y="11432"/>
                  <a:pt x="7253" y="8978"/>
                  <a:pt x="10627" y="6525"/>
                </a:cubicBezTo>
                <a:cubicBezTo>
                  <a:pt x="12320" y="5298"/>
                  <a:pt x="14001" y="4218"/>
                  <a:pt x="15534" y="3151"/>
                </a:cubicBezTo>
                <a:cubicBezTo>
                  <a:pt x="16454" y="2537"/>
                  <a:pt x="17227" y="1924"/>
                  <a:pt x="18147" y="1310"/>
                </a:cubicBezTo>
                <a:cubicBezTo>
                  <a:pt x="18295" y="1151"/>
                  <a:pt x="18601" y="1004"/>
                  <a:pt x="18761" y="844"/>
                </a:cubicBezTo>
                <a:cubicBezTo>
                  <a:pt x="19215" y="844"/>
                  <a:pt x="19522" y="1004"/>
                  <a:pt x="19522" y="1310"/>
                </a:cubicBezTo>
                <a:cubicBezTo>
                  <a:pt x="19828" y="1617"/>
                  <a:pt x="20135" y="2231"/>
                  <a:pt x="20294" y="2537"/>
                </a:cubicBezTo>
                <a:cubicBezTo>
                  <a:pt x="20401" y="2695"/>
                  <a:pt x="20544" y="2761"/>
                  <a:pt x="20673" y="2761"/>
                </a:cubicBezTo>
                <a:cubicBezTo>
                  <a:pt x="20916" y="2761"/>
                  <a:pt x="21108" y="2527"/>
                  <a:pt x="20908" y="2231"/>
                </a:cubicBezTo>
                <a:cubicBezTo>
                  <a:pt x="20601" y="1617"/>
                  <a:pt x="20294" y="390"/>
                  <a:pt x="19522" y="84"/>
                </a:cubicBezTo>
                <a:cubicBezTo>
                  <a:pt x="19379" y="26"/>
                  <a:pt x="19242" y="1"/>
                  <a:pt x="1910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5"/>
          <p:cNvSpPr/>
          <p:nvPr/>
        </p:nvSpPr>
        <p:spPr>
          <a:xfrm>
            <a:off x="7165575" y="971054"/>
            <a:ext cx="1663457" cy="1215650"/>
          </a:xfrm>
          <a:custGeom>
            <a:rect b="b" l="l" r="r" t="t"/>
            <a:pathLst>
              <a:path extrusionOk="0" h="14117" w="19523">
                <a:moveTo>
                  <a:pt x="19054" y="0"/>
                </a:moveTo>
                <a:cubicBezTo>
                  <a:pt x="18980" y="0"/>
                  <a:pt x="18897" y="25"/>
                  <a:pt x="18808" y="84"/>
                </a:cubicBezTo>
                <a:cubicBezTo>
                  <a:pt x="12673" y="4537"/>
                  <a:pt x="6539" y="8979"/>
                  <a:pt x="257" y="13432"/>
                </a:cubicBezTo>
                <a:cubicBezTo>
                  <a:pt x="1" y="13555"/>
                  <a:pt x="174" y="14117"/>
                  <a:pt x="503" y="14117"/>
                </a:cubicBezTo>
                <a:cubicBezTo>
                  <a:pt x="567" y="14117"/>
                  <a:pt x="637" y="14096"/>
                  <a:pt x="711" y="14046"/>
                </a:cubicBezTo>
                <a:cubicBezTo>
                  <a:pt x="6846" y="9592"/>
                  <a:pt x="12980" y="5151"/>
                  <a:pt x="19274" y="697"/>
                </a:cubicBezTo>
                <a:cubicBezTo>
                  <a:pt x="19522" y="449"/>
                  <a:pt x="19369" y="0"/>
                  <a:pt x="1905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5"/>
          <p:cNvSpPr/>
          <p:nvPr/>
        </p:nvSpPr>
        <p:spPr>
          <a:xfrm>
            <a:off x="6050152" y="1927928"/>
            <a:ext cx="1254473" cy="1004847"/>
          </a:xfrm>
          <a:custGeom>
            <a:rect b="b" l="l" r="r" t="t"/>
            <a:pathLst>
              <a:path extrusionOk="0" h="11669" w="14723">
                <a:moveTo>
                  <a:pt x="11405" y="0"/>
                </a:moveTo>
                <a:cubicBezTo>
                  <a:pt x="8511" y="0"/>
                  <a:pt x="5560" y="1082"/>
                  <a:pt x="3681" y="3387"/>
                </a:cubicBezTo>
                <a:cubicBezTo>
                  <a:pt x="2307" y="4921"/>
                  <a:pt x="0" y="8761"/>
                  <a:pt x="2307" y="10601"/>
                </a:cubicBezTo>
                <a:cubicBezTo>
                  <a:pt x="3227" y="11362"/>
                  <a:pt x="5067" y="11669"/>
                  <a:pt x="6441" y="11669"/>
                </a:cubicBezTo>
                <a:cubicBezTo>
                  <a:pt x="7668" y="11669"/>
                  <a:pt x="9054" y="11055"/>
                  <a:pt x="10122" y="10295"/>
                </a:cubicBezTo>
                <a:cubicBezTo>
                  <a:pt x="12269" y="8602"/>
                  <a:pt x="14723" y="5694"/>
                  <a:pt x="14109" y="2774"/>
                </a:cubicBezTo>
                <a:cubicBezTo>
                  <a:pt x="14050" y="2529"/>
                  <a:pt x="13892" y="2431"/>
                  <a:pt x="13733" y="2431"/>
                </a:cubicBezTo>
                <a:cubicBezTo>
                  <a:pt x="13493" y="2431"/>
                  <a:pt x="13253" y="2653"/>
                  <a:pt x="13348" y="2934"/>
                </a:cubicBezTo>
                <a:cubicBezTo>
                  <a:pt x="13802" y="5387"/>
                  <a:pt x="11655" y="7988"/>
                  <a:pt x="9815" y="9522"/>
                </a:cubicBezTo>
                <a:cubicBezTo>
                  <a:pt x="8895" y="10295"/>
                  <a:pt x="7828" y="10749"/>
                  <a:pt x="6601" y="10908"/>
                </a:cubicBezTo>
                <a:cubicBezTo>
                  <a:pt x="5521" y="10908"/>
                  <a:pt x="3534" y="10601"/>
                  <a:pt x="2761" y="9988"/>
                </a:cubicBezTo>
                <a:cubicBezTo>
                  <a:pt x="773" y="8295"/>
                  <a:pt x="3534" y="4467"/>
                  <a:pt x="4760" y="3240"/>
                </a:cubicBezTo>
                <a:cubicBezTo>
                  <a:pt x="6579" y="1556"/>
                  <a:pt x="8921" y="766"/>
                  <a:pt x="11299" y="766"/>
                </a:cubicBezTo>
                <a:cubicBezTo>
                  <a:pt x="11520" y="766"/>
                  <a:pt x="11741" y="773"/>
                  <a:pt x="11962" y="786"/>
                </a:cubicBezTo>
                <a:cubicBezTo>
                  <a:pt x="12576" y="786"/>
                  <a:pt x="12576" y="14"/>
                  <a:pt x="11962" y="14"/>
                </a:cubicBezTo>
                <a:cubicBezTo>
                  <a:pt x="11777" y="5"/>
                  <a:pt x="11591" y="0"/>
                  <a:pt x="1140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5"/>
          <p:cNvSpPr/>
          <p:nvPr/>
        </p:nvSpPr>
        <p:spPr>
          <a:xfrm rot="-6782010">
            <a:off x="4029320" y="1141708"/>
            <a:ext cx="556762" cy="568967"/>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5"/>
          <p:cNvGrpSpPr/>
          <p:nvPr/>
        </p:nvGrpSpPr>
        <p:grpSpPr>
          <a:xfrm>
            <a:off x="3878634" y="3464995"/>
            <a:ext cx="774718" cy="734994"/>
            <a:chOff x="3913396" y="3576320"/>
            <a:chExt cx="774718" cy="734994"/>
          </a:xfrm>
        </p:grpSpPr>
        <p:sp>
          <p:nvSpPr>
            <p:cNvPr id="1596" name="Google Shape;1596;p15"/>
            <p:cNvSpPr/>
            <p:nvPr/>
          </p:nvSpPr>
          <p:spPr>
            <a:xfrm>
              <a:off x="3913396" y="4028301"/>
              <a:ext cx="87564" cy="88547"/>
            </a:xfrm>
            <a:custGeom>
              <a:rect b="b" l="l" r="r" t="t"/>
              <a:pathLst>
                <a:path extrusionOk="0" h="1081" w="1069">
                  <a:moveTo>
                    <a:pt x="455" y="1"/>
                  </a:moveTo>
                  <a:cubicBezTo>
                    <a:pt x="148" y="1"/>
                    <a:pt x="1" y="307"/>
                    <a:pt x="1" y="614"/>
                  </a:cubicBezTo>
                  <a:cubicBezTo>
                    <a:pt x="1" y="774"/>
                    <a:pt x="148" y="1080"/>
                    <a:pt x="455" y="1080"/>
                  </a:cubicBezTo>
                  <a:lnTo>
                    <a:pt x="614" y="1080"/>
                  </a:lnTo>
                  <a:cubicBezTo>
                    <a:pt x="921" y="1080"/>
                    <a:pt x="1068" y="774"/>
                    <a:pt x="1068" y="614"/>
                  </a:cubicBezTo>
                  <a:cubicBezTo>
                    <a:pt x="1068" y="307"/>
                    <a:pt x="921"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5"/>
            <p:cNvSpPr/>
            <p:nvPr/>
          </p:nvSpPr>
          <p:spPr>
            <a:xfrm flipH="1" rot="-4017990">
              <a:off x="4039008" y="3659333"/>
              <a:ext cx="556762" cy="568967"/>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5"/>
          <p:cNvGrpSpPr/>
          <p:nvPr/>
        </p:nvGrpSpPr>
        <p:grpSpPr>
          <a:xfrm>
            <a:off x="3890945" y="2437568"/>
            <a:ext cx="833554" cy="725597"/>
            <a:chOff x="3913382" y="2620505"/>
            <a:chExt cx="833554" cy="725597"/>
          </a:xfrm>
        </p:grpSpPr>
        <p:sp>
          <p:nvSpPr>
            <p:cNvPr id="1599" name="Google Shape;1599;p15"/>
            <p:cNvSpPr/>
            <p:nvPr/>
          </p:nvSpPr>
          <p:spPr>
            <a:xfrm>
              <a:off x="3913382" y="2940056"/>
              <a:ext cx="112630" cy="87564"/>
            </a:xfrm>
            <a:custGeom>
              <a:rect b="b" l="l" r="r" t="t"/>
              <a:pathLst>
                <a:path extrusionOk="0" h="1069" w="1375">
                  <a:moveTo>
                    <a:pt x="761" y="1"/>
                  </a:moveTo>
                  <a:cubicBezTo>
                    <a:pt x="0" y="1"/>
                    <a:pt x="0" y="1068"/>
                    <a:pt x="761" y="1068"/>
                  </a:cubicBezTo>
                  <a:cubicBezTo>
                    <a:pt x="1374" y="1068"/>
                    <a:pt x="1374" y="1"/>
                    <a:pt x="76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5"/>
            <p:cNvSpPr/>
            <p:nvPr/>
          </p:nvSpPr>
          <p:spPr>
            <a:xfrm rot="7351509">
              <a:off x="4131620" y="2645936"/>
              <a:ext cx="430332" cy="674737"/>
            </a:xfrm>
            <a:custGeom>
              <a:rect b="b" l="l" r="r" t="t"/>
              <a:pathLst>
                <a:path extrusionOk="0" h="17166" w="10896">
                  <a:moveTo>
                    <a:pt x="340" y="0"/>
                  </a:moveTo>
                  <a:cubicBezTo>
                    <a:pt x="170" y="0"/>
                    <a:pt x="0" y="217"/>
                    <a:pt x="217" y="434"/>
                  </a:cubicBezTo>
                  <a:cubicBezTo>
                    <a:pt x="3444" y="6114"/>
                    <a:pt x="6818" y="11635"/>
                    <a:pt x="10339" y="16997"/>
                  </a:cubicBezTo>
                  <a:cubicBezTo>
                    <a:pt x="10400" y="17115"/>
                    <a:pt x="10506" y="17166"/>
                    <a:pt x="10604" y="17166"/>
                  </a:cubicBezTo>
                  <a:cubicBezTo>
                    <a:pt x="10759" y="17166"/>
                    <a:pt x="10895" y="17038"/>
                    <a:pt x="10805" y="16849"/>
                  </a:cubicBezTo>
                  <a:cubicBezTo>
                    <a:pt x="7272" y="11329"/>
                    <a:pt x="3750" y="5808"/>
                    <a:pt x="524" y="127"/>
                  </a:cubicBezTo>
                  <a:cubicBezTo>
                    <a:pt x="481" y="37"/>
                    <a:pt x="410" y="0"/>
                    <a:pt x="340" y="0"/>
                  </a:cubicBezTo>
                  <a:close/>
                </a:path>
              </a:pathLst>
            </a:custGeom>
            <a:solidFill>
              <a:srgbClr val="A7C957"/>
            </a:solidFill>
            <a:ln cap="flat" cmpd="sng" w="19050">
              <a:solidFill>
                <a:srgbClr val="F2E8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15"/>
          <p:cNvSpPr txBox="1"/>
          <p:nvPr/>
        </p:nvSpPr>
        <p:spPr>
          <a:xfrm>
            <a:off x="2452213" y="1096863"/>
            <a:ext cx="11688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C4749"/>
                </a:solidFill>
                <a:latin typeface="Fira Sans Extra Condensed Medium"/>
                <a:ea typeface="Fira Sans Extra Condensed Medium"/>
                <a:cs typeface="Fira Sans Extra Condensed Medium"/>
                <a:sym typeface="Fira Sans Extra Condensed Medium"/>
              </a:rPr>
              <a:t>Description</a:t>
            </a:r>
            <a:endParaRPr sz="1700">
              <a:solidFill>
                <a:srgbClr val="BC4749"/>
              </a:solidFill>
              <a:latin typeface="Fira Sans Extra Condensed Medium"/>
              <a:ea typeface="Fira Sans Extra Condensed Medium"/>
              <a:cs typeface="Fira Sans Extra Condensed Medium"/>
              <a:sym typeface="Fira Sans Extra Condensed Medium"/>
            </a:endParaRPr>
          </a:p>
        </p:txBody>
      </p:sp>
      <p:sp>
        <p:nvSpPr>
          <p:cNvPr id="1602" name="Google Shape;1602;p15"/>
          <p:cNvSpPr txBox="1"/>
          <p:nvPr/>
        </p:nvSpPr>
        <p:spPr>
          <a:xfrm>
            <a:off x="2466413" y="3748825"/>
            <a:ext cx="11688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C4749"/>
                </a:solidFill>
                <a:latin typeface="Fira Sans Extra Condensed Medium"/>
                <a:ea typeface="Fira Sans Extra Condensed Medium"/>
                <a:cs typeface="Fira Sans Extra Condensed Medium"/>
                <a:sym typeface="Fira Sans Extra Condensed Medium"/>
              </a:rPr>
              <a:t>User Story</a:t>
            </a:r>
            <a:endParaRPr sz="1700">
              <a:solidFill>
                <a:srgbClr val="BC4749"/>
              </a:solidFill>
              <a:latin typeface="Fira Sans Extra Condensed Medium"/>
              <a:ea typeface="Fira Sans Extra Condensed Medium"/>
              <a:cs typeface="Fira Sans Extra Condensed Medium"/>
              <a:sym typeface="Fira Sans Extra Condensed Medium"/>
            </a:endParaRPr>
          </a:p>
        </p:txBody>
      </p:sp>
      <p:sp>
        <p:nvSpPr>
          <p:cNvPr id="1603" name="Google Shape;1603;p15"/>
          <p:cNvSpPr txBox="1"/>
          <p:nvPr/>
        </p:nvSpPr>
        <p:spPr>
          <a:xfrm>
            <a:off x="472075" y="3050563"/>
            <a:ext cx="3308400" cy="38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Promotes a healthy lifestyle / caters to dietary requirements / recipe variety &amp; inspiration / Educational</a:t>
            </a:r>
            <a:endParaRPr sz="1200">
              <a:solidFill>
                <a:srgbClr val="000000"/>
              </a:solidFill>
              <a:latin typeface="Roboto"/>
              <a:ea typeface="Roboto"/>
              <a:cs typeface="Roboto"/>
              <a:sym typeface="Roboto"/>
            </a:endParaRPr>
          </a:p>
        </p:txBody>
      </p:sp>
      <p:sp>
        <p:nvSpPr>
          <p:cNvPr id="1604" name="Google Shape;1604;p15"/>
          <p:cNvSpPr txBox="1"/>
          <p:nvPr/>
        </p:nvSpPr>
        <p:spPr>
          <a:xfrm>
            <a:off x="314963" y="4132162"/>
            <a:ext cx="3308400" cy="85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AS a person who likes to cook/a person who is learning how to cook, I WANT TO be able to discover new recipes with the associated nutritional information SO THAT I cook nutritional meals.</a:t>
            </a:r>
            <a:endParaRPr sz="1200">
              <a:solidFill>
                <a:srgbClr val="000000"/>
              </a:solidFill>
              <a:latin typeface="Roboto"/>
              <a:ea typeface="Roboto"/>
              <a:cs typeface="Roboto"/>
              <a:sym typeface="Roboto"/>
            </a:endParaRPr>
          </a:p>
        </p:txBody>
      </p:sp>
      <p:sp>
        <p:nvSpPr>
          <p:cNvPr id="1605" name="Google Shape;1605;p15"/>
          <p:cNvSpPr/>
          <p:nvPr/>
        </p:nvSpPr>
        <p:spPr>
          <a:xfrm rot="2188200">
            <a:off x="2556296" y="804333"/>
            <a:ext cx="1120135" cy="719185"/>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1606" name="Google Shape;1606;p15"/>
          <p:cNvSpPr/>
          <p:nvPr/>
        </p:nvSpPr>
        <p:spPr>
          <a:xfrm rot="-8639578">
            <a:off x="2401605" y="1012684"/>
            <a:ext cx="1120138" cy="719159"/>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grpSp>
        <p:nvGrpSpPr>
          <p:cNvPr id="1607" name="Google Shape;1607;p15"/>
          <p:cNvGrpSpPr/>
          <p:nvPr/>
        </p:nvGrpSpPr>
        <p:grpSpPr>
          <a:xfrm>
            <a:off x="674090" y="2006813"/>
            <a:ext cx="3432846" cy="1516900"/>
            <a:chOff x="683827" y="2128175"/>
            <a:chExt cx="3432846" cy="1516900"/>
          </a:xfrm>
        </p:grpSpPr>
        <p:sp>
          <p:nvSpPr>
            <p:cNvPr id="1608" name="Google Shape;1608;p15"/>
            <p:cNvSpPr txBox="1"/>
            <p:nvPr/>
          </p:nvSpPr>
          <p:spPr>
            <a:xfrm>
              <a:off x="907796" y="2706450"/>
              <a:ext cx="2984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C4749"/>
                  </a:solidFill>
                  <a:latin typeface="Fira Sans Extra Condensed Medium"/>
                  <a:ea typeface="Fira Sans Extra Condensed Medium"/>
                  <a:cs typeface="Fira Sans Extra Condensed Medium"/>
                  <a:sym typeface="Fira Sans Extra Condensed Medium"/>
                </a:rPr>
                <a:t>Motivation for development</a:t>
              </a:r>
              <a:endParaRPr sz="1700">
                <a:solidFill>
                  <a:srgbClr val="BC4749"/>
                </a:solidFill>
                <a:latin typeface="Fira Sans Extra Condensed Medium"/>
                <a:ea typeface="Fira Sans Extra Condensed Medium"/>
                <a:cs typeface="Fira Sans Extra Condensed Medium"/>
                <a:sym typeface="Fira Sans Extra Condensed Medium"/>
              </a:endParaRPr>
            </a:p>
          </p:txBody>
        </p:sp>
        <p:sp>
          <p:nvSpPr>
            <p:cNvPr id="1609" name="Google Shape;1609;p15"/>
            <p:cNvSpPr/>
            <p:nvPr/>
          </p:nvSpPr>
          <p:spPr>
            <a:xfrm rot="1108076">
              <a:off x="1480642" y="2198907"/>
              <a:ext cx="2197938" cy="1159597"/>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1610" name="Google Shape;1610;p15"/>
            <p:cNvSpPr/>
            <p:nvPr/>
          </p:nvSpPr>
          <p:spPr>
            <a:xfrm rot="-9709268">
              <a:off x="1117973" y="2420503"/>
              <a:ext cx="2207243" cy="1152164"/>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grpSp>
      <p:sp>
        <p:nvSpPr>
          <p:cNvPr id="1611" name="Google Shape;1611;p15"/>
          <p:cNvSpPr/>
          <p:nvPr/>
        </p:nvSpPr>
        <p:spPr>
          <a:xfrm rot="2188200">
            <a:off x="2570471" y="3456283"/>
            <a:ext cx="1120135" cy="719185"/>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1612" name="Google Shape;1612;p15"/>
          <p:cNvSpPr/>
          <p:nvPr/>
        </p:nvSpPr>
        <p:spPr>
          <a:xfrm rot="-8639578">
            <a:off x="2415780" y="3664634"/>
            <a:ext cx="1120138" cy="719159"/>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1613" name="Google Shape;1613;p15"/>
          <p:cNvSpPr/>
          <p:nvPr/>
        </p:nvSpPr>
        <p:spPr>
          <a:xfrm rot="7809731">
            <a:off x="5221067" y="4040659"/>
            <a:ext cx="105278" cy="78826"/>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5"/>
          <p:cNvSpPr/>
          <p:nvPr/>
        </p:nvSpPr>
        <p:spPr>
          <a:xfrm rot="7809731">
            <a:off x="5189541" y="4315761"/>
            <a:ext cx="92675" cy="105016"/>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5"/>
          <p:cNvSpPr/>
          <p:nvPr/>
        </p:nvSpPr>
        <p:spPr>
          <a:xfrm rot="7809731">
            <a:off x="4916651" y="4132284"/>
            <a:ext cx="117880" cy="92520"/>
          </a:xfrm>
          <a:custGeom>
            <a:rect b="b" l="l" r="r" t="t"/>
            <a:pathLst>
              <a:path extrusionOk="0" h="1081" w="1375">
                <a:moveTo>
                  <a:pt x="614" y="1"/>
                </a:moveTo>
                <a:cubicBezTo>
                  <a:pt x="1" y="1"/>
                  <a:pt x="1" y="1081"/>
                  <a:pt x="614" y="1081"/>
                </a:cubicBezTo>
                <a:cubicBezTo>
                  <a:pt x="1375" y="1081"/>
                  <a:pt x="1375"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5"/>
          <p:cNvSpPr/>
          <p:nvPr/>
        </p:nvSpPr>
        <p:spPr>
          <a:xfrm rot="7809731">
            <a:off x="4863903" y="3628674"/>
            <a:ext cx="105278" cy="78826"/>
          </a:xfrm>
          <a:custGeom>
            <a:rect b="b" l="l" r="r" t="t"/>
            <a:pathLst>
              <a:path extrusionOk="0" h="921" w="1228">
                <a:moveTo>
                  <a:pt x="614" y="0"/>
                </a:moveTo>
                <a:cubicBezTo>
                  <a:pt x="307" y="0"/>
                  <a:pt x="1" y="148"/>
                  <a:pt x="1" y="454"/>
                </a:cubicBezTo>
                <a:cubicBezTo>
                  <a:pt x="1" y="761"/>
                  <a:pt x="307" y="921"/>
                  <a:pt x="614" y="921"/>
                </a:cubicBezTo>
                <a:lnTo>
                  <a:pt x="761" y="921"/>
                </a:lnTo>
                <a:cubicBezTo>
                  <a:pt x="921" y="921"/>
                  <a:pt x="1227" y="761"/>
                  <a:pt x="1227" y="454"/>
                </a:cubicBezTo>
                <a:cubicBezTo>
                  <a:pt x="1227" y="148"/>
                  <a:pt x="921" y="0"/>
                  <a:pt x="76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5"/>
          <p:cNvSpPr/>
          <p:nvPr/>
        </p:nvSpPr>
        <p:spPr>
          <a:xfrm rot="9432350">
            <a:off x="5008137" y="1267383"/>
            <a:ext cx="104797" cy="79187"/>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5"/>
          <p:cNvSpPr/>
          <p:nvPr/>
        </p:nvSpPr>
        <p:spPr>
          <a:xfrm rot="9432350">
            <a:off x="4851406" y="1493769"/>
            <a:ext cx="92252" cy="105497"/>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5"/>
          <p:cNvSpPr/>
          <p:nvPr/>
        </p:nvSpPr>
        <p:spPr>
          <a:xfrm rot="-1681265">
            <a:off x="7941789" y="4019591"/>
            <a:ext cx="104876" cy="79130"/>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5"/>
          <p:cNvSpPr/>
          <p:nvPr/>
        </p:nvSpPr>
        <p:spPr>
          <a:xfrm rot="-1681265">
            <a:off x="8088954" y="3752980"/>
            <a:ext cx="92322" cy="105420"/>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5"/>
          <p:cNvSpPr txBox="1"/>
          <p:nvPr/>
        </p:nvSpPr>
        <p:spPr>
          <a:xfrm>
            <a:off x="376163" y="1510112"/>
            <a:ext cx="3308400" cy="89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An App where its users can get new recipes with the nutritional information. Users will also be able to search for specific recipes that contain specific ingredients.</a:t>
            </a:r>
            <a:endParaRPr sz="1200">
              <a:solidFill>
                <a:srgbClr val="000000"/>
              </a:solidFill>
              <a:latin typeface="Roboto"/>
              <a:ea typeface="Roboto"/>
              <a:cs typeface="Roboto"/>
              <a:sym typeface="Roboto"/>
            </a:endParaRPr>
          </a:p>
        </p:txBody>
      </p:sp>
      <p:sp>
        <p:nvSpPr>
          <p:cNvPr id="1622" name="Google Shape;1622;p15"/>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Concept</a:t>
            </a:r>
            <a:endParaRPr b="1" sz="25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pSp>
        <p:nvGrpSpPr>
          <p:cNvPr id="1627" name="Google Shape;1627;p16"/>
          <p:cNvGrpSpPr/>
          <p:nvPr/>
        </p:nvGrpSpPr>
        <p:grpSpPr>
          <a:xfrm>
            <a:off x="3005887" y="942087"/>
            <a:ext cx="2738245" cy="1430541"/>
            <a:chOff x="3005887" y="1047575"/>
            <a:chExt cx="2738245" cy="1430541"/>
          </a:xfrm>
        </p:grpSpPr>
        <p:sp>
          <p:nvSpPr>
            <p:cNvPr id="1628" name="Google Shape;1628;p16"/>
            <p:cNvSpPr/>
            <p:nvPr/>
          </p:nvSpPr>
          <p:spPr>
            <a:xfrm>
              <a:off x="3187997" y="1700456"/>
              <a:ext cx="353596" cy="353867"/>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3005887" y="1518343"/>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4465348" y="1047575"/>
              <a:ext cx="300865" cy="384722"/>
            </a:xfrm>
            <a:custGeom>
              <a:rect b="b" l="l" r="r" t="t"/>
              <a:pathLst>
                <a:path extrusionOk="0" h="12823" w="10028">
                  <a:moveTo>
                    <a:pt x="0" y="0"/>
                  </a:moveTo>
                  <a:lnTo>
                    <a:pt x="3612" y="12823"/>
                  </a:lnTo>
                  <a:lnTo>
                    <a:pt x="6415" y="12823"/>
                  </a:lnTo>
                  <a:lnTo>
                    <a:pt x="10027" y="0"/>
                  </a:ln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3541589" y="1378088"/>
              <a:ext cx="2148359" cy="1072919"/>
            </a:xfrm>
            <a:custGeom>
              <a:rect b="b" l="l" r="r" t="t"/>
              <a:pathLst>
                <a:path extrusionOk="0" h="35761" w="71606">
                  <a:moveTo>
                    <a:pt x="35759" y="1"/>
                  </a:moveTo>
                  <a:cubicBezTo>
                    <a:pt x="16074" y="1"/>
                    <a:pt x="0" y="15988"/>
                    <a:pt x="0" y="35760"/>
                  </a:cubicBezTo>
                  <a:lnTo>
                    <a:pt x="71605" y="35760"/>
                  </a:lnTo>
                  <a:cubicBezTo>
                    <a:pt x="71605" y="15988"/>
                    <a:pt x="55532" y="1"/>
                    <a:pt x="3575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3541589" y="1378088"/>
              <a:ext cx="1072889" cy="1072919"/>
            </a:xfrm>
            <a:custGeom>
              <a:rect b="b" l="l" r="r" t="t"/>
              <a:pathLst>
                <a:path extrusionOk="0" h="35761" w="35760">
                  <a:moveTo>
                    <a:pt x="35759" y="1"/>
                  </a:moveTo>
                  <a:cubicBezTo>
                    <a:pt x="16074" y="1"/>
                    <a:pt x="0" y="15988"/>
                    <a:pt x="0" y="35760"/>
                  </a:cubicBezTo>
                  <a:lnTo>
                    <a:pt x="35759" y="35760"/>
                  </a:lnTo>
                  <a:lnTo>
                    <a:pt x="35759"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3487404" y="2423902"/>
              <a:ext cx="2256728" cy="54215"/>
            </a:xfrm>
            <a:custGeom>
              <a:rect b="b" l="l" r="r" t="t"/>
              <a:pathLst>
                <a:path extrusionOk="0" h="1807" w="75218">
                  <a:moveTo>
                    <a:pt x="0" y="0"/>
                  </a:moveTo>
                  <a:lnTo>
                    <a:pt x="0" y="1806"/>
                  </a:lnTo>
                  <a:lnTo>
                    <a:pt x="75217" y="1806"/>
                  </a:lnTo>
                  <a:lnTo>
                    <a:pt x="7521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6"/>
          <p:cNvGrpSpPr/>
          <p:nvPr/>
        </p:nvGrpSpPr>
        <p:grpSpPr>
          <a:xfrm>
            <a:off x="3343704" y="4279859"/>
            <a:ext cx="2650708" cy="711350"/>
            <a:chOff x="3487404" y="3794859"/>
            <a:chExt cx="2650708" cy="711350"/>
          </a:xfrm>
        </p:grpSpPr>
        <p:sp>
          <p:nvSpPr>
            <p:cNvPr id="1635" name="Google Shape;1635;p16"/>
            <p:cNvSpPr/>
            <p:nvPr/>
          </p:nvSpPr>
          <p:spPr>
            <a:xfrm>
              <a:off x="3609186" y="3821952"/>
              <a:ext cx="2010318" cy="149142"/>
            </a:xfrm>
            <a:custGeom>
              <a:rect b="b" l="l" r="r" t="t"/>
              <a:pathLst>
                <a:path extrusionOk="0" h="4971" w="67005">
                  <a:moveTo>
                    <a:pt x="1" y="0"/>
                  </a:moveTo>
                  <a:lnTo>
                    <a:pt x="1" y="903"/>
                  </a:lnTo>
                  <a:cubicBezTo>
                    <a:pt x="1807" y="903"/>
                    <a:pt x="3252" y="2348"/>
                    <a:pt x="3252" y="4067"/>
                  </a:cubicBezTo>
                  <a:lnTo>
                    <a:pt x="3252" y="4970"/>
                  </a:lnTo>
                  <a:lnTo>
                    <a:pt x="63847" y="4970"/>
                  </a:lnTo>
                  <a:lnTo>
                    <a:pt x="63847" y="4067"/>
                  </a:lnTo>
                  <a:cubicBezTo>
                    <a:pt x="63847" y="2348"/>
                    <a:pt x="65292" y="903"/>
                    <a:pt x="67004" y="903"/>
                  </a:cubicBezTo>
                  <a:lnTo>
                    <a:pt x="67004"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3609186" y="3821952"/>
              <a:ext cx="1005294" cy="149142"/>
            </a:xfrm>
            <a:custGeom>
              <a:rect b="b" l="l" r="r" t="t"/>
              <a:pathLst>
                <a:path extrusionOk="0" h="4971" w="33507">
                  <a:moveTo>
                    <a:pt x="1" y="0"/>
                  </a:moveTo>
                  <a:lnTo>
                    <a:pt x="1" y="903"/>
                  </a:lnTo>
                  <a:cubicBezTo>
                    <a:pt x="1807" y="903"/>
                    <a:pt x="3252" y="2348"/>
                    <a:pt x="3252" y="4067"/>
                  </a:cubicBezTo>
                  <a:lnTo>
                    <a:pt x="3252" y="4970"/>
                  </a:lnTo>
                  <a:lnTo>
                    <a:pt x="33506" y="4970"/>
                  </a:lnTo>
                  <a:lnTo>
                    <a:pt x="335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3487404" y="3794859"/>
              <a:ext cx="2256728" cy="54215"/>
            </a:xfrm>
            <a:custGeom>
              <a:rect b="b" l="l" r="r" t="t"/>
              <a:pathLst>
                <a:path extrusionOk="0" h="1807" w="75218">
                  <a:moveTo>
                    <a:pt x="0" y="0"/>
                  </a:moveTo>
                  <a:lnTo>
                    <a:pt x="0" y="1806"/>
                  </a:lnTo>
                  <a:lnTo>
                    <a:pt x="75217" y="1806"/>
                  </a:lnTo>
                  <a:lnTo>
                    <a:pt x="7521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3706725" y="3943974"/>
              <a:ext cx="1818061" cy="56825"/>
            </a:xfrm>
            <a:custGeom>
              <a:rect b="b" l="l" r="r" t="t"/>
              <a:pathLst>
                <a:path extrusionOk="0" h="1894" w="60597">
                  <a:moveTo>
                    <a:pt x="1" y="0"/>
                  </a:moveTo>
                  <a:lnTo>
                    <a:pt x="1" y="1893"/>
                  </a:lnTo>
                  <a:lnTo>
                    <a:pt x="60596" y="1893"/>
                  </a:lnTo>
                  <a:lnTo>
                    <a:pt x="60596" y="0"/>
                  </a:lnTo>
                  <a:close/>
                </a:path>
              </a:pathLst>
            </a:custGeom>
            <a:solidFill>
              <a:srgbClr val="C6C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flipH="1">
              <a:off x="5602407" y="3973571"/>
              <a:ext cx="353596" cy="353868"/>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flipH="1">
              <a:off x="5959608" y="4327434"/>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1" name="Google Shape;1641;p16"/>
          <p:cNvPicPr preferRelativeResize="0"/>
          <p:nvPr/>
        </p:nvPicPr>
        <p:blipFill>
          <a:blip r:embed="rId3">
            <a:alphaModFix/>
          </a:blip>
          <a:stretch>
            <a:fillRect/>
          </a:stretch>
        </p:blipFill>
        <p:spPr>
          <a:xfrm>
            <a:off x="5380625" y="2460476"/>
            <a:ext cx="711372" cy="711350"/>
          </a:xfrm>
          <a:prstGeom prst="rect">
            <a:avLst/>
          </a:prstGeom>
          <a:noFill/>
          <a:ln>
            <a:noFill/>
          </a:ln>
        </p:spPr>
      </p:pic>
      <p:pic>
        <p:nvPicPr>
          <p:cNvPr id="1642" name="Google Shape;1642;p16"/>
          <p:cNvPicPr preferRelativeResize="0"/>
          <p:nvPr/>
        </p:nvPicPr>
        <p:blipFill>
          <a:blip r:embed="rId4">
            <a:alphaModFix/>
          </a:blip>
          <a:stretch>
            <a:fillRect/>
          </a:stretch>
        </p:blipFill>
        <p:spPr>
          <a:xfrm>
            <a:off x="4380925" y="2480165"/>
            <a:ext cx="671950" cy="671970"/>
          </a:xfrm>
          <a:prstGeom prst="rect">
            <a:avLst/>
          </a:prstGeom>
          <a:noFill/>
          <a:ln>
            <a:noFill/>
          </a:ln>
        </p:spPr>
      </p:pic>
      <p:pic>
        <p:nvPicPr>
          <p:cNvPr id="1643" name="Google Shape;1643;p16"/>
          <p:cNvPicPr preferRelativeResize="0"/>
          <p:nvPr/>
        </p:nvPicPr>
        <p:blipFill>
          <a:blip r:embed="rId5">
            <a:alphaModFix/>
          </a:blip>
          <a:stretch>
            <a:fillRect/>
          </a:stretch>
        </p:blipFill>
        <p:spPr>
          <a:xfrm>
            <a:off x="2974738" y="3259668"/>
            <a:ext cx="2263825" cy="1020182"/>
          </a:xfrm>
          <a:prstGeom prst="rect">
            <a:avLst/>
          </a:prstGeom>
          <a:noFill/>
          <a:ln>
            <a:noFill/>
          </a:ln>
        </p:spPr>
      </p:pic>
      <p:pic>
        <p:nvPicPr>
          <p:cNvPr id="1644" name="Google Shape;1644;p16"/>
          <p:cNvPicPr preferRelativeResize="0"/>
          <p:nvPr/>
        </p:nvPicPr>
        <p:blipFill rotWithShape="1">
          <a:blip r:embed="rId6">
            <a:alphaModFix/>
          </a:blip>
          <a:srcRect b="0" l="0" r="0" t="0"/>
          <a:stretch/>
        </p:blipFill>
        <p:spPr>
          <a:xfrm>
            <a:off x="5380625" y="3479701"/>
            <a:ext cx="843244" cy="671952"/>
          </a:xfrm>
          <a:prstGeom prst="rect">
            <a:avLst/>
          </a:prstGeom>
          <a:noFill/>
          <a:ln>
            <a:noFill/>
          </a:ln>
        </p:spPr>
      </p:pic>
      <p:pic>
        <p:nvPicPr>
          <p:cNvPr id="1645" name="Google Shape;1645;p16"/>
          <p:cNvPicPr preferRelativeResize="0"/>
          <p:nvPr/>
        </p:nvPicPr>
        <p:blipFill>
          <a:blip r:embed="rId7">
            <a:alphaModFix/>
          </a:blip>
          <a:stretch>
            <a:fillRect/>
          </a:stretch>
        </p:blipFill>
        <p:spPr>
          <a:xfrm>
            <a:off x="2920125" y="2587550"/>
            <a:ext cx="1314450" cy="457200"/>
          </a:xfrm>
          <a:prstGeom prst="rect">
            <a:avLst/>
          </a:prstGeom>
          <a:noFill/>
          <a:ln>
            <a:noFill/>
          </a:ln>
        </p:spPr>
      </p:pic>
      <p:sp>
        <p:nvSpPr>
          <p:cNvPr id="1646" name="Google Shape;1646;p16"/>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Technologies Used</a:t>
            </a:r>
            <a:endParaRPr b="1" sz="25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7"/>
          <p:cNvSpPr txBox="1"/>
          <p:nvPr>
            <p:ph type="title"/>
          </p:nvPr>
        </p:nvSpPr>
        <p:spPr>
          <a:xfrm>
            <a:off x="3346450" y="97500"/>
            <a:ext cx="212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Roboto Medium"/>
                <a:ea typeface="Roboto Medium"/>
                <a:cs typeface="Roboto Medium"/>
                <a:sym typeface="Roboto Medium"/>
              </a:rPr>
              <a:t>Front End</a:t>
            </a:r>
            <a:endParaRPr sz="2500">
              <a:latin typeface="Roboto Medium"/>
              <a:ea typeface="Roboto Medium"/>
              <a:cs typeface="Roboto Medium"/>
              <a:sym typeface="Roboto Medium"/>
            </a:endParaRPr>
          </a:p>
        </p:txBody>
      </p:sp>
      <p:pic>
        <p:nvPicPr>
          <p:cNvPr id="1652" name="Google Shape;1652;p17"/>
          <p:cNvPicPr preferRelativeResize="0"/>
          <p:nvPr/>
        </p:nvPicPr>
        <p:blipFill>
          <a:blip r:embed="rId3">
            <a:alphaModFix/>
          </a:blip>
          <a:stretch>
            <a:fillRect/>
          </a:stretch>
        </p:blipFill>
        <p:spPr>
          <a:xfrm>
            <a:off x="2250675" y="809563"/>
            <a:ext cx="1869225" cy="1012500"/>
          </a:xfrm>
          <a:prstGeom prst="rect">
            <a:avLst/>
          </a:prstGeom>
          <a:noFill/>
          <a:ln>
            <a:noFill/>
          </a:ln>
        </p:spPr>
      </p:pic>
      <p:pic>
        <p:nvPicPr>
          <p:cNvPr id="1653" name="Google Shape;1653;p17"/>
          <p:cNvPicPr preferRelativeResize="0"/>
          <p:nvPr/>
        </p:nvPicPr>
        <p:blipFill>
          <a:blip r:embed="rId4">
            <a:alphaModFix/>
          </a:blip>
          <a:stretch>
            <a:fillRect/>
          </a:stretch>
        </p:blipFill>
        <p:spPr>
          <a:xfrm>
            <a:off x="106975" y="703225"/>
            <a:ext cx="2084904" cy="1103925"/>
          </a:xfrm>
          <a:prstGeom prst="rect">
            <a:avLst/>
          </a:prstGeom>
          <a:noFill/>
          <a:ln>
            <a:noFill/>
          </a:ln>
        </p:spPr>
      </p:pic>
      <p:pic>
        <p:nvPicPr>
          <p:cNvPr id="1654" name="Google Shape;1654;p17"/>
          <p:cNvPicPr preferRelativeResize="0"/>
          <p:nvPr/>
        </p:nvPicPr>
        <p:blipFill>
          <a:blip r:embed="rId5">
            <a:alphaModFix/>
          </a:blip>
          <a:stretch>
            <a:fillRect/>
          </a:stretch>
        </p:blipFill>
        <p:spPr>
          <a:xfrm>
            <a:off x="4734426" y="763840"/>
            <a:ext cx="3914551" cy="1103925"/>
          </a:xfrm>
          <a:prstGeom prst="rect">
            <a:avLst/>
          </a:prstGeom>
          <a:noFill/>
          <a:ln>
            <a:noFill/>
          </a:ln>
        </p:spPr>
      </p:pic>
      <p:sp>
        <p:nvSpPr>
          <p:cNvPr id="1655" name="Google Shape;1655;p17"/>
          <p:cNvSpPr/>
          <p:nvPr/>
        </p:nvSpPr>
        <p:spPr>
          <a:xfrm>
            <a:off x="6062975" y="275400"/>
            <a:ext cx="2586000" cy="3666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Colour palette</a:t>
            </a:r>
            <a:endParaRPr sz="2100">
              <a:latin typeface="Roboto"/>
              <a:ea typeface="Roboto"/>
              <a:cs typeface="Roboto"/>
              <a:sym typeface="Roboto"/>
            </a:endParaRPr>
          </a:p>
        </p:txBody>
      </p:sp>
      <p:sp>
        <p:nvSpPr>
          <p:cNvPr id="1656" name="Google Shape;1656;p17"/>
          <p:cNvSpPr/>
          <p:nvPr/>
        </p:nvSpPr>
        <p:spPr>
          <a:xfrm>
            <a:off x="106975" y="172338"/>
            <a:ext cx="2520300" cy="4230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Accessibility</a:t>
            </a:r>
            <a:endParaRPr sz="2100">
              <a:latin typeface="Roboto"/>
              <a:ea typeface="Roboto"/>
              <a:cs typeface="Roboto"/>
              <a:sym typeface="Roboto"/>
            </a:endParaRPr>
          </a:p>
        </p:txBody>
      </p:sp>
      <p:sp>
        <p:nvSpPr>
          <p:cNvPr id="1657" name="Google Shape;1657;p17"/>
          <p:cNvSpPr/>
          <p:nvPr/>
        </p:nvSpPr>
        <p:spPr>
          <a:xfrm>
            <a:off x="6348700" y="1989625"/>
            <a:ext cx="2268300" cy="3666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Bootstrap cards</a:t>
            </a:r>
            <a:endParaRPr sz="2100">
              <a:latin typeface="Roboto"/>
              <a:ea typeface="Roboto"/>
              <a:cs typeface="Roboto"/>
              <a:sym typeface="Roboto"/>
            </a:endParaRPr>
          </a:p>
        </p:txBody>
      </p:sp>
      <p:sp>
        <p:nvSpPr>
          <p:cNvPr id="1658" name="Google Shape;1658;p17"/>
          <p:cNvSpPr/>
          <p:nvPr/>
        </p:nvSpPr>
        <p:spPr>
          <a:xfrm>
            <a:off x="6128675" y="3384975"/>
            <a:ext cx="2520300" cy="4230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Hero Image</a:t>
            </a:r>
            <a:endParaRPr sz="2100">
              <a:latin typeface="Roboto"/>
              <a:ea typeface="Roboto"/>
              <a:cs typeface="Roboto"/>
              <a:sym typeface="Roboto"/>
            </a:endParaRPr>
          </a:p>
        </p:txBody>
      </p:sp>
      <p:sp>
        <p:nvSpPr>
          <p:cNvPr id="1659" name="Google Shape;1659;p17"/>
          <p:cNvSpPr/>
          <p:nvPr/>
        </p:nvSpPr>
        <p:spPr>
          <a:xfrm>
            <a:off x="6128675" y="3925225"/>
            <a:ext cx="2520300" cy="4230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Flexbox</a:t>
            </a:r>
            <a:endParaRPr sz="2100">
              <a:latin typeface="Roboto"/>
              <a:ea typeface="Roboto"/>
              <a:cs typeface="Roboto"/>
              <a:sym typeface="Roboto"/>
            </a:endParaRPr>
          </a:p>
        </p:txBody>
      </p:sp>
      <p:pic>
        <p:nvPicPr>
          <p:cNvPr id="1660" name="Google Shape;1660;p17"/>
          <p:cNvPicPr preferRelativeResize="0"/>
          <p:nvPr/>
        </p:nvPicPr>
        <p:blipFill>
          <a:blip r:embed="rId6">
            <a:alphaModFix/>
          </a:blip>
          <a:stretch>
            <a:fillRect/>
          </a:stretch>
        </p:blipFill>
        <p:spPr>
          <a:xfrm>
            <a:off x="5253275" y="2430975"/>
            <a:ext cx="3348799" cy="836750"/>
          </a:xfrm>
          <a:prstGeom prst="rect">
            <a:avLst/>
          </a:prstGeom>
          <a:noFill/>
          <a:ln>
            <a:noFill/>
          </a:ln>
        </p:spPr>
      </p:pic>
      <p:sp>
        <p:nvSpPr>
          <p:cNvPr id="1661" name="Google Shape;1661;p17"/>
          <p:cNvSpPr/>
          <p:nvPr/>
        </p:nvSpPr>
        <p:spPr>
          <a:xfrm>
            <a:off x="202725" y="1915013"/>
            <a:ext cx="2520300" cy="4230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Responsiveness</a:t>
            </a:r>
            <a:endParaRPr sz="2100">
              <a:latin typeface="Roboto"/>
              <a:ea typeface="Roboto"/>
              <a:cs typeface="Roboto"/>
              <a:sym typeface="Roboto"/>
            </a:endParaRPr>
          </a:p>
        </p:txBody>
      </p:sp>
      <p:pic>
        <p:nvPicPr>
          <p:cNvPr id="1662" name="Google Shape;1662;p17"/>
          <p:cNvPicPr preferRelativeResize="0"/>
          <p:nvPr/>
        </p:nvPicPr>
        <p:blipFill>
          <a:blip r:embed="rId7">
            <a:alphaModFix/>
          </a:blip>
          <a:stretch>
            <a:fillRect/>
          </a:stretch>
        </p:blipFill>
        <p:spPr>
          <a:xfrm>
            <a:off x="594350" y="2430963"/>
            <a:ext cx="1814483" cy="2500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graphicFrame>
        <p:nvGraphicFramePr>
          <p:cNvPr id="1667" name="Google Shape;1667;p18"/>
          <p:cNvGraphicFramePr/>
          <p:nvPr/>
        </p:nvGraphicFramePr>
        <p:xfrm>
          <a:off x="342000" y="2025625"/>
          <a:ext cx="3000000" cy="3000000"/>
        </p:xfrm>
        <a:graphic>
          <a:graphicData uri="http://schemas.openxmlformats.org/drawingml/2006/table">
            <a:tbl>
              <a:tblPr>
                <a:noFill/>
                <a:tableStyleId>{45BE95F5-CD62-461A-A845-C9E5B01D9EA1}</a:tableStyleId>
              </a:tblPr>
              <a:tblGrid>
                <a:gridCol w="4205025"/>
                <a:gridCol w="4205025"/>
              </a:tblGrid>
              <a:tr h="2866575">
                <a:tc>
                  <a:txBody>
                    <a:bodyPr/>
                    <a:lstStyle/>
                    <a:p>
                      <a:pPr indent="0" lvl="0" marL="0" rtl="0" algn="l">
                        <a:spcBef>
                          <a:spcPts val="0"/>
                        </a:spcBef>
                        <a:spcAft>
                          <a:spcPts val="0"/>
                        </a:spcAft>
                        <a:buNone/>
                      </a:pPr>
                      <a:r>
                        <a:rPr lang="en">
                          <a:latin typeface="Roboto"/>
                          <a:ea typeface="Roboto"/>
                          <a:cs typeface="Roboto"/>
                          <a:sym typeface="Roboto"/>
                        </a:rPr>
                        <a:t>Plan: Developers free plan - 150 points/day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When exploring recipe results, users can click the 'View recipe details' button to access a page with comprehensive information, including a detailed recipe description, ingredients list, and cooking instructions.</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Plan: Developers free plan - 100,000 calls/month</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Ingredients can be clicked which then loads further nutritional information dynamically to the page (including calories, diet labels and item weight).</a:t>
                      </a:r>
                      <a:endParaRPr>
                        <a:solidFill>
                          <a:schemeClr val="dk1"/>
                        </a:solidFill>
                        <a:latin typeface="Roboto"/>
                        <a:ea typeface="Roboto"/>
                        <a:cs typeface="Roboto"/>
                        <a:sym typeface="Roboto"/>
                      </a:endParaRPr>
                    </a:p>
                  </a:txBody>
                  <a:tcPr marT="91425" marB="91425" marR="91425" marL="91425"/>
                </a:tc>
              </a:tr>
            </a:tbl>
          </a:graphicData>
        </a:graphic>
      </p:graphicFrame>
      <p:sp>
        <p:nvSpPr>
          <p:cNvPr id="1668" name="Google Shape;1668;p18"/>
          <p:cNvSpPr txBox="1"/>
          <p:nvPr/>
        </p:nvSpPr>
        <p:spPr>
          <a:xfrm>
            <a:off x="201575" y="924275"/>
            <a:ext cx="661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chemeClr val="dk2"/>
                </a:solidFill>
                <a:latin typeface="Roboto"/>
                <a:ea typeface="Roboto"/>
                <a:cs typeface="Roboto"/>
                <a:sym typeface="Roboto"/>
              </a:rPr>
              <a:t>We utilised two APIs: </a:t>
            </a:r>
            <a:r>
              <a:rPr lang="en" u="sng">
                <a:solidFill>
                  <a:srgbClr val="386641"/>
                </a:solidFill>
                <a:latin typeface="Roboto"/>
                <a:ea typeface="Roboto"/>
                <a:cs typeface="Roboto"/>
                <a:sym typeface="Roboto"/>
                <a:hlinkClick r:id="rId3">
                  <a:extLst>
                    <a:ext uri="{A12FA001-AC4F-418D-AE19-62706E023703}">
                      <ahyp:hlinkClr val="tx"/>
                    </a:ext>
                  </a:extLst>
                </a:hlinkClick>
              </a:rPr>
              <a:t>Spoonacular</a:t>
            </a:r>
            <a:r>
              <a:rPr lang="en">
                <a:solidFill>
                  <a:schemeClr val="dk2"/>
                </a:solidFill>
                <a:latin typeface="Roboto"/>
                <a:ea typeface="Roboto"/>
                <a:cs typeface="Roboto"/>
                <a:sym typeface="Roboto"/>
              </a:rPr>
              <a:t> and </a:t>
            </a:r>
            <a:r>
              <a:rPr lang="en" u="sng">
                <a:solidFill>
                  <a:srgbClr val="386641"/>
                </a:solidFill>
                <a:latin typeface="Roboto"/>
                <a:ea typeface="Roboto"/>
                <a:cs typeface="Roboto"/>
                <a:sym typeface="Roboto"/>
                <a:hlinkClick r:id="rId4">
                  <a:extLst>
                    <a:ext uri="{A12FA001-AC4F-418D-AE19-62706E023703}">
                      <ahyp:hlinkClr val="tx"/>
                    </a:ext>
                  </a:extLst>
                </a:hlinkClick>
              </a:rPr>
              <a:t>Edamam</a:t>
            </a:r>
            <a:endParaRPr>
              <a:solidFill>
                <a:srgbClr val="386641"/>
              </a:solidFill>
              <a:latin typeface="Roboto"/>
              <a:ea typeface="Roboto"/>
              <a:cs typeface="Roboto"/>
              <a:sym typeface="Roboto"/>
            </a:endParaRPr>
          </a:p>
        </p:txBody>
      </p:sp>
      <p:pic>
        <p:nvPicPr>
          <p:cNvPr id="1669" name="Google Shape;1669;p18"/>
          <p:cNvPicPr preferRelativeResize="0"/>
          <p:nvPr/>
        </p:nvPicPr>
        <p:blipFill>
          <a:blip r:embed="rId5">
            <a:alphaModFix/>
          </a:blip>
          <a:stretch>
            <a:fillRect/>
          </a:stretch>
        </p:blipFill>
        <p:spPr>
          <a:xfrm>
            <a:off x="436975" y="2390824"/>
            <a:ext cx="1941550" cy="1189550"/>
          </a:xfrm>
          <a:prstGeom prst="rect">
            <a:avLst/>
          </a:prstGeom>
          <a:noFill/>
          <a:ln>
            <a:noFill/>
          </a:ln>
        </p:spPr>
      </p:pic>
      <p:pic>
        <p:nvPicPr>
          <p:cNvPr id="1670" name="Google Shape;1670;p18"/>
          <p:cNvPicPr preferRelativeResize="0"/>
          <p:nvPr/>
        </p:nvPicPr>
        <p:blipFill>
          <a:blip r:embed="rId6">
            <a:alphaModFix/>
          </a:blip>
          <a:stretch>
            <a:fillRect/>
          </a:stretch>
        </p:blipFill>
        <p:spPr>
          <a:xfrm>
            <a:off x="2428575" y="2390825"/>
            <a:ext cx="1990975" cy="1299200"/>
          </a:xfrm>
          <a:prstGeom prst="rect">
            <a:avLst/>
          </a:prstGeom>
          <a:noFill/>
          <a:ln>
            <a:noFill/>
          </a:ln>
        </p:spPr>
      </p:pic>
      <p:pic>
        <p:nvPicPr>
          <p:cNvPr id="1671" name="Google Shape;1671;p18"/>
          <p:cNvPicPr preferRelativeResize="0"/>
          <p:nvPr/>
        </p:nvPicPr>
        <p:blipFill>
          <a:blip r:embed="rId7">
            <a:alphaModFix/>
          </a:blip>
          <a:stretch>
            <a:fillRect/>
          </a:stretch>
        </p:blipFill>
        <p:spPr>
          <a:xfrm>
            <a:off x="5705750" y="2390850"/>
            <a:ext cx="1790562" cy="1299200"/>
          </a:xfrm>
          <a:prstGeom prst="rect">
            <a:avLst/>
          </a:prstGeom>
          <a:noFill/>
          <a:ln>
            <a:noFill/>
          </a:ln>
        </p:spPr>
      </p:pic>
      <p:grpSp>
        <p:nvGrpSpPr>
          <p:cNvPr id="1672" name="Google Shape;1672;p18"/>
          <p:cNvGrpSpPr/>
          <p:nvPr/>
        </p:nvGrpSpPr>
        <p:grpSpPr>
          <a:xfrm>
            <a:off x="7496303" y="59975"/>
            <a:ext cx="1561094" cy="1549855"/>
            <a:chOff x="3783215" y="2358850"/>
            <a:chExt cx="1561094" cy="1549855"/>
          </a:xfrm>
        </p:grpSpPr>
        <p:sp>
          <p:nvSpPr>
            <p:cNvPr id="1673" name="Google Shape;1673;p18"/>
            <p:cNvSpPr/>
            <p:nvPr/>
          </p:nvSpPr>
          <p:spPr>
            <a:xfrm>
              <a:off x="3783215" y="2358850"/>
              <a:ext cx="1561094" cy="1549855"/>
            </a:xfrm>
            <a:custGeom>
              <a:rect b="b" l="l" r="r" t="t"/>
              <a:pathLst>
                <a:path extrusionOk="0" h="16549" w="16669">
                  <a:moveTo>
                    <a:pt x="9260" y="6825"/>
                  </a:moveTo>
                  <a:lnTo>
                    <a:pt x="11464" y="2658"/>
                  </a:lnTo>
                  <a:cubicBezTo>
                    <a:pt x="11575" y="2658"/>
                    <a:pt x="11575" y="2547"/>
                    <a:pt x="11575" y="2547"/>
                  </a:cubicBezTo>
                  <a:cubicBezTo>
                    <a:pt x="11696" y="2427"/>
                    <a:pt x="11807" y="2427"/>
                    <a:pt x="11807" y="2427"/>
                  </a:cubicBezTo>
                  <a:lnTo>
                    <a:pt x="12038" y="2427"/>
                  </a:lnTo>
                  <a:cubicBezTo>
                    <a:pt x="12159" y="2427"/>
                    <a:pt x="12159" y="2427"/>
                    <a:pt x="12270" y="2547"/>
                  </a:cubicBezTo>
                  <a:cubicBezTo>
                    <a:pt x="12853" y="2890"/>
                    <a:pt x="13316" y="3353"/>
                    <a:pt x="13779" y="3816"/>
                  </a:cubicBezTo>
                  <a:cubicBezTo>
                    <a:pt x="14122" y="4399"/>
                    <a:pt x="14474" y="4973"/>
                    <a:pt x="14705" y="5557"/>
                  </a:cubicBezTo>
                  <a:cubicBezTo>
                    <a:pt x="14817" y="5668"/>
                    <a:pt x="14817" y="5668"/>
                    <a:pt x="14817" y="5788"/>
                  </a:cubicBezTo>
                  <a:cubicBezTo>
                    <a:pt x="14817" y="5899"/>
                    <a:pt x="14817" y="5899"/>
                    <a:pt x="14705" y="6020"/>
                  </a:cubicBezTo>
                  <a:cubicBezTo>
                    <a:pt x="14705" y="6020"/>
                    <a:pt x="14705" y="6131"/>
                    <a:pt x="14585" y="6131"/>
                  </a:cubicBezTo>
                  <a:cubicBezTo>
                    <a:pt x="14585" y="6251"/>
                    <a:pt x="14474" y="6251"/>
                    <a:pt x="14354" y="6251"/>
                  </a:cubicBezTo>
                  <a:lnTo>
                    <a:pt x="9844" y="7640"/>
                  </a:lnTo>
                  <a:lnTo>
                    <a:pt x="9492" y="7640"/>
                  </a:lnTo>
                  <a:cubicBezTo>
                    <a:pt x="9381" y="7640"/>
                    <a:pt x="9381" y="7520"/>
                    <a:pt x="9260" y="7409"/>
                  </a:cubicBezTo>
                  <a:cubicBezTo>
                    <a:pt x="9149" y="7409"/>
                    <a:pt x="9149" y="7288"/>
                    <a:pt x="9149" y="7177"/>
                  </a:cubicBezTo>
                  <a:cubicBezTo>
                    <a:pt x="9149" y="7057"/>
                    <a:pt x="9149" y="6946"/>
                    <a:pt x="9260" y="6825"/>
                  </a:cubicBezTo>
                  <a:close/>
                  <a:moveTo>
                    <a:pt x="12159" y="1158"/>
                  </a:moveTo>
                  <a:cubicBezTo>
                    <a:pt x="10186" y="112"/>
                    <a:pt x="7992" y="1"/>
                    <a:pt x="6019" y="575"/>
                  </a:cubicBezTo>
                  <a:cubicBezTo>
                    <a:pt x="4056" y="1158"/>
                    <a:pt x="2315" y="2427"/>
                    <a:pt x="1278" y="4399"/>
                  </a:cubicBezTo>
                  <a:cubicBezTo>
                    <a:pt x="232" y="6362"/>
                    <a:pt x="0" y="8566"/>
                    <a:pt x="584" y="10530"/>
                  </a:cubicBezTo>
                  <a:cubicBezTo>
                    <a:pt x="1158" y="12502"/>
                    <a:pt x="2547" y="14234"/>
                    <a:pt x="4519" y="15280"/>
                  </a:cubicBezTo>
                  <a:cubicBezTo>
                    <a:pt x="6482" y="16438"/>
                    <a:pt x="8686" y="16549"/>
                    <a:pt x="10649" y="15975"/>
                  </a:cubicBezTo>
                  <a:cubicBezTo>
                    <a:pt x="12622" y="15391"/>
                    <a:pt x="14354" y="14002"/>
                    <a:pt x="15400" y="12039"/>
                  </a:cubicBezTo>
                  <a:cubicBezTo>
                    <a:pt x="16437" y="10187"/>
                    <a:pt x="16669" y="7983"/>
                    <a:pt x="16094" y="6020"/>
                  </a:cubicBezTo>
                  <a:cubicBezTo>
                    <a:pt x="15400" y="3936"/>
                    <a:pt x="14122" y="2195"/>
                    <a:pt x="12159" y="1158"/>
                  </a:cubicBezTo>
                  <a:close/>
                  <a:moveTo>
                    <a:pt x="15511" y="6131"/>
                  </a:moveTo>
                  <a:cubicBezTo>
                    <a:pt x="14937" y="4279"/>
                    <a:pt x="13659" y="2658"/>
                    <a:pt x="11927" y="1621"/>
                  </a:cubicBezTo>
                  <a:cubicBezTo>
                    <a:pt x="10075" y="695"/>
                    <a:pt x="7992" y="575"/>
                    <a:pt x="6140" y="1038"/>
                  </a:cubicBezTo>
                  <a:cubicBezTo>
                    <a:pt x="4399" y="1621"/>
                    <a:pt x="2778" y="2890"/>
                    <a:pt x="1741" y="4631"/>
                  </a:cubicBezTo>
                  <a:cubicBezTo>
                    <a:pt x="815" y="6483"/>
                    <a:pt x="584" y="8566"/>
                    <a:pt x="1158" y="10418"/>
                  </a:cubicBezTo>
                  <a:cubicBezTo>
                    <a:pt x="1741" y="12270"/>
                    <a:pt x="2899" y="13891"/>
                    <a:pt x="4751" y="14817"/>
                  </a:cubicBezTo>
                  <a:cubicBezTo>
                    <a:pt x="6603" y="15854"/>
                    <a:pt x="8566" y="15975"/>
                    <a:pt x="10418" y="15391"/>
                  </a:cubicBezTo>
                  <a:cubicBezTo>
                    <a:pt x="12270" y="14928"/>
                    <a:pt x="13891" y="13660"/>
                    <a:pt x="14937" y="11807"/>
                  </a:cubicBezTo>
                  <a:cubicBezTo>
                    <a:pt x="15863" y="9955"/>
                    <a:pt x="16094" y="7983"/>
                    <a:pt x="15511" y="6131"/>
                  </a:cubicBezTo>
                  <a:close/>
                  <a:moveTo>
                    <a:pt x="6714" y="7872"/>
                  </a:moveTo>
                  <a:lnTo>
                    <a:pt x="6834" y="7983"/>
                  </a:lnTo>
                  <a:lnTo>
                    <a:pt x="6834" y="8103"/>
                  </a:lnTo>
                  <a:cubicBezTo>
                    <a:pt x="6834" y="8103"/>
                    <a:pt x="6834" y="8214"/>
                    <a:pt x="6714" y="8214"/>
                  </a:cubicBezTo>
                  <a:cubicBezTo>
                    <a:pt x="6714" y="8214"/>
                    <a:pt x="6714" y="8335"/>
                    <a:pt x="6603" y="8335"/>
                  </a:cubicBezTo>
                  <a:lnTo>
                    <a:pt x="2204" y="9604"/>
                  </a:lnTo>
                  <a:lnTo>
                    <a:pt x="2084" y="9604"/>
                  </a:lnTo>
                  <a:lnTo>
                    <a:pt x="1973" y="9604"/>
                  </a:lnTo>
                  <a:lnTo>
                    <a:pt x="1852" y="9492"/>
                  </a:lnTo>
                  <a:lnTo>
                    <a:pt x="1852" y="9492"/>
                  </a:lnTo>
                  <a:cubicBezTo>
                    <a:pt x="1741" y="8798"/>
                    <a:pt x="1741" y="8214"/>
                    <a:pt x="1741" y="7520"/>
                  </a:cubicBezTo>
                  <a:cubicBezTo>
                    <a:pt x="1852" y="6946"/>
                    <a:pt x="1973" y="6362"/>
                    <a:pt x="2204" y="5788"/>
                  </a:cubicBezTo>
                  <a:lnTo>
                    <a:pt x="2315" y="5668"/>
                  </a:lnTo>
                  <a:lnTo>
                    <a:pt x="2436" y="5668"/>
                  </a:lnTo>
                  <a:cubicBezTo>
                    <a:pt x="2436" y="5557"/>
                    <a:pt x="2436" y="5557"/>
                    <a:pt x="2547" y="5557"/>
                  </a:cubicBezTo>
                  <a:lnTo>
                    <a:pt x="2547" y="5668"/>
                  </a:lnTo>
                  <a:close/>
                  <a:moveTo>
                    <a:pt x="2778" y="5436"/>
                  </a:moveTo>
                  <a:lnTo>
                    <a:pt x="6834" y="7640"/>
                  </a:lnTo>
                  <a:cubicBezTo>
                    <a:pt x="6945" y="7640"/>
                    <a:pt x="6945" y="7751"/>
                    <a:pt x="7066" y="7872"/>
                  </a:cubicBezTo>
                  <a:lnTo>
                    <a:pt x="7066" y="8103"/>
                  </a:lnTo>
                  <a:cubicBezTo>
                    <a:pt x="7066" y="8214"/>
                    <a:pt x="7066" y="8335"/>
                    <a:pt x="6945" y="8446"/>
                  </a:cubicBezTo>
                  <a:cubicBezTo>
                    <a:pt x="6945" y="8446"/>
                    <a:pt x="6834" y="8566"/>
                    <a:pt x="6714" y="8566"/>
                  </a:cubicBezTo>
                  <a:lnTo>
                    <a:pt x="2204" y="9835"/>
                  </a:lnTo>
                  <a:cubicBezTo>
                    <a:pt x="2204" y="9955"/>
                    <a:pt x="2084" y="9955"/>
                    <a:pt x="2084" y="9955"/>
                  </a:cubicBezTo>
                  <a:cubicBezTo>
                    <a:pt x="1973" y="9955"/>
                    <a:pt x="1852" y="9835"/>
                    <a:pt x="1852" y="9835"/>
                  </a:cubicBezTo>
                  <a:cubicBezTo>
                    <a:pt x="1741" y="9835"/>
                    <a:pt x="1741" y="9724"/>
                    <a:pt x="1621" y="9724"/>
                  </a:cubicBezTo>
                  <a:lnTo>
                    <a:pt x="1621" y="9492"/>
                  </a:lnTo>
                  <a:cubicBezTo>
                    <a:pt x="1510" y="8798"/>
                    <a:pt x="1389" y="8214"/>
                    <a:pt x="1510" y="7520"/>
                  </a:cubicBezTo>
                  <a:cubicBezTo>
                    <a:pt x="1621" y="6946"/>
                    <a:pt x="1741" y="6251"/>
                    <a:pt x="1973" y="5668"/>
                  </a:cubicBezTo>
                  <a:cubicBezTo>
                    <a:pt x="1973" y="5557"/>
                    <a:pt x="2084" y="5557"/>
                    <a:pt x="2084" y="5436"/>
                  </a:cubicBezTo>
                  <a:cubicBezTo>
                    <a:pt x="2204" y="5436"/>
                    <a:pt x="2204" y="5436"/>
                    <a:pt x="2315" y="5325"/>
                  </a:cubicBezTo>
                  <a:lnTo>
                    <a:pt x="2547" y="5325"/>
                  </a:lnTo>
                  <a:cubicBezTo>
                    <a:pt x="2547" y="5325"/>
                    <a:pt x="2667" y="5325"/>
                    <a:pt x="2778" y="5436"/>
                  </a:cubicBezTo>
                  <a:close/>
                  <a:moveTo>
                    <a:pt x="7871" y="9835"/>
                  </a:moveTo>
                  <a:lnTo>
                    <a:pt x="7992" y="9835"/>
                  </a:lnTo>
                  <a:lnTo>
                    <a:pt x="8103" y="9724"/>
                  </a:lnTo>
                  <a:cubicBezTo>
                    <a:pt x="8223" y="9724"/>
                    <a:pt x="8223" y="9835"/>
                    <a:pt x="8334" y="9835"/>
                  </a:cubicBezTo>
                  <a:lnTo>
                    <a:pt x="8334" y="9955"/>
                  </a:lnTo>
                  <a:lnTo>
                    <a:pt x="9723" y="14354"/>
                  </a:lnTo>
                  <a:lnTo>
                    <a:pt x="9723" y="14465"/>
                  </a:lnTo>
                  <a:cubicBezTo>
                    <a:pt x="9723" y="14586"/>
                    <a:pt x="9723" y="14586"/>
                    <a:pt x="9612" y="14586"/>
                  </a:cubicBezTo>
                  <a:lnTo>
                    <a:pt x="9612" y="14697"/>
                  </a:lnTo>
                  <a:lnTo>
                    <a:pt x="9492" y="14697"/>
                  </a:lnTo>
                  <a:cubicBezTo>
                    <a:pt x="8918" y="14817"/>
                    <a:pt x="8223" y="14817"/>
                    <a:pt x="7640" y="14817"/>
                  </a:cubicBezTo>
                  <a:cubicBezTo>
                    <a:pt x="7066" y="14697"/>
                    <a:pt x="6371" y="14586"/>
                    <a:pt x="5788" y="14354"/>
                  </a:cubicBezTo>
                  <a:lnTo>
                    <a:pt x="5788" y="14234"/>
                  </a:lnTo>
                  <a:cubicBezTo>
                    <a:pt x="5677" y="14234"/>
                    <a:pt x="5677" y="14234"/>
                    <a:pt x="5677" y="14123"/>
                  </a:cubicBezTo>
                  <a:lnTo>
                    <a:pt x="5677" y="14123"/>
                  </a:lnTo>
                  <a:lnTo>
                    <a:pt x="5677" y="14002"/>
                  </a:lnTo>
                  <a:close/>
                  <a:moveTo>
                    <a:pt x="5445" y="13891"/>
                  </a:moveTo>
                  <a:lnTo>
                    <a:pt x="7640" y="9724"/>
                  </a:lnTo>
                  <a:cubicBezTo>
                    <a:pt x="7760" y="9724"/>
                    <a:pt x="7760" y="9604"/>
                    <a:pt x="7871" y="9492"/>
                  </a:cubicBezTo>
                  <a:lnTo>
                    <a:pt x="8223" y="9492"/>
                  </a:lnTo>
                  <a:cubicBezTo>
                    <a:pt x="8334" y="9492"/>
                    <a:pt x="8334" y="9492"/>
                    <a:pt x="8455" y="9604"/>
                  </a:cubicBezTo>
                  <a:lnTo>
                    <a:pt x="8686" y="9835"/>
                  </a:lnTo>
                  <a:lnTo>
                    <a:pt x="9955" y="14354"/>
                  </a:lnTo>
                  <a:lnTo>
                    <a:pt x="9955" y="14586"/>
                  </a:lnTo>
                  <a:lnTo>
                    <a:pt x="9955" y="14697"/>
                  </a:lnTo>
                  <a:lnTo>
                    <a:pt x="9723" y="14928"/>
                  </a:lnTo>
                  <a:lnTo>
                    <a:pt x="9492" y="14928"/>
                  </a:lnTo>
                  <a:cubicBezTo>
                    <a:pt x="8918" y="15049"/>
                    <a:pt x="8223" y="15160"/>
                    <a:pt x="7640" y="15049"/>
                  </a:cubicBezTo>
                  <a:cubicBezTo>
                    <a:pt x="6945" y="14928"/>
                    <a:pt x="6371" y="14817"/>
                    <a:pt x="5677" y="14586"/>
                  </a:cubicBezTo>
                  <a:lnTo>
                    <a:pt x="5556" y="14465"/>
                  </a:lnTo>
                  <a:cubicBezTo>
                    <a:pt x="5445" y="14354"/>
                    <a:pt x="5445" y="14354"/>
                    <a:pt x="5445" y="14234"/>
                  </a:cubicBezTo>
                  <a:lnTo>
                    <a:pt x="5445" y="14002"/>
                  </a:lnTo>
                  <a:close/>
                  <a:moveTo>
                    <a:pt x="6945" y="7288"/>
                  </a:moveTo>
                  <a:lnTo>
                    <a:pt x="2899" y="5094"/>
                  </a:lnTo>
                  <a:cubicBezTo>
                    <a:pt x="2778" y="5094"/>
                    <a:pt x="2778" y="5094"/>
                    <a:pt x="2667" y="4973"/>
                  </a:cubicBezTo>
                  <a:lnTo>
                    <a:pt x="2667" y="4742"/>
                  </a:lnTo>
                  <a:cubicBezTo>
                    <a:pt x="2547" y="4742"/>
                    <a:pt x="2547" y="4631"/>
                    <a:pt x="2547" y="4510"/>
                  </a:cubicBezTo>
                  <a:cubicBezTo>
                    <a:pt x="2667" y="4510"/>
                    <a:pt x="2667" y="4399"/>
                    <a:pt x="2667" y="4399"/>
                  </a:cubicBezTo>
                  <a:cubicBezTo>
                    <a:pt x="3010" y="3816"/>
                    <a:pt x="3473" y="3353"/>
                    <a:pt x="4056" y="2890"/>
                  </a:cubicBezTo>
                  <a:cubicBezTo>
                    <a:pt x="4519" y="2547"/>
                    <a:pt x="5093" y="2195"/>
                    <a:pt x="5677" y="1964"/>
                  </a:cubicBezTo>
                  <a:cubicBezTo>
                    <a:pt x="5788" y="1964"/>
                    <a:pt x="5788" y="1853"/>
                    <a:pt x="5908" y="1853"/>
                  </a:cubicBezTo>
                  <a:cubicBezTo>
                    <a:pt x="6019" y="1853"/>
                    <a:pt x="6019" y="1964"/>
                    <a:pt x="6140" y="1964"/>
                  </a:cubicBezTo>
                  <a:lnTo>
                    <a:pt x="6251" y="2084"/>
                  </a:lnTo>
                  <a:cubicBezTo>
                    <a:pt x="6371" y="2084"/>
                    <a:pt x="6371" y="2195"/>
                    <a:pt x="6371" y="2316"/>
                  </a:cubicBezTo>
                  <a:lnTo>
                    <a:pt x="7760" y="6714"/>
                  </a:lnTo>
                  <a:lnTo>
                    <a:pt x="7760" y="7057"/>
                  </a:lnTo>
                  <a:lnTo>
                    <a:pt x="7529" y="7288"/>
                  </a:lnTo>
                  <a:cubicBezTo>
                    <a:pt x="7408" y="7409"/>
                    <a:pt x="7408" y="7409"/>
                    <a:pt x="7297" y="7409"/>
                  </a:cubicBezTo>
                  <a:cubicBezTo>
                    <a:pt x="7177" y="7409"/>
                    <a:pt x="7066" y="7409"/>
                    <a:pt x="6945" y="7288"/>
                  </a:cubicBezTo>
                  <a:close/>
                  <a:moveTo>
                    <a:pt x="3010" y="4862"/>
                  </a:moveTo>
                  <a:lnTo>
                    <a:pt x="2899" y="4862"/>
                  </a:lnTo>
                  <a:lnTo>
                    <a:pt x="2899" y="4742"/>
                  </a:lnTo>
                  <a:lnTo>
                    <a:pt x="2899" y="4631"/>
                  </a:lnTo>
                  <a:lnTo>
                    <a:pt x="2899" y="4510"/>
                  </a:lnTo>
                  <a:cubicBezTo>
                    <a:pt x="3241" y="4047"/>
                    <a:pt x="3704" y="3584"/>
                    <a:pt x="4167" y="3121"/>
                  </a:cubicBezTo>
                  <a:cubicBezTo>
                    <a:pt x="4630" y="2779"/>
                    <a:pt x="5214" y="2427"/>
                    <a:pt x="5788" y="2195"/>
                  </a:cubicBezTo>
                  <a:lnTo>
                    <a:pt x="5908" y="2195"/>
                  </a:lnTo>
                  <a:lnTo>
                    <a:pt x="6019" y="2195"/>
                  </a:lnTo>
                  <a:lnTo>
                    <a:pt x="6019" y="2316"/>
                  </a:lnTo>
                  <a:lnTo>
                    <a:pt x="6140" y="2316"/>
                  </a:lnTo>
                  <a:lnTo>
                    <a:pt x="7408" y="6825"/>
                  </a:lnTo>
                  <a:lnTo>
                    <a:pt x="7408" y="6946"/>
                  </a:lnTo>
                  <a:lnTo>
                    <a:pt x="7408" y="7057"/>
                  </a:lnTo>
                  <a:cubicBezTo>
                    <a:pt x="7297" y="7057"/>
                    <a:pt x="7297" y="7177"/>
                    <a:pt x="7177" y="7177"/>
                  </a:cubicBezTo>
                  <a:lnTo>
                    <a:pt x="7066" y="7057"/>
                  </a:lnTo>
                  <a:close/>
                  <a:moveTo>
                    <a:pt x="7408" y="9604"/>
                  </a:moveTo>
                  <a:lnTo>
                    <a:pt x="5214" y="13660"/>
                  </a:lnTo>
                  <a:cubicBezTo>
                    <a:pt x="5214" y="13771"/>
                    <a:pt x="5093" y="13771"/>
                    <a:pt x="5093" y="13891"/>
                  </a:cubicBezTo>
                  <a:cubicBezTo>
                    <a:pt x="4982" y="13891"/>
                    <a:pt x="4982" y="13891"/>
                    <a:pt x="4862" y="14002"/>
                  </a:cubicBezTo>
                  <a:lnTo>
                    <a:pt x="4630" y="14002"/>
                  </a:lnTo>
                  <a:cubicBezTo>
                    <a:pt x="4519" y="14002"/>
                    <a:pt x="4519" y="13891"/>
                    <a:pt x="4399" y="13891"/>
                  </a:cubicBezTo>
                  <a:cubicBezTo>
                    <a:pt x="3936" y="13539"/>
                    <a:pt x="3362" y="13076"/>
                    <a:pt x="3010" y="12613"/>
                  </a:cubicBezTo>
                  <a:cubicBezTo>
                    <a:pt x="2547" y="12039"/>
                    <a:pt x="2315" y="11456"/>
                    <a:pt x="1973" y="10881"/>
                  </a:cubicBezTo>
                  <a:lnTo>
                    <a:pt x="1973" y="10650"/>
                  </a:lnTo>
                  <a:lnTo>
                    <a:pt x="1973" y="10418"/>
                  </a:lnTo>
                  <a:cubicBezTo>
                    <a:pt x="2084" y="10418"/>
                    <a:pt x="2084" y="10298"/>
                    <a:pt x="2204" y="10298"/>
                  </a:cubicBezTo>
                  <a:cubicBezTo>
                    <a:pt x="2204" y="10187"/>
                    <a:pt x="2315" y="10187"/>
                    <a:pt x="2315" y="10187"/>
                  </a:cubicBezTo>
                  <a:lnTo>
                    <a:pt x="6834" y="8909"/>
                  </a:lnTo>
                  <a:cubicBezTo>
                    <a:pt x="6945" y="8798"/>
                    <a:pt x="6945" y="8798"/>
                    <a:pt x="7066" y="8909"/>
                  </a:cubicBezTo>
                  <a:cubicBezTo>
                    <a:pt x="7177" y="8909"/>
                    <a:pt x="7297" y="8909"/>
                    <a:pt x="7297" y="9029"/>
                  </a:cubicBezTo>
                  <a:cubicBezTo>
                    <a:pt x="7408" y="9141"/>
                    <a:pt x="7408" y="9261"/>
                    <a:pt x="7529" y="9372"/>
                  </a:cubicBezTo>
                  <a:cubicBezTo>
                    <a:pt x="7529" y="9372"/>
                    <a:pt x="7408" y="9492"/>
                    <a:pt x="7408" y="9604"/>
                  </a:cubicBezTo>
                  <a:close/>
                  <a:moveTo>
                    <a:pt x="4982" y="13539"/>
                  </a:moveTo>
                  <a:lnTo>
                    <a:pt x="4862" y="13660"/>
                  </a:lnTo>
                  <a:lnTo>
                    <a:pt x="4751" y="13660"/>
                  </a:lnTo>
                  <a:lnTo>
                    <a:pt x="4630" y="13660"/>
                  </a:lnTo>
                  <a:lnTo>
                    <a:pt x="4630" y="13660"/>
                  </a:lnTo>
                  <a:cubicBezTo>
                    <a:pt x="4056" y="13308"/>
                    <a:pt x="3593" y="12845"/>
                    <a:pt x="3241" y="12382"/>
                  </a:cubicBezTo>
                  <a:cubicBezTo>
                    <a:pt x="2778" y="11919"/>
                    <a:pt x="2547" y="11344"/>
                    <a:pt x="2315" y="10761"/>
                  </a:cubicBezTo>
                  <a:cubicBezTo>
                    <a:pt x="2204" y="10761"/>
                    <a:pt x="2204" y="10761"/>
                    <a:pt x="2204" y="10650"/>
                  </a:cubicBezTo>
                  <a:lnTo>
                    <a:pt x="2315" y="10530"/>
                  </a:lnTo>
                  <a:lnTo>
                    <a:pt x="2315" y="10530"/>
                  </a:lnTo>
                  <a:lnTo>
                    <a:pt x="2436" y="10418"/>
                  </a:lnTo>
                  <a:lnTo>
                    <a:pt x="6834" y="9141"/>
                  </a:lnTo>
                  <a:lnTo>
                    <a:pt x="7066" y="9141"/>
                  </a:lnTo>
                  <a:lnTo>
                    <a:pt x="7177" y="9261"/>
                  </a:lnTo>
                  <a:lnTo>
                    <a:pt x="7177" y="9372"/>
                  </a:lnTo>
                  <a:lnTo>
                    <a:pt x="7177" y="9492"/>
                  </a:lnTo>
                  <a:close/>
                  <a:moveTo>
                    <a:pt x="9955" y="8678"/>
                  </a:moveTo>
                  <a:lnTo>
                    <a:pt x="14122" y="10993"/>
                  </a:lnTo>
                  <a:lnTo>
                    <a:pt x="14242" y="10993"/>
                  </a:lnTo>
                  <a:lnTo>
                    <a:pt x="14354" y="10993"/>
                  </a:lnTo>
                  <a:lnTo>
                    <a:pt x="14474" y="10881"/>
                  </a:lnTo>
                  <a:lnTo>
                    <a:pt x="14474" y="10761"/>
                  </a:lnTo>
                  <a:cubicBezTo>
                    <a:pt x="14705" y="10187"/>
                    <a:pt x="14937" y="9604"/>
                    <a:pt x="14937" y="8909"/>
                  </a:cubicBezTo>
                  <a:cubicBezTo>
                    <a:pt x="15048" y="8335"/>
                    <a:pt x="15048" y="7640"/>
                    <a:pt x="14937" y="7057"/>
                  </a:cubicBezTo>
                  <a:cubicBezTo>
                    <a:pt x="14937" y="7057"/>
                    <a:pt x="14937" y="6946"/>
                    <a:pt x="14817" y="6946"/>
                  </a:cubicBezTo>
                  <a:lnTo>
                    <a:pt x="14817" y="6825"/>
                  </a:lnTo>
                  <a:lnTo>
                    <a:pt x="14705" y="6825"/>
                  </a:lnTo>
                  <a:lnTo>
                    <a:pt x="14585" y="6825"/>
                  </a:lnTo>
                  <a:lnTo>
                    <a:pt x="9955" y="8214"/>
                  </a:lnTo>
                  <a:lnTo>
                    <a:pt x="9844" y="8335"/>
                  </a:lnTo>
                  <a:lnTo>
                    <a:pt x="9844" y="8446"/>
                  </a:lnTo>
                  <a:lnTo>
                    <a:pt x="9844" y="8566"/>
                  </a:lnTo>
                  <a:close/>
                  <a:moveTo>
                    <a:pt x="14011" y="11224"/>
                  </a:moveTo>
                  <a:lnTo>
                    <a:pt x="14242" y="11224"/>
                  </a:lnTo>
                  <a:lnTo>
                    <a:pt x="14474" y="11224"/>
                  </a:lnTo>
                  <a:lnTo>
                    <a:pt x="14585" y="11113"/>
                  </a:lnTo>
                  <a:cubicBezTo>
                    <a:pt x="14705" y="11113"/>
                    <a:pt x="14705" y="10993"/>
                    <a:pt x="14817" y="10881"/>
                  </a:cubicBezTo>
                  <a:cubicBezTo>
                    <a:pt x="15048" y="10298"/>
                    <a:pt x="15168" y="9604"/>
                    <a:pt x="15280" y="9029"/>
                  </a:cubicBezTo>
                  <a:cubicBezTo>
                    <a:pt x="15280" y="8335"/>
                    <a:pt x="15280" y="7640"/>
                    <a:pt x="15168" y="6946"/>
                  </a:cubicBezTo>
                  <a:cubicBezTo>
                    <a:pt x="15168" y="6946"/>
                    <a:pt x="15168" y="6825"/>
                    <a:pt x="15048" y="6825"/>
                  </a:cubicBezTo>
                  <a:cubicBezTo>
                    <a:pt x="15048" y="6714"/>
                    <a:pt x="15048" y="6714"/>
                    <a:pt x="14937" y="6594"/>
                  </a:cubicBezTo>
                  <a:lnTo>
                    <a:pt x="14705" y="6594"/>
                  </a:lnTo>
                  <a:lnTo>
                    <a:pt x="14474" y="6594"/>
                  </a:lnTo>
                  <a:lnTo>
                    <a:pt x="9955" y="7983"/>
                  </a:lnTo>
                  <a:cubicBezTo>
                    <a:pt x="9844" y="7983"/>
                    <a:pt x="9723" y="7983"/>
                    <a:pt x="9723" y="8103"/>
                  </a:cubicBezTo>
                  <a:cubicBezTo>
                    <a:pt x="9612" y="8214"/>
                    <a:pt x="9612" y="8335"/>
                    <a:pt x="9492" y="8446"/>
                  </a:cubicBezTo>
                  <a:cubicBezTo>
                    <a:pt x="9492" y="8566"/>
                    <a:pt x="9612" y="8566"/>
                    <a:pt x="9612" y="8678"/>
                  </a:cubicBezTo>
                  <a:cubicBezTo>
                    <a:pt x="9612" y="8798"/>
                    <a:pt x="9723" y="8909"/>
                    <a:pt x="9844" y="8909"/>
                  </a:cubicBezTo>
                  <a:close/>
                  <a:moveTo>
                    <a:pt x="8686" y="6594"/>
                  </a:moveTo>
                  <a:lnTo>
                    <a:pt x="11001" y="2427"/>
                  </a:lnTo>
                  <a:lnTo>
                    <a:pt x="11001" y="2316"/>
                  </a:lnTo>
                  <a:lnTo>
                    <a:pt x="11001" y="2195"/>
                  </a:lnTo>
                  <a:cubicBezTo>
                    <a:pt x="11001" y="2195"/>
                    <a:pt x="11001" y="2084"/>
                    <a:pt x="10881" y="2084"/>
                  </a:cubicBezTo>
                  <a:lnTo>
                    <a:pt x="10881" y="2084"/>
                  </a:lnTo>
                  <a:cubicBezTo>
                    <a:pt x="10186" y="1732"/>
                    <a:pt x="9612" y="1621"/>
                    <a:pt x="9029" y="1621"/>
                  </a:cubicBezTo>
                  <a:cubicBezTo>
                    <a:pt x="8334" y="1501"/>
                    <a:pt x="7640" y="1501"/>
                    <a:pt x="7066" y="1621"/>
                  </a:cubicBezTo>
                  <a:cubicBezTo>
                    <a:pt x="7066" y="1621"/>
                    <a:pt x="6945" y="1621"/>
                    <a:pt x="6945" y="1732"/>
                  </a:cubicBezTo>
                  <a:lnTo>
                    <a:pt x="6945" y="1732"/>
                  </a:lnTo>
                  <a:cubicBezTo>
                    <a:pt x="6834" y="1732"/>
                    <a:pt x="6834" y="1853"/>
                    <a:pt x="6834" y="1853"/>
                  </a:cubicBezTo>
                  <a:lnTo>
                    <a:pt x="6834" y="1964"/>
                  </a:lnTo>
                  <a:lnTo>
                    <a:pt x="8223" y="6483"/>
                  </a:lnTo>
                  <a:cubicBezTo>
                    <a:pt x="8223" y="6594"/>
                    <a:pt x="8223" y="6594"/>
                    <a:pt x="8334" y="6714"/>
                  </a:cubicBezTo>
                  <a:lnTo>
                    <a:pt x="8455" y="6714"/>
                  </a:lnTo>
                  <a:lnTo>
                    <a:pt x="8566" y="6714"/>
                  </a:lnTo>
                  <a:cubicBezTo>
                    <a:pt x="8686" y="6714"/>
                    <a:pt x="8686" y="6594"/>
                    <a:pt x="8686" y="6594"/>
                  </a:cubicBezTo>
                  <a:close/>
                  <a:moveTo>
                    <a:pt x="11233" y="2547"/>
                  </a:moveTo>
                  <a:lnTo>
                    <a:pt x="11233" y="2316"/>
                  </a:lnTo>
                  <a:lnTo>
                    <a:pt x="11233" y="2084"/>
                  </a:lnTo>
                  <a:cubicBezTo>
                    <a:pt x="11233" y="1964"/>
                    <a:pt x="11233" y="1964"/>
                    <a:pt x="11112" y="1853"/>
                  </a:cubicBezTo>
                  <a:cubicBezTo>
                    <a:pt x="11112" y="1853"/>
                    <a:pt x="11001" y="1853"/>
                    <a:pt x="10881" y="1732"/>
                  </a:cubicBezTo>
                  <a:cubicBezTo>
                    <a:pt x="10307" y="1501"/>
                    <a:pt x="9723" y="1390"/>
                    <a:pt x="9029" y="1269"/>
                  </a:cubicBezTo>
                  <a:cubicBezTo>
                    <a:pt x="8334" y="1269"/>
                    <a:pt x="7640" y="1269"/>
                    <a:pt x="7066" y="1390"/>
                  </a:cubicBezTo>
                  <a:cubicBezTo>
                    <a:pt x="6945" y="1390"/>
                    <a:pt x="6834" y="1390"/>
                    <a:pt x="6834" y="1501"/>
                  </a:cubicBezTo>
                  <a:cubicBezTo>
                    <a:pt x="6714" y="1501"/>
                    <a:pt x="6714" y="1501"/>
                    <a:pt x="6603" y="1621"/>
                  </a:cubicBezTo>
                  <a:lnTo>
                    <a:pt x="6603" y="1853"/>
                  </a:lnTo>
                  <a:lnTo>
                    <a:pt x="6603" y="2084"/>
                  </a:lnTo>
                  <a:lnTo>
                    <a:pt x="7992" y="6594"/>
                  </a:lnTo>
                  <a:cubicBezTo>
                    <a:pt x="7992" y="6714"/>
                    <a:pt x="7992" y="6825"/>
                    <a:pt x="8103" y="6825"/>
                  </a:cubicBezTo>
                  <a:cubicBezTo>
                    <a:pt x="8223" y="6946"/>
                    <a:pt x="8334" y="6946"/>
                    <a:pt x="8455" y="6946"/>
                  </a:cubicBezTo>
                  <a:cubicBezTo>
                    <a:pt x="8566" y="7057"/>
                    <a:pt x="8566" y="6946"/>
                    <a:pt x="8686" y="6946"/>
                  </a:cubicBezTo>
                  <a:cubicBezTo>
                    <a:pt x="8797" y="6825"/>
                    <a:pt x="8918" y="6825"/>
                    <a:pt x="8918" y="6714"/>
                  </a:cubicBezTo>
                  <a:close/>
                  <a:moveTo>
                    <a:pt x="9723" y="9261"/>
                  </a:moveTo>
                  <a:lnTo>
                    <a:pt x="13891" y="11456"/>
                  </a:lnTo>
                  <a:lnTo>
                    <a:pt x="14011" y="11576"/>
                  </a:lnTo>
                  <a:cubicBezTo>
                    <a:pt x="14122" y="11687"/>
                    <a:pt x="14122" y="11687"/>
                    <a:pt x="14122" y="11807"/>
                  </a:cubicBezTo>
                  <a:lnTo>
                    <a:pt x="14122" y="12039"/>
                  </a:lnTo>
                  <a:cubicBezTo>
                    <a:pt x="14122" y="12150"/>
                    <a:pt x="14122" y="12150"/>
                    <a:pt x="14011" y="12270"/>
                  </a:cubicBezTo>
                  <a:cubicBezTo>
                    <a:pt x="13659" y="12845"/>
                    <a:pt x="13196" y="13308"/>
                    <a:pt x="12733" y="13660"/>
                  </a:cubicBezTo>
                  <a:cubicBezTo>
                    <a:pt x="12159" y="14123"/>
                    <a:pt x="11575" y="14465"/>
                    <a:pt x="11001" y="14697"/>
                  </a:cubicBezTo>
                  <a:cubicBezTo>
                    <a:pt x="10881" y="14817"/>
                    <a:pt x="10881" y="14817"/>
                    <a:pt x="10770" y="14817"/>
                  </a:cubicBezTo>
                  <a:cubicBezTo>
                    <a:pt x="10649" y="14817"/>
                    <a:pt x="10649" y="14817"/>
                    <a:pt x="10538" y="14697"/>
                  </a:cubicBezTo>
                  <a:cubicBezTo>
                    <a:pt x="10418" y="14697"/>
                    <a:pt x="10418" y="14697"/>
                    <a:pt x="10418" y="14586"/>
                  </a:cubicBezTo>
                  <a:cubicBezTo>
                    <a:pt x="10307" y="14586"/>
                    <a:pt x="10307" y="14465"/>
                    <a:pt x="10307" y="14354"/>
                  </a:cubicBezTo>
                  <a:lnTo>
                    <a:pt x="8918" y="9835"/>
                  </a:lnTo>
                  <a:lnTo>
                    <a:pt x="8918" y="9492"/>
                  </a:lnTo>
                  <a:cubicBezTo>
                    <a:pt x="8918" y="9372"/>
                    <a:pt x="9029" y="9372"/>
                    <a:pt x="9029" y="9261"/>
                  </a:cubicBezTo>
                  <a:cubicBezTo>
                    <a:pt x="9149" y="9141"/>
                    <a:pt x="9260" y="9141"/>
                    <a:pt x="9381" y="9141"/>
                  </a:cubicBezTo>
                  <a:cubicBezTo>
                    <a:pt x="9492" y="9141"/>
                    <a:pt x="9612" y="9141"/>
                    <a:pt x="9723" y="9261"/>
                  </a:cubicBezTo>
                  <a:close/>
                  <a:moveTo>
                    <a:pt x="13779" y="11687"/>
                  </a:moveTo>
                  <a:lnTo>
                    <a:pt x="13779" y="11807"/>
                  </a:lnTo>
                  <a:cubicBezTo>
                    <a:pt x="13779" y="11807"/>
                    <a:pt x="13891" y="11807"/>
                    <a:pt x="13891" y="11919"/>
                  </a:cubicBezTo>
                  <a:lnTo>
                    <a:pt x="13891" y="12039"/>
                  </a:lnTo>
                  <a:lnTo>
                    <a:pt x="13779" y="12039"/>
                  </a:lnTo>
                  <a:cubicBezTo>
                    <a:pt x="13428" y="12613"/>
                    <a:pt x="12965" y="13076"/>
                    <a:pt x="12501" y="13539"/>
                  </a:cubicBezTo>
                  <a:cubicBezTo>
                    <a:pt x="12038" y="13891"/>
                    <a:pt x="11464" y="14234"/>
                    <a:pt x="10881" y="14465"/>
                  </a:cubicBezTo>
                  <a:lnTo>
                    <a:pt x="10770" y="14465"/>
                  </a:lnTo>
                  <a:lnTo>
                    <a:pt x="10649" y="14465"/>
                  </a:lnTo>
                  <a:lnTo>
                    <a:pt x="10538" y="14354"/>
                  </a:lnTo>
                  <a:lnTo>
                    <a:pt x="10538" y="14354"/>
                  </a:lnTo>
                  <a:lnTo>
                    <a:pt x="9149" y="9724"/>
                  </a:lnTo>
                  <a:lnTo>
                    <a:pt x="9149" y="9604"/>
                  </a:lnTo>
                  <a:lnTo>
                    <a:pt x="9260" y="9492"/>
                  </a:lnTo>
                  <a:lnTo>
                    <a:pt x="9381" y="9372"/>
                  </a:lnTo>
                  <a:cubicBezTo>
                    <a:pt x="9492" y="9372"/>
                    <a:pt x="9492" y="9372"/>
                    <a:pt x="9492" y="9492"/>
                  </a:cubicBezTo>
                  <a:close/>
                  <a:moveTo>
                    <a:pt x="11696" y="2779"/>
                  </a:moveTo>
                  <a:lnTo>
                    <a:pt x="9492" y="6946"/>
                  </a:lnTo>
                  <a:cubicBezTo>
                    <a:pt x="9381" y="7057"/>
                    <a:pt x="9381" y="7057"/>
                    <a:pt x="9381" y="7177"/>
                  </a:cubicBezTo>
                  <a:lnTo>
                    <a:pt x="9492" y="7288"/>
                  </a:lnTo>
                  <a:lnTo>
                    <a:pt x="9612" y="7409"/>
                  </a:lnTo>
                  <a:lnTo>
                    <a:pt x="9723" y="7409"/>
                  </a:lnTo>
                  <a:lnTo>
                    <a:pt x="14354" y="6020"/>
                  </a:lnTo>
                  <a:lnTo>
                    <a:pt x="14474" y="6020"/>
                  </a:lnTo>
                  <a:lnTo>
                    <a:pt x="14474" y="5899"/>
                  </a:lnTo>
                  <a:lnTo>
                    <a:pt x="14474" y="5788"/>
                  </a:lnTo>
                  <a:lnTo>
                    <a:pt x="14474" y="5668"/>
                  </a:lnTo>
                  <a:cubicBezTo>
                    <a:pt x="14242" y="5094"/>
                    <a:pt x="13891" y="4510"/>
                    <a:pt x="13548" y="4047"/>
                  </a:cubicBezTo>
                  <a:cubicBezTo>
                    <a:pt x="13085" y="3473"/>
                    <a:pt x="12622" y="3121"/>
                    <a:pt x="12159" y="2779"/>
                  </a:cubicBezTo>
                  <a:lnTo>
                    <a:pt x="12038" y="2658"/>
                  </a:lnTo>
                  <a:lnTo>
                    <a:pt x="11927" y="2658"/>
                  </a:lnTo>
                  <a:cubicBezTo>
                    <a:pt x="11807" y="2658"/>
                    <a:pt x="11807" y="2658"/>
                    <a:pt x="11807" y="2779"/>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3956664" y="3226097"/>
              <a:ext cx="520427" cy="249022"/>
            </a:xfrm>
            <a:custGeom>
              <a:rect b="b" l="l" r="r" t="t"/>
              <a:pathLst>
                <a:path extrusionOk="0" h="2659" w="5557">
                  <a:moveTo>
                    <a:pt x="1973" y="1270"/>
                  </a:moveTo>
                  <a:cubicBezTo>
                    <a:pt x="2084" y="1270"/>
                    <a:pt x="2084" y="1158"/>
                    <a:pt x="2204" y="1158"/>
                  </a:cubicBezTo>
                  <a:cubicBezTo>
                    <a:pt x="2436" y="927"/>
                    <a:pt x="2315" y="1038"/>
                    <a:pt x="2547" y="1038"/>
                  </a:cubicBezTo>
                  <a:cubicBezTo>
                    <a:pt x="2778" y="927"/>
                    <a:pt x="3241" y="807"/>
                    <a:pt x="3473" y="927"/>
                  </a:cubicBezTo>
                  <a:cubicBezTo>
                    <a:pt x="3362" y="927"/>
                    <a:pt x="3362" y="927"/>
                    <a:pt x="3241" y="1038"/>
                  </a:cubicBezTo>
                  <a:cubicBezTo>
                    <a:pt x="3010" y="1158"/>
                    <a:pt x="2778" y="1158"/>
                    <a:pt x="2547" y="1270"/>
                  </a:cubicBezTo>
                  <a:close/>
                  <a:moveTo>
                    <a:pt x="1973" y="2196"/>
                  </a:moveTo>
                  <a:cubicBezTo>
                    <a:pt x="1973" y="2196"/>
                    <a:pt x="1973" y="2084"/>
                    <a:pt x="2084" y="2084"/>
                  </a:cubicBezTo>
                  <a:cubicBezTo>
                    <a:pt x="2315" y="1964"/>
                    <a:pt x="2436" y="1964"/>
                    <a:pt x="2667" y="1853"/>
                  </a:cubicBezTo>
                  <a:cubicBezTo>
                    <a:pt x="2899" y="1733"/>
                    <a:pt x="3130" y="1501"/>
                    <a:pt x="3241" y="1390"/>
                  </a:cubicBezTo>
                  <a:lnTo>
                    <a:pt x="3473" y="1158"/>
                  </a:lnTo>
                  <a:cubicBezTo>
                    <a:pt x="3593" y="1158"/>
                    <a:pt x="3593" y="1038"/>
                    <a:pt x="3593" y="1038"/>
                  </a:cubicBezTo>
                  <a:lnTo>
                    <a:pt x="3704" y="1038"/>
                  </a:lnTo>
                  <a:cubicBezTo>
                    <a:pt x="3593" y="927"/>
                    <a:pt x="3704" y="927"/>
                    <a:pt x="3593" y="1038"/>
                  </a:cubicBezTo>
                  <a:cubicBezTo>
                    <a:pt x="3473" y="1038"/>
                    <a:pt x="3241" y="1158"/>
                    <a:pt x="3130" y="1270"/>
                  </a:cubicBezTo>
                  <a:cubicBezTo>
                    <a:pt x="3010" y="1270"/>
                    <a:pt x="2899" y="1501"/>
                    <a:pt x="2778" y="1501"/>
                  </a:cubicBezTo>
                  <a:cubicBezTo>
                    <a:pt x="2778" y="1621"/>
                    <a:pt x="2667" y="1621"/>
                    <a:pt x="2547" y="1621"/>
                  </a:cubicBezTo>
                  <a:lnTo>
                    <a:pt x="2315" y="1733"/>
                  </a:lnTo>
                  <a:close/>
                  <a:moveTo>
                    <a:pt x="2899" y="695"/>
                  </a:moveTo>
                  <a:cubicBezTo>
                    <a:pt x="2899" y="575"/>
                    <a:pt x="3010" y="575"/>
                    <a:pt x="3010" y="464"/>
                  </a:cubicBezTo>
                  <a:lnTo>
                    <a:pt x="3130" y="464"/>
                  </a:lnTo>
                  <a:lnTo>
                    <a:pt x="3130" y="464"/>
                  </a:lnTo>
                  <a:lnTo>
                    <a:pt x="3241" y="464"/>
                  </a:lnTo>
                  <a:lnTo>
                    <a:pt x="3825" y="464"/>
                  </a:lnTo>
                  <a:cubicBezTo>
                    <a:pt x="3936" y="344"/>
                    <a:pt x="4288" y="344"/>
                    <a:pt x="4519" y="575"/>
                  </a:cubicBezTo>
                  <a:cubicBezTo>
                    <a:pt x="4399" y="575"/>
                    <a:pt x="4056" y="695"/>
                    <a:pt x="3825" y="695"/>
                  </a:cubicBezTo>
                  <a:lnTo>
                    <a:pt x="3362" y="695"/>
                  </a:lnTo>
                  <a:cubicBezTo>
                    <a:pt x="3362" y="807"/>
                    <a:pt x="3130" y="695"/>
                    <a:pt x="3010" y="807"/>
                  </a:cubicBezTo>
                  <a:lnTo>
                    <a:pt x="2899" y="807"/>
                  </a:lnTo>
                  <a:lnTo>
                    <a:pt x="2667" y="807"/>
                  </a:lnTo>
                  <a:close/>
                  <a:moveTo>
                    <a:pt x="3825" y="807"/>
                  </a:moveTo>
                  <a:cubicBezTo>
                    <a:pt x="4056" y="807"/>
                    <a:pt x="4399" y="695"/>
                    <a:pt x="4630" y="695"/>
                  </a:cubicBezTo>
                  <a:lnTo>
                    <a:pt x="4630" y="695"/>
                  </a:lnTo>
                  <a:cubicBezTo>
                    <a:pt x="4862" y="575"/>
                    <a:pt x="4982" y="464"/>
                    <a:pt x="5093" y="344"/>
                  </a:cubicBezTo>
                  <a:cubicBezTo>
                    <a:pt x="5214" y="344"/>
                    <a:pt x="5445" y="112"/>
                    <a:pt x="5556" y="1"/>
                  </a:cubicBezTo>
                  <a:cubicBezTo>
                    <a:pt x="5445" y="1"/>
                    <a:pt x="5325" y="112"/>
                    <a:pt x="5325" y="112"/>
                  </a:cubicBezTo>
                  <a:cubicBezTo>
                    <a:pt x="5214" y="112"/>
                    <a:pt x="5214" y="232"/>
                    <a:pt x="5093" y="232"/>
                  </a:cubicBezTo>
                  <a:cubicBezTo>
                    <a:pt x="4982" y="344"/>
                    <a:pt x="4862" y="344"/>
                    <a:pt x="4751" y="464"/>
                  </a:cubicBezTo>
                  <a:cubicBezTo>
                    <a:pt x="4630" y="464"/>
                    <a:pt x="4519" y="344"/>
                    <a:pt x="4519" y="344"/>
                  </a:cubicBezTo>
                  <a:cubicBezTo>
                    <a:pt x="4288" y="232"/>
                    <a:pt x="4056" y="232"/>
                    <a:pt x="3936" y="232"/>
                  </a:cubicBezTo>
                  <a:lnTo>
                    <a:pt x="3473" y="232"/>
                  </a:lnTo>
                  <a:lnTo>
                    <a:pt x="3130" y="344"/>
                  </a:lnTo>
                  <a:lnTo>
                    <a:pt x="3130" y="344"/>
                  </a:lnTo>
                  <a:cubicBezTo>
                    <a:pt x="3130" y="344"/>
                    <a:pt x="3010" y="344"/>
                    <a:pt x="2899" y="464"/>
                  </a:cubicBezTo>
                  <a:cubicBezTo>
                    <a:pt x="2899" y="464"/>
                    <a:pt x="2667" y="464"/>
                    <a:pt x="2667" y="575"/>
                  </a:cubicBezTo>
                  <a:lnTo>
                    <a:pt x="2778" y="575"/>
                  </a:lnTo>
                  <a:lnTo>
                    <a:pt x="2667" y="695"/>
                  </a:lnTo>
                  <a:cubicBezTo>
                    <a:pt x="2547" y="695"/>
                    <a:pt x="2547" y="695"/>
                    <a:pt x="2547" y="807"/>
                  </a:cubicBezTo>
                  <a:cubicBezTo>
                    <a:pt x="2436" y="807"/>
                    <a:pt x="2315" y="807"/>
                    <a:pt x="2204" y="927"/>
                  </a:cubicBezTo>
                  <a:lnTo>
                    <a:pt x="2084" y="1038"/>
                  </a:lnTo>
                  <a:lnTo>
                    <a:pt x="1973" y="1038"/>
                  </a:lnTo>
                  <a:lnTo>
                    <a:pt x="1510" y="1038"/>
                  </a:lnTo>
                  <a:lnTo>
                    <a:pt x="695" y="1038"/>
                  </a:lnTo>
                  <a:cubicBezTo>
                    <a:pt x="584" y="1158"/>
                    <a:pt x="463" y="1158"/>
                    <a:pt x="463" y="1158"/>
                  </a:cubicBezTo>
                  <a:cubicBezTo>
                    <a:pt x="463" y="1270"/>
                    <a:pt x="584" y="1270"/>
                    <a:pt x="584" y="1270"/>
                  </a:cubicBezTo>
                  <a:cubicBezTo>
                    <a:pt x="815" y="1158"/>
                    <a:pt x="1047" y="1158"/>
                    <a:pt x="1278" y="1158"/>
                  </a:cubicBezTo>
                  <a:lnTo>
                    <a:pt x="1852" y="1158"/>
                  </a:lnTo>
                  <a:cubicBezTo>
                    <a:pt x="1741" y="1270"/>
                    <a:pt x="1621" y="1270"/>
                    <a:pt x="1510" y="1390"/>
                  </a:cubicBezTo>
                  <a:cubicBezTo>
                    <a:pt x="1389" y="1390"/>
                    <a:pt x="1278" y="1390"/>
                    <a:pt x="1158" y="1501"/>
                  </a:cubicBezTo>
                  <a:lnTo>
                    <a:pt x="1047" y="1501"/>
                  </a:lnTo>
                  <a:lnTo>
                    <a:pt x="926" y="1501"/>
                  </a:lnTo>
                  <a:lnTo>
                    <a:pt x="815" y="1501"/>
                  </a:lnTo>
                  <a:lnTo>
                    <a:pt x="121" y="1501"/>
                  </a:lnTo>
                  <a:cubicBezTo>
                    <a:pt x="0" y="1621"/>
                    <a:pt x="0" y="1621"/>
                    <a:pt x="121" y="1621"/>
                  </a:cubicBezTo>
                  <a:lnTo>
                    <a:pt x="352" y="1621"/>
                  </a:lnTo>
                  <a:lnTo>
                    <a:pt x="1158" y="1621"/>
                  </a:lnTo>
                  <a:lnTo>
                    <a:pt x="1389" y="1501"/>
                  </a:lnTo>
                  <a:lnTo>
                    <a:pt x="1621" y="1501"/>
                  </a:lnTo>
                  <a:cubicBezTo>
                    <a:pt x="1741" y="1390"/>
                    <a:pt x="2204" y="1390"/>
                    <a:pt x="2315" y="1390"/>
                  </a:cubicBezTo>
                  <a:cubicBezTo>
                    <a:pt x="2547" y="1390"/>
                    <a:pt x="2547" y="1390"/>
                    <a:pt x="2899" y="1270"/>
                  </a:cubicBezTo>
                  <a:cubicBezTo>
                    <a:pt x="2667" y="1501"/>
                    <a:pt x="2436" y="1621"/>
                    <a:pt x="2315" y="1621"/>
                  </a:cubicBezTo>
                  <a:cubicBezTo>
                    <a:pt x="1973" y="1733"/>
                    <a:pt x="1621" y="1853"/>
                    <a:pt x="1278" y="1853"/>
                  </a:cubicBezTo>
                  <a:lnTo>
                    <a:pt x="926" y="1964"/>
                  </a:lnTo>
                  <a:cubicBezTo>
                    <a:pt x="815" y="1964"/>
                    <a:pt x="695" y="1964"/>
                    <a:pt x="584" y="1853"/>
                  </a:cubicBezTo>
                  <a:lnTo>
                    <a:pt x="232" y="1853"/>
                  </a:lnTo>
                  <a:cubicBezTo>
                    <a:pt x="232" y="1853"/>
                    <a:pt x="352" y="1964"/>
                    <a:pt x="463" y="1964"/>
                  </a:cubicBezTo>
                  <a:cubicBezTo>
                    <a:pt x="695" y="2084"/>
                    <a:pt x="926" y="2084"/>
                    <a:pt x="1158" y="2084"/>
                  </a:cubicBezTo>
                  <a:lnTo>
                    <a:pt x="1389" y="2084"/>
                  </a:lnTo>
                  <a:cubicBezTo>
                    <a:pt x="1510" y="1964"/>
                    <a:pt x="1621" y="1964"/>
                    <a:pt x="1852" y="1964"/>
                  </a:cubicBezTo>
                  <a:lnTo>
                    <a:pt x="1973" y="1853"/>
                  </a:lnTo>
                  <a:cubicBezTo>
                    <a:pt x="1852" y="1964"/>
                    <a:pt x="1621" y="2316"/>
                    <a:pt x="1510" y="2316"/>
                  </a:cubicBezTo>
                  <a:cubicBezTo>
                    <a:pt x="1158" y="2547"/>
                    <a:pt x="1158" y="2547"/>
                    <a:pt x="815" y="2547"/>
                  </a:cubicBezTo>
                  <a:lnTo>
                    <a:pt x="695" y="2547"/>
                  </a:lnTo>
                  <a:cubicBezTo>
                    <a:pt x="695" y="2659"/>
                    <a:pt x="926" y="2659"/>
                    <a:pt x="926" y="2659"/>
                  </a:cubicBezTo>
                  <a:cubicBezTo>
                    <a:pt x="1047" y="2659"/>
                    <a:pt x="1278" y="2659"/>
                    <a:pt x="1389" y="2547"/>
                  </a:cubicBezTo>
                  <a:cubicBezTo>
                    <a:pt x="1510" y="2547"/>
                    <a:pt x="1621" y="2427"/>
                    <a:pt x="1741" y="2316"/>
                  </a:cubicBezTo>
                  <a:lnTo>
                    <a:pt x="1852" y="2316"/>
                  </a:lnTo>
                  <a:cubicBezTo>
                    <a:pt x="1852" y="2316"/>
                    <a:pt x="1973" y="2196"/>
                    <a:pt x="2084" y="2196"/>
                  </a:cubicBezTo>
                  <a:lnTo>
                    <a:pt x="2204" y="2196"/>
                  </a:lnTo>
                  <a:lnTo>
                    <a:pt x="2899" y="1853"/>
                  </a:lnTo>
                  <a:cubicBezTo>
                    <a:pt x="3362" y="1621"/>
                    <a:pt x="3362" y="1390"/>
                    <a:pt x="3704" y="1158"/>
                  </a:cubicBezTo>
                  <a:lnTo>
                    <a:pt x="3825" y="1038"/>
                  </a:lnTo>
                  <a:lnTo>
                    <a:pt x="3936" y="1038"/>
                  </a:lnTo>
                  <a:cubicBezTo>
                    <a:pt x="4167" y="1158"/>
                    <a:pt x="4519" y="1270"/>
                    <a:pt x="4751" y="1158"/>
                  </a:cubicBezTo>
                  <a:cubicBezTo>
                    <a:pt x="4862" y="1158"/>
                    <a:pt x="5093" y="1038"/>
                    <a:pt x="5093" y="927"/>
                  </a:cubicBezTo>
                  <a:lnTo>
                    <a:pt x="4862" y="1038"/>
                  </a:lnTo>
                  <a:lnTo>
                    <a:pt x="4630" y="1038"/>
                  </a:lnTo>
                  <a:cubicBezTo>
                    <a:pt x="4519" y="1158"/>
                    <a:pt x="4288" y="1038"/>
                    <a:pt x="4167" y="1038"/>
                  </a:cubicBezTo>
                  <a:cubicBezTo>
                    <a:pt x="4056" y="927"/>
                    <a:pt x="4056" y="927"/>
                    <a:pt x="3936" y="927"/>
                  </a:cubicBezTo>
                  <a:cubicBezTo>
                    <a:pt x="3936" y="927"/>
                    <a:pt x="3825" y="927"/>
                    <a:pt x="3825" y="807"/>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4216837" y="2532299"/>
              <a:ext cx="249865" cy="509189"/>
            </a:xfrm>
            <a:custGeom>
              <a:rect b="b" l="l" r="r" t="t"/>
              <a:pathLst>
                <a:path extrusionOk="0" h="5437" w="2668">
                  <a:moveTo>
                    <a:pt x="2204" y="4510"/>
                  </a:moveTo>
                  <a:cubicBezTo>
                    <a:pt x="2084" y="4399"/>
                    <a:pt x="2084" y="4168"/>
                    <a:pt x="2084" y="4047"/>
                  </a:cubicBezTo>
                  <a:lnTo>
                    <a:pt x="1973" y="3936"/>
                  </a:lnTo>
                  <a:lnTo>
                    <a:pt x="1973" y="3584"/>
                  </a:lnTo>
                  <a:lnTo>
                    <a:pt x="1973" y="3121"/>
                  </a:lnTo>
                  <a:cubicBezTo>
                    <a:pt x="1973" y="2890"/>
                    <a:pt x="1852" y="2658"/>
                    <a:pt x="1852" y="2658"/>
                  </a:cubicBezTo>
                  <a:lnTo>
                    <a:pt x="1973" y="2658"/>
                  </a:lnTo>
                  <a:cubicBezTo>
                    <a:pt x="1973" y="2779"/>
                    <a:pt x="1973" y="2779"/>
                    <a:pt x="2084" y="2779"/>
                  </a:cubicBezTo>
                  <a:cubicBezTo>
                    <a:pt x="2204" y="2890"/>
                    <a:pt x="2204" y="2890"/>
                    <a:pt x="2204" y="3010"/>
                  </a:cubicBezTo>
                  <a:lnTo>
                    <a:pt x="2315" y="3584"/>
                  </a:lnTo>
                  <a:lnTo>
                    <a:pt x="2315" y="3936"/>
                  </a:lnTo>
                  <a:cubicBezTo>
                    <a:pt x="2315" y="4168"/>
                    <a:pt x="2204" y="4279"/>
                    <a:pt x="2204" y="4510"/>
                  </a:cubicBezTo>
                  <a:close/>
                  <a:moveTo>
                    <a:pt x="1741" y="3705"/>
                  </a:moveTo>
                  <a:cubicBezTo>
                    <a:pt x="1621" y="3473"/>
                    <a:pt x="1510" y="3353"/>
                    <a:pt x="1389" y="3242"/>
                  </a:cubicBezTo>
                  <a:cubicBezTo>
                    <a:pt x="1158" y="3010"/>
                    <a:pt x="1047" y="3010"/>
                    <a:pt x="926" y="2779"/>
                  </a:cubicBezTo>
                  <a:cubicBezTo>
                    <a:pt x="815" y="2658"/>
                    <a:pt x="695" y="2427"/>
                    <a:pt x="695" y="2316"/>
                  </a:cubicBezTo>
                  <a:cubicBezTo>
                    <a:pt x="695" y="2195"/>
                    <a:pt x="695" y="2195"/>
                    <a:pt x="584" y="2084"/>
                  </a:cubicBezTo>
                  <a:lnTo>
                    <a:pt x="584" y="1964"/>
                  </a:lnTo>
                  <a:lnTo>
                    <a:pt x="463" y="1853"/>
                  </a:lnTo>
                  <a:lnTo>
                    <a:pt x="815" y="2195"/>
                  </a:lnTo>
                  <a:lnTo>
                    <a:pt x="815" y="2195"/>
                  </a:lnTo>
                  <a:cubicBezTo>
                    <a:pt x="926" y="2316"/>
                    <a:pt x="926" y="2316"/>
                    <a:pt x="1047" y="2547"/>
                  </a:cubicBezTo>
                  <a:cubicBezTo>
                    <a:pt x="1047" y="2547"/>
                    <a:pt x="1047" y="2658"/>
                    <a:pt x="1158" y="2779"/>
                  </a:cubicBezTo>
                  <a:lnTo>
                    <a:pt x="1389" y="3010"/>
                  </a:lnTo>
                  <a:cubicBezTo>
                    <a:pt x="1510" y="3121"/>
                    <a:pt x="1621" y="3353"/>
                    <a:pt x="1621" y="3353"/>
                  </a:cubicBezTo>
                  <a:cubicBezTo>
                    <a:pt x="1741" y="3584"/>
                    <a:pt x="1741" y="3584"/>
                    <a:pt x="1741" y="3705"/>
                  </a:cubicBezTo>
                  <a:close/>
                  <a:moveTo>
                    <a:pt x="1741" y="3353"/>
                  </a:moveTo>
                  <a:cubicBezTo>
                    <a:pt x="1852" y="3121"/>
                    <a:pt x="1741" y="2658"/>
                    <a:pt x="1621" y="2427"/>
                  </a:cubicBezTo>
                  <a:cubicBezTo>
                    <a:pt x="1621" y="2195"/>
                    <a:pt x="1621" y="2316"/>
                    <a:pt x="1510" y="2084"/>
                  </a:cubicBezTo>
                  <a:lnTo>
                    <a:pt x="1389" y="1964"/>
                  </a:lnTo>
                  <a:lnTo>
                    <a:pt x="1389" y="2084"/>
                  </a:lnTo>
                  <a:cubicBezTo>
                    <a:pt x="1389" y="2316"/>
                    <a:pt x="1389" y="2427"/>
                    <a:pt x="1510" y="2658"/>
                  </a:cubicBezTo>
                  <a:cubicBezTo>
                    <a:pt x="1510" y="2779"/>
                    <a:pt x="1510" y="2890"/>
                    <a:pt x="1621" y="3010"/>
                  </a:cubicBezTo>
                  <a:cubicBezTo>
                    <a:pt x="1621" y="3121"/>
                    <a:pt x="1741" y="3353"/>
                    <a:pt x="1741" y="3353"/>
                  </a:cubicBezTo>
                  <a:close/>
                  <a:moveTo>
                    <a:pt x="1158" y="112"/>
                  </a:moveTo>
                  <a:cubicBezTo>
                    <a:pt x="1158" y="112"/>
                    <a:pt x="1158" y="1"/>
                    <a:pt x="1047" y="1"/>
                  </a:cubicBezTo>
                  <a:lnTo>
                    <a:pt x="1047" y="806"/>
                  </a:lnTo>
                  <a:lnTo>
                    <a:pt x="1158" y="1158"/>
                  </a:lnTo>
                  <a:lnTo>
                    <a:pt x="1158" y="1269"/>
                  </a:lnTo>
                  <a:lnTo>
                    <a:pt x="1158" y="1390"/>
                  </a:lnTo>
                  <a:cubicBezTo>
                    <a:pt x="1158" y="1390"/>
                    <a:pt x="1158" y="1501"/>
                    <a:pt x="1278" y="1501"/>
                  </a:cubicBezTo>
                  <a:lnTo>
                    <a:pt x="1278" y="1732"/>
                  </a:lnTo>
                  <a:lnTo>
                    <a:pt x="1278" y="2084"/>
                  </a:lnTo>
                  <a:lnTo>
                    <a:pt x="1278" y="2658"/>
                  </a:lnTo>
                  <a:lnTo>
                    <a:pt x="1389" y="2779"/>
                  </a:lnTo>
                  <a:cubicBezTo>
                    <a:pt x="1278" y="2779"/>
                    <a:pt x="1158" y="2547"/>
                    <a:pt x="1158" y="2547"/>
                  </a:cubicBezTo>
                  <a:cubicBezTo>
                    <a:pt x="926" y="1964"/>
                    <a:pt x="695" y="1158"/>
                    <a:pt x="815" y="575"/>
                  </a:cubicBezTo>
                  <a:cubicBezTo>
                    <a:pt x="815" y="464"/>
                    <a:pt x="926" y="232"/>
                    <a:pt x="815" y="232"/>
                  </a:cubicBezTo>
                  <a:cubicBezTo>
                    <a:pt x="695" y="232"/>
                    <a:pt x="695" y="575"/>
                    <a:pt x="584" y="575"/>
                  </a:cubicBezTo>
                  <a:lnTo>
                    <a:pt x="584" y="1038"/>
                  </a:lnTo>
                  <a:lnTo>
                    <a:pt x="695" y="1501"/>
                  </a:lnTo>
                  <a:cubicBezTo>
                    <a:pt x="695" y="1621"/>
                    <a:pt x="815" y="1853"/>
                    <a:pt x="815" y="1964"/>
                  </a:cubicBezTo>
                  <a:lnTo>
                    <a:pt x="584" y="1732"/>
                  </a:lnTo>
                  <a:cubicBezTo>
                    <a:pt x="584" y="1732"/>
                    <a:pt x="584" y="1621"/>
                    <a:pt x="463" y="1621"/>
                  </a:cubicBezTo>
                  <a:lnTo>
                    <a:pt x="121" y="927"/>
                  </a:lnTo>
                  <a:lnTo>
                    <a:pt x="121" y="695"/>
                  </a:lnTo>
                  <a:lnTo>
                    <a:pt x="121" y="575"/>
                  </a:lnTo>
                  <a:cubicBezTo>
                    <a:pt x="0" y="575"/>
                    <a:pt x="0" y="806"/>
                    <a:pt x="0" y="927"/>
                  </a:cubicBezTo>
                  <a:cubicBezTo>
                    <a:pt x="0" y="927"/>
                    <a:pt x="0" y="1158"/>
                    <a:pt x="121" y="1158"/>
                  </a:cubicBezTo>
                  <a:cubicBezTo>
                    <a:pt x="121" y="1390"/>
                    <a:pt x="121" y="1390"/>
                    <a:pt x="352" y="1621"/>
                  </a:cubicBezTo>
                  <a:lnTo>
                    <a:pt x="352" y="1732"/>
                  </a:lnTo>
                  <a:cubicBezTo>
                    <a:pt x="463" y="1964"/>
                    <a:pt x="584" y="2427"/>
                    <a:pt x="695" y="2547"/>
                  </a:cubicBezTo>
                  <a:cubicBezTo>
                    <a:pt x="695" y="2658"/>
                    <a:pt x="695" y="2779"/>
                    <a:pt x="815" y="2890"/>
                  </a:cubicBezTo>
                  <a:lnTo>
                    <a:pt x="1158" y="3242"/>
                  </a:lnTo>
                  <a:cubicBezTo>
                    <a:pt x="1278" y="3353"/>
                    <a:pt x="1389" y="3353"/>
                    <a:pt x="1510" y="3473"/>
                  </a:cubicBezTo>
                  <a:cubicBezTo>
                    <a:pt x="1510" y="3584"/>
                    <a:pt x="1510" y="3584"/>
                    <a:pt x="1621" y="3705"/>
                  </a:cubicBezTo>
                  <a:lnTo>
                    <a:pt x="1621" y="3936"/>
                  </a:lnTo>
                  <a:cubicBezTo>
                    <a:pt x="1510" y="4168"/>
                    <a:pt x="1389" y="4510"/>
                    <a:pt x="1510" y="4742"/>
                  </a:cubicBezTo>
                  <a:cubicBezTo>
                    <a:pt x="1510" y="4742"/>
                    <a:pt x="1621" y="5094"/>
                    <a:pt x="1741" y="5094"/>
                  </a:cubicBezTo>
                  <a:lnTo>
                    <a:pt x="1621" y="4862"/>
                  </a:lnTo>
                  <a:lnTo>
                    <a:pt x="1621" y="4742"/>
                  </a:lnTo>
                  <a:lnTo>
                    <a:pt x="1621" y="4742"/>
                  </a:lnTo>
                  <a:cubicBezTo>
                    <a:pt x="1510" y="4399"/>
                    <a:pt x="1621" y="4168"/>
                    <a:pt x="1741" y="3816"/>
                  </a:cubicBezTo>
                  <a:lnTo>
                    <a:pt x="1852" y="3705"/>
                  </a:lnTo>
                  <a:lnTo>
                    <a:pt x="1852" y="4168"/>
                  </a:lnTo>
                  <a:cubicBezTo>
                    <a:pt x="1973" y="4279"/>
                    <a:pt x="1973" y="4279"/>
                    <a:pt x="1973" y="4399"/>
                  </a:cubicBezTo>
                  <a:cubicBezTo>
                    <a:pt x="2084" y="4631"/>
                    <a:pt x="2084" y="4862"/>
                    <a:pt x="2204" y="4973"/>
                  </a:cubicBezTo>
                  <a:cubicBezTo>
                    <a:pt x="2315" y="5094"/>
                    <a:pt x="2547" y="5436"/>
                    <a:pt x="2667" y="5436"/>
                  </a:cubicBezTo>
                  <a:lnTo>
                    <a:pt x="2667" y="5325"/>
                  </a:lnTo>
                  <a:lnTo>
                    <a:pt x="2547" y="5205"/>
                  </a:lnTo>
                  <a:lnTo>
                    <a:pt x="2436" y="4973"/>
                  </a:lnTo>
                  <a:cubicBezTo>
                    <a:pt x="2315" y="4862"/>
                    <a:pt x="2315" y="4742"/>
                    <a:pt x="2204" y="4631"/>
                  </a:cubicBezTo>
                  <a:cubicBezTo>
                    <a:pt x="2204" y="4510"/>
                    <a:pt x="2315" y="4510"/>
                    <a:pt x="2315" y="4399"/>
                  </a:cubicBezTo>
                  <a:cubicBezTo>
                    <a:pt x="2436" y="4168"/>
                    <a:pt x="2436" y="3705"/>
                    <a:pt x="2436" y="3473"/>
                  </a:cubicBezTo>
                  <a:cubicBezTo>
                    <a:pt x="2436" y="3353"/>
                    <a:pt x="2315" y="3121"/>
                    <a:pt x="2315" y="3121"/>
                  </a:cubicBezTo>
                  <a:cubicBezTo>
                    <a:pt x="2436" y="3121"/>
                    <a:pt x="2315" y="3010"/>
                    <a:pt x="2315" y="3010"/>
                  </a:cubicBezTo>
                  <a:lnTo>
                    <a:pt x="2315" y="2890"/>
                  </a:lnTo>
                  <a:cubicBezTo>
                    <a:pt x="2204" y="2779"/>
                    <a:pt x="2204" y="2779"/>
                    <a:pt x="2204" y="2658"/>
                  </a:cubicBezTo>
                  <a:cubicBezTo>
                    <a:pt x="2084" y="2547"/>
                    <a:pt x="2084" y="2658"/>
                    <a:pt x="2084" y="2658"/>
                  </a:cubicBezTo>
                  <a:cubicBezTo>
                    <a:pt x="1973" y="2547"/>
                    <a:pt x="1852" y="2316"/>
                    <a:pt x="1741" y="2195"/>
                  </a:cubicBezTo>
                  <a:cubicBezTo>
                    <a:pt x="1741" y="2084"/>
                    <a:pt x="1741" y="2084"/>
                    <a:pt x="1621" y="2084"/>
                  </a:cubicBezTo>
                  <a:lnTo>
                    <a:pt x="1621" y="1853"/>
                  </a:lnTo>
                  <a:cubicBezTo>
                    <a:pt x="1621" y="1501"/>
                    <a:pt x="1741" y="1158"/>
                    <a:pt x="1621" y="806"/>
                  </a:cubicBezTo>
                  <a:lnTo>
                    <a:pt x="1621" y="695"/>
                  </a:lnTo>
                  <a:cubicBezTo>
                    <a:pt x="1621" y="575"/>
                    <a:pt x="1621" y="464"/>
                    <a:pt x="1510" y="343"/>
                  </a:cubicBezTo>
                  <a:cubicBezTo>
                    <a:pt x="1389" y="464"/>
                    <a:pt x="1510" y="927"/>
                    <a:pt x="1510" y="1038"/>
                  </a:cubicBezTo>
                  <a:lnTo>
                    <a:pt x="1510" y="1390"/>
                  </a:lnTo>
                  <a:lnTo>
                    <a:pt x="1510" y="1732"/>
                  </a:lnTo>
                  <a:lnTo>
                    <a:pt x="1389" y="1501"/>
                  </a:lnTo>
                  <a:cubicBezTo>
                    <a:pt x="1278" y="1390"/>
                    <a:pt x="1278" y="1269"/>
                    <a:pt x="1278" y="1038"/>
                  </a:cubicBezTo>
                  <a:lnTo>
                    <a:pt x="1278" y="927"/>
                  </a:lnTo>
                  <a:cubicBezTo>
                    <a:pt x="1158" y="806"/>
                    <a:pt x="1158" y="575"/>
                    <a:pt x="1158" y="34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4650460" y="2781235"/>
              <a:ext cx="520427" cy="260260"/>
            </a:xfrm>
            <a:custGeom>
              <a:rect b="b" l="l" r="r" t="t"/>
              <a:pathLst>
                <a:path extrusionOk="0" h="2779" w="5557">
                  <a:moveTo>
                    <a:pt x="1047" y="2204"/>
                  </a:moveTo>
                  <a:lnTo>
                    <a:pt x="1389" y="2084"/>
                  </a:lnTo>
                  <a:cubicBezTo>
                    <a:pt x="1621" y="2084"/>
                    <a:pt x="1852" y="1973"/>
                    <a:pt x="2084" y="1973"/>
                  </a:cubicBezTo>
                  <a:lnTo>
                    <a:pt x="2204" y="1973"/>
                  </a:lnTo>
                  <a:lnTo>
                    <a:pt x="2547" y="1973"/>
                  </a:lnTo>
                  <a:lnTo>
                    <a:pt x="2899" y="1973"/>
                  </a:lnTo>
                  <a:cubicBezTo>
                    <a:pt x="2778" y="1973"/>
                    <a:pt x="2667" y="2084"/>
                    <a:pt x="2547" y="2204"/>
                  </a:cubicBezTo>
                  <a:lnTo>
                    <a:pt x="2436" y="2204"/>
                  </a:lnTo>
                  <a:cubicBezTo>
                    <a:pt x="2436" y="2204"/>
                    <a:pt x="2315" y="2204"/>
                    <a:pt x="2204" y="2315"/>
                  </a:cubicBezTo>
                  <a:lnTo>
                    <a:pt x="1973" y="2315"/>
                  </a:lnTo>
                  <a:lnTo>
                    <a:pt x="1278" y="2315"/>
                  </a:lnTo>
                  <a:cubicBezTo>
                    <a:pt x="1158" y="2315"/>
                    <a:pt x="1047" y="2204"/>
                    <a:pt x="1047" y="2204"/>
                  </a:cubicBezTo>
                  <a:close/>
                  <a:moveTo>
                    <a:pt x="2084" y="1852"/>
                  </a:moveTo>
                  <a:cubicBezTo>
                    <a:pt x="2084" y="1741"/>
                    <a:pt x="2204" y="1741"/>
                    <a:pt x="2315" y="1741"/>
                  </a:cubicBezTo>
                  <a:cubicBezTo>
                    <a:pt x="2436" y="1621"/>
                    <a:pt x="2547" y="1621"/>
                    <a:pt x="2778" y="1510"/>
                  </a:cubicBezTo>
                  <a:lnTo>
                    <a:pt x="3010" y="1510"/>
                  </a:lnTo>
                  <a:lnTo>
                    <a:pt x="3362" y="1510"/>
                  </a:lnTo>
                  <a:cubicBezTo>
                    <a:pt x="3362" y="1510"/>
                    <a:pt x="3473" y="1389"/>
                    <a:pt x="3473" y="1510"/>
                  </a:cubicBezTo>
                  <a:lnTo>
                    <a:pt x="3362" y="1510"/>
                  </a:lnTo>
                  <a:cubicBezTo>
                    <a:pt x="3362" y="1621"/>
                    <a:pt x="3241" y="1621"/>
                    <a:pt x="3241" y="1621"/>
                  </a:cubicBezTo>
                  <a:cubicBezTo>
                    <a:pt x="3010" y="1741"/>
                    <a:pt x="2667" y="1852"/>
                    <a:pt x="2436" y="1852"/>
                  </a:cubicBezTo>
                  <a:close/>
                  <a:moveTo>
                    <a:pt x="1852" y="1741"/>
                  </a:moveTo>
                  <a:cubicBezTo>
                    <a:pt x="1852" y="1852"/>
                    <a:pt x="1852" y="1741"/>
                    <a:pt x="2084" y="1621"/>
                  </a:cubicBezTo>
                  <a:cubicBezTo>
                    <a:pt x="2204" y="1621"/>
                    <a:pt x="2315" y="1510"/>
                    <a:pt x="2436" y="1510"/>
                  </a:cubicBezTo>
                  <a:cubicBezTo>
                    <a:pt x="2547" y="1278"/>
                    <a:pt x="2667" y="1158"/>
                    <a:pt x="2899" y="1047"/>
                  </a:cubicBezTo>
                  <a:lnTo>
                    <a:pt x="3241" y="926"/>
                  </a:lnTo>
                  <a:lnTo>
                    <a:pt x="3241" y="815"/>
                  </a:lnTo>
                  <a:lnTo>
                    <a:pt x="3593" y="584"/>
                  </a:lnTo>
                  <a:lnTo>
                    <a:pt x="3362" y="695"/>
                  </a:lnTo>
                  <a:lnTo>
                    <a:pt x="3130" y="695"/>
                  </a:lnTo>
                  <a:cubicBezTo>
                    <a:pt x="2778" y="926"/>
                    <a:pt x="2547" y="1047"/>
                    <a:pt x="2204" y="1389"/>
                  </a:cubicBezTo>
                  <a:cubicBezTo>
                    <a:pt x="1973" y="1741"/>
                    <a:pt x="1973" y="1621"/>
                    <a:pt x="1852" y="1741"/>
                  </a:cubicBezTo>
                  <a:close/>
                  <a:moveTo>
                    <a:pt x="3593" y="815"/>
                  </a:moveTo>
                  <a:lnTo>
                    <a:pt x="4056" y="352"/>
                  </a:lnTo>
                  <a:cubicBezTo>
                    <a:pt x="4288" y="232"/>
                    <a:pt x="4399" y="232"/>
                    <a:pt x="4631" y="232"/>
                  </a:cubicBezTo>
                  <a:lnTo>
                    <a:pt x="4751" y="232"/>
                  </a:lnTo>
                  <a:lnTo>
                    <a:pt x="4862" y="232"/>
                  </a:lnTo>
                  <a:cubicBezTo>
                    <a:pt x="4982" y="232"/>
                    <a:pt x="4862" y="0"/>
                    <a:pt x="4519" y="121"/>
                  </a:cubicBezTo>
                  <a:lnTo>
                    <a:pt x="4168" y="121"/>
                  </a:lnTo>
                  <a:cubicBezTo>
                    <a:pt x="4168" y="232"/>
                    <a:pt x="4056" y="232"/>
                    <a:pt x="4056" y="232"/>
                  </a:cubicBezTo>
                  <a:lnTo>
                    <a:pt x="3936" y="232"/>
                  </a:lnTo>
                  <a:lnTo>
                    <a:pt x="3825" y="352"/>
                  </a:lnTo>
                  <a:lnTo>
                    <a:pt x="3705" y="463"/>
                  </a:lnTo>
                  <a:cubicBezTo>
                    <a:pt x="3593" y="463"/>
                    <a:pt x="3473" y="463"/>
                    <a:pt x="3362" y="584"/>
                  </a:cubicBezTo>
                  <a:lnTo>
                    <a:pt x="3241" y="584"/>
                  </a:lnTo>
                  <a:cubicBezTo>
                    <a:pt x="3130" y="584"/>
                    <a:pt x="3010" y="695"/>
                    <a:pt x="2899" y="695"/>
                  </a:cubicBezTo>
                  <a:cubicBezTo>
                    <a:pt x="2778" y="815"/>
                    <a:pt x="2778" y="815"/>
                    <a:pt x="2667" y="815"/>
                  </a:cubicBezTo>
                  <a:cubicBezTo>
                    <a:pt x="2547" y="926"/>
                    <a:pt x="2315" y="1047"/>
                    <a:pt x="2204" y="1278"/>
                  </a:cubicBezTo>
                  <a:cubicBezTo>
                    <a:pt x="1973" y="1510"/>
                    <a:pt x="1973" y="1510"/>
                    <a:pt x="1621" y="1741"/>
                  </a:cubicBezTo>
                  <a:cubicBezTo>
                    <a:pt x="1510" y="1621"/>
                    <a:pt x="1158" y="1510"/>
                    <a:pt x="926" y="1510"/>
                  </a:cubicBezTo>
                  <a:cubicBezTo>
                    <a:pt x="815" y="1510"/>
                    <a:pt x="815" y="1510"/>
                    <a:pt x="695" y="1621"/>
                  </a:cubicBezTo>
                  <a:lnTo>
                    <a:pt x="584" y="1621"/>
                  </a:lnTo>
                  <a:cubicBezTo>
                    <a:pt x="584" y="1621"/>
                    <a:pt x="463" y="1621"/>
                    <a:pt x="352" y="1741"/>
                  </a:cubicBezTo>
                  <a:lnTo>
                    <a:pt x="352" y="1741"/>
                  </a:lnTo>
                  <a:lnTo>
                    <a:pt x="695" y="1741"/>
                  </a:lnTo>
                  <a:cubicBezTo>
                    <a:pt x="815" y="1621"/>
                    <a:pt x="815" y="1621"/>
                    <a:pt x="1047" y="1621"/>
                  </a:cubicBezTo>
                  <a:cubicBezTo>
                    <a:pt x="1278" y="1621"/>
                    <a:pt x="1510" y="1741"/>
                    <a:pt x="1741" y="1852"/>
                  </a:cubicBezTo>
                  <a:lnTo>
                    <a:pt x="1621" y="1852"/>
                  </a:lnTo>
                  <a:cubicBezTo>
                    <a:pt x="1621" y="1852"/>
                    <a:pt x="1510" y="1973"/>
                    <a:pt x="1389" y="1973"/>
                  </a:cubicBezTo>
                  <a:cubicBezTo>
                    <a:pt x="1278" y="1973"/>
                    <a:pt x="926" y="2084"/>
                    <a:pt x="815" y="2084"/>
                  </a:cubicBezTo>
                  <a:cubicBezTo>
                    <a:pt x="695" y="2204"/>
                    <a:pt x="463" y="2204"/>
                    <a:pt x="352" y="2315"/>
                  </a:cubicBezTo>
                  <a:cubicBezTo>
                    <a:pt x="352" y="2436"/>
                    <a:pt x="0" y="2667"/>
                    <a:pt x="0" y="2778"/>
                  </a:cubicBezTo>
                  <a:cubicBezTo>
                    <a:pt x="121" y="2778"/>
                    <a:pt x="232" y="2667"/>
                    <a:pt x="232" y="2667"/>
                  </a:cubicBezTo>
                  <a:cubicBezTo>
                    <a:pt x="463" y="2436"/>
                    <a:pt x="463" y="2436"/>
                    <a:pt x="695" y="2315"/>
                  </a:cubicBezTo>
                  <a:cubicBezTo>
                    <a:pt x="815" y="2204"/>
                    <a:pt x="815" y="2204"/>
                    <a:pt x="926" y="2315"/>
                  </a:cubicBezTo>
                  <a:cubicBezTo>
                    <a:pt x="1278" y="2547"/>
                    <a:pt x="1621" y="2547"/>
                    <a:pt x="2084" y="2436"/>
                  </a:cubicBezTo>
                  <a:lnTo>
                    <a:pt x="2315" y="2436"/>
                  </a:lnTo>
                  <a:lnTo>
                    <a:pt x="2436" y="2436"/>
                  </a:lnTo>
                  <a:lnTo>
                    <a:pt x="2547" y="2315"/>
                  </a:lnTo>
                  <a:cubicBezTo>
                    <a:pt x="2667" y="2315"/>
                    <a:pt x="2778" y="2204"/>
                    <a:pt x="2778" y="2204"/>
                  </a:cubicBezTo>
                  <a:lnTo>
                    <a:pt x="2778" y="2204"/>
                  </a:lnTo>
                  <a:cubicBezTo>
                    <a:pt x="2778" y="2084"/>
                    <a:pt x="3010" y="1973"/>
                    <a:pt x="3130" y="1852"/>
                  </a:cubicBezTo>
                  <a:cubicBezTo>
                    <a:pt x="3241" y="1852"/>
                    <a:pt x="3362" y="1741"/>
                    <a:pt x="3362" y="1741"/>
                  </a:cubicBezTo>
                  <a:cubicBezTo>
                    <a:pt x="3473" y="1621"/>
                    <a:pt x="3473" y="1621"/>
                    <a:pt x="3593" y="1621"/>
                  </a:cubicBezTo>
                  <a:lnTo>
                    <a:pt x="3825" y="1621"/>
                  </a:lnTo>
                  <a:cubicBezTo>
                    <a:pt x="3936" y="1741"/>
                    <a:pt x="3936" y="1741"/>
                    <a:pt x="4056" y="1741"/>
                  </a:cubicBezTo>
                  <a:lnTo>
                    <a:pt x="4631" y="1741"/>
                  </a:lnTo>
                  <a:lnTo>
                    <a:pt x="4631" y="1621"/>
                  </a:lnTo>
                  <a:lnTo>
                    <a:pt x="4982" y="1621"/>
                  </a:lnTo>
                  <a:cubicBezTo>
                    <a:pt x="5094" y="1621"/>
                    <a:pt x="5094" y="1621"/>
                    <a:pt x="5094" y="1510"/>
                  </a:cubicBezTo>
                  <a:lnTo>
                    <a:pt x="4751" y="1510"/>
                  </a:lnTo>
                  <a:lnTo>
                    <a:pt x="4056" y="1510"/>
                  </a:lnTo>
                  <a:lnTo>
                    <a:pt x="3705" y="1510"/>
                  </a:lnTo>
                  <a:cubicBezTo>
                    <a:pt x="3825" y="1510"/>
                    <a:pt x="3825" y="1510"/>
                    <a:pt x="3936" y="1389"/>
                  </a:cubicBezTo>
                  <a:cubicBezTo>
                    <a:pt x="4399" y="1278"/>
                    <a:pt x="4751" y="1278"/>
                    <a:pt x="5325" y="1158"/>
                  </a:cubicBezTo>
                  <a:lnTo>
                    <a:pt x="5557" y="1158"/>
                  </a:lnTo>
                  <a:cubicBezTo>
                    <a:pt x="5445" y="1047"/>
                    <a:pt x="5445" y="1047"/>
                    <a:pt x="5325" y="1047"/>
                  </a:cubicBezTo>
                  <a:lnTo>
                    <a:pt x="4751" y="1047"/>
                  </a:lnTo>
                  <a:lnTo>
                    <a:pt x="4631" y="1158"/>
                  </a:lnTo>
                  <a:lnTo>
                    <a:pt x="4056" y="1158"/>
                  </a:lnTo>
                  <a:cubicBezTo>
                    <a:pt x="3936" y="1278"/>
                    <a:pt x="3825" y="1278"/>
                    <a:pt x="3705" y="1278"/>
                  </a:cubicBezTo>
                  <a:lnTo>
                    <a:pt x="3362" y="1278"/>
                  </a:lnTo>
                  <a:cubicBezTo>
                    <a:pt x="3241" y="1278"/>
                    <a:pt x="3010" y="1278"/>
                    <a:pt x="2899" y="1389"/>
                  </a:cubicBezTo>
                  <a:lnTo>
                    <a:pt x="2667" y="1389"/>
                  </a:lnTo>
                  <a:cubicBezTo>
                    <a:pt x="2778" y="1278"/>
                    <a:pt x="3130" y="1158"/>
                    <a:pt x="3241" y="1047"/>
                  </a:cubicBezTo>
                  <a:lnTo>
                    <a:pt x="3362" y="1047"/>
                  </a:lnTo>
                  <a:lnTo>
                    <a:pt x="3473" y="1047"/>
                  </a:lnTo>
                  <a:lnTo>
                    <a:pt x="3473" y="1047"/>
                  </a:lnTo>
                  <a:lnTo>
                    <a:pt x="3825" y="926"/>
                  </a:lnTo>
                  <a:cubicBezTo>
                    <a:pt x="3936" y="926"/>
                    <a:pt x="4056" y="815"/>
                    <a:pt x="4288" y="815"/>
                  </a:cubicBezTo>
                  <a:lnTo>
                    <a:pt x="4519" y="815"/>
                  </a:lnTo>
                  <a:lnTo>
                    <a:pt x="4519" y="815"/>
                  </a:lnTo>
                  <a:lnTo>
                    <a:pt x="5094" y="815"/>
                  </a:lnTo>
                  <a:cubicBezTo>
                    <a:pt x="5094" y="926"/>
                    <a:pt x="5214" y="926"/>
                    <a:pt x="5325" y="926"/>
                  </a:cubicBezTo>
                  <a:cubicBezTo>
                    <a:pt x="5325" y="815"/>
                    <a:pt x="5214" y="815"/>
                    <a:pt x="5214" y="815"/>
                  </a:cubicBezTo>
                  <a:cubicBezTo>
                    <a:pt x="4862" y="584"/>
                    <a:pt x="4288" y="695"/>
                    <a:pt x="3936" y="695"/>
                  </a:cubicBezTo>
                  <a:cubicBezTo>
                    <a:pt x="3825" y="695"/>
                    <a:pt x="3593" y="815"/>
                    <a:pt x="3593" y="815"/>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8"/>
            <p:cNvSpPr/>
            <p:nvPr/>
          </p:nvSpPr>
          <p:spPr>
            <a:xfrm>
              <a:off x="4650460" y="3226097"/>
              <a:ext cx="260260" cy="509189"/>
            </a:xfrm>
            <a:custGeom>
              <a:rect b="b" l="l" r="r" t="t"/>
              <a:pathLst>
                <a:path extrusionOk="0" h="5437" w="2779">
                  <a:moveTo>
                    <a:pt x="1158" y="3122"/>
                  </a:moveTo>
                  <a:lnTo>
                    <a:pt x="1047" y="3010"/>
                  </a:lnTo>
                  <a:cubicBezTo>
                    <a:pt x="1047" y="2779"/>
                    <a:pt x="926" y="2427"/>
                    <a:pt x="1047" y="1964"/>
                  </a:cubicBezTo>
                  <a:lnTo>
                    <a:pt x="1047" y="2196"/>
                  </a:lnTo>
                  <a:cubicBezTo>
                    <a:pt x="1158" y="2196"/>
                    <a:pt x="1158" y="2316"/>
                    <a:pt x="1158" y="2316"/>
                  </a:cubicBezTo>
                  <a:cubicBezTo>
                    <a:pt x="1278" y="2547"/>
                    <a:pt x="1278" y="2659"/>
                    <a:pt x="1278" y="2890"/>
                  </a:cubicBezTo>
                  <a:lnTo>
                    <a:pt x="1389" y="3473"/>
                  </a:lnTo>
                  <a:close/>
                  <a:moveTo>
                    <a:pt x="2204" y="3585"/>
                  </a:moveTo>
                  <a:lnTo>
                    <a:pt x="2204" y="3473"/>
                  </a:lnTo>
                  <a:cubicBezTo>
                    <a:pt x="2204" y="3353"/>
                    <a:pt x="2204" y="3353"/>
                    <a:pt x="2084" y="3353"/>
                  </a:cubicBezTo>
                  <a:cubicBezTo>
                    <a:pt x="2084" y="3122"/>
                    <a:pt x="1973" y="3010"/>
                    <a:pt x="1973" y="2779"/>
                  </a:cubicBezTo>
                  <a:cubicBezTo>
                    <a:pt x="1741" y="2547"/>
                    <a:pt x="1741" y="2427"/>
                    <a:pt x="1389" y="2196"/>
                  </a:cubicBezTo>
                  <a:cubicBezTo>
                    <a:pt x="1158" y="1853"/>
                    <a:pt x="1047" y="1733"/>
                    <a:pt x="1047" y="1733"/>
                  </a:cubicBezTo>
                  <a:lnTo>
                    <a:pt x="1047" y="1853"/>
                  </a:lnTo>
                  <a:cubicBezTo>
                    <a:pt x="1158" y="1964"/>
                    <a:pt x="1278" y="2316"/>
                    <a:pt x="1278" y="2316"/>
                  </a:cubicBezTo>
                  <a:cubicBezTo>
                    <a:pt x="1389" y="2316"/>
                    <a:pt x="1389" y="2427"/>
                    <a:pt x="1389" y="2427"/>
                  </a:cubicBezTo>
                  <a:cubicBezTo>
                    <a:pt x="1510" y="2547"/>
                    <a:pt x="1621" y="2659"/>
                    <a:pt x="1741" y="2890"/>
                  </a:cubicBezTo>
                  <a:cubicBezTo>
                    <a:pt x="1852" y="3122"/>
                    <a:pt x="1741" y="3010"/>
                    <a:pt x="2084" y="3353"/>
                  </a:cubicBezTo>
                  <a:cubicBezTo>
                    <a:pt x="2084" y="3353"/>
                    <a:pt x="2204" y="3473"/>
                    <a:pt x="2204" y="3585"/>
                  </a:cubicBezTo>
                  <a:close/>
                  <a:moveTo>
                    <a:pt x="815" y="2316"/>
                  </a:moveTo>
                  <a:lnTo>
                    <a:pt x="815" y="2547"/>
                  </a:lnTo>
                  <a:lnTo>
                    <a:pt x="926" y="2779"/>
                  </a:lnTo>
                  <a:cubicBezTo>
                    <a:pt x="815" y="2779"/>
                    <a:pt x="815" y="2659"/>
                    <a:pt x="815" y="2659"/>
                  </a:cubicBezTo>
                  <a:cubicBezTo>
                    <a:pt x="584" y="2427"/>
                    <a:pt x="584" y="2547"/>
                    <a:pt x="584" y="2196"/>
                  </a:cubicBezTo>
                  <a:cubicBezTo>
                    <a:pt x="463" y="1733"/>
                    <a:pt x="463" y="1270"/>
                    <a:pt x="584" y="927"/>
                  </a:cubicBezTo>
                  <a:cubicBezTo>
                    <a:pt x="584" y="1038"/>
                    <a:pt x="695" y="1270"/>
                    <a:pt x="695" y="1390"/>
                  </a:cubicBezTo>
                  <a:lnTo>
                    <a:pt x="695" y="1501"/>
                  </a:lnTo>
                  <a:cubicBezTo>
                    <a:pt x="815" y="1733"/>
                    <a:pt x="815" y="1964"/>
                    <a:pt x="815" y="2084"/>
                  </a:cubicBezTo>
                  <a:close/>
                  <a:moveTo>
                    <a:pt x="1047" y="344"/>
                  </a:moveTo>
                  <a:lnTo>
                    <a:pt x="1047" y="344"/>
                  </a:lnTo>
                  <a:cubicBezTo>
                    <a:pt x="1047" y="344"/>
                    <a:pt x="1047" y="575"/>
                    <a:pt x="1158" y="575"/>
                  </a:cubicBezTo>
                  <a:lnTo>
                    <a:pt x="1158" y="927"/>
                  </a:lnTo>
                  <a:cubicBezTo>
                    <a:pt x="1158" y="1038"/>
                    <a:pt x="1158" y="1158"/>
                    <a:pt x="1047" y="1270"/>
                  </a:cubicBezTo>
                  <a:cubicBezTo>
                    <a:pt x="1047" y="1390"/>
                    <a:pt x="926" y="1621"/>
                    <a:pt x="926" y="1733"/>
                  </a:cubicBezTo>
                  <a:lnTo>
                    <a:pt x="926" y="1501"/>
                  </a:lnTo>
                  <a:lnTo>
                    <a:pt x="815" y="1038"/>
                  </a:lnTo>
                  <a:lnTo>
                    <a:pt x="695" y="807"/>
                  </a:lnTo>
                  <a:cubicBezTo>
                    <a:pt x="584" y="464"/>
                    <a:pt x="352" y="1"/>
                    <a:pt x="121" y="1"/>
                  </a:cubicBezTo>
                  <a:cubicBezTo>
                    <a:pt x="0" y="1"/>
                    <a:pt x="121" y="1"/>
                    <a:pt x="121" y="112"/>
                  </a:cubicBezTo>
                  <a:cubicBezTo>
                    <a:pt x="232" y="232"/>
                    <a:pt x="352" y="232"/>
                    <a:pt x="463" y="575"/>
                  </a:cubicBezTo>
                  <a:cubicBezTo>
                    <a:pt x="463" y="575"/>
                    <a:pt x="463" y="695"/>
                    <a:pt x="584" y="807"/>
                  </a:cubicBezTo>
                  <a:cubicBezTo>
                    <a:pt x="463" y="807"/>
                    <a:pt x="463" y="927"/>
                    <a:pt x="463" y="927"/>
                  </a:cubicBezTo>
                  <a:cubicBezTo>
                    <a:pt x="352" y="1270"/>
                    <a:pt x="352" y="1621"/>
                    <a:pt x="352" y="1964"/>
                  </a:cubicBezTo>
                  <a:cubicBezTo>
                    <a:pt x="352" y="2084"/>
                    <a:pt x="352" y="2196"/>
                    <a:pt x="463" y="2316"/>
                  </a:cubicBezTo>
                  <a:lnTo>
                    <a:pt x="352" y="2316"/>
                  </a:lnTo>
                  <a:cubicBezTo>
                    <a:pt x="352" y="2316"/>
                    <a:pt x="352" y="2427"/>
                    <a:pt x="463" y="2427"/>
                  </a:cubicBezTo>
                  <a:cubicBezTo>
                    <a:pt x="463" y="2547"/>
                    <a:pt x="463" y="2779"/>
                    <a:pt x="584" y="2779"/>
                  </a:cubicBezTo>
                  <a:lnTo>
                    <a:pt x="584" y="2659"/>
                  </a:lnTo>
                  <a:lnTo>
                    <a:pt x="815" y="2890"/>
                  </a:lnTo>
                  <a:cubicBezTo>
                    <a:pt x="926" y="3122"/>
                    <a:pt x="926" y="3242"/>
                    <a:pt x="1047" y="3353"/>
                  </a:cubicBezTo>
                  <a:cubicBezTo>
                    <a:pt x="1158" y="3353"/>
                    <a:pt x="1158" y="3473"/>
                    <a:pt x="1158" y="3473"/>
                  </a:cubicBezTo>
                  <a:lnTo>
                    <a:pt x="1158" y="3816"/>
                  </a:lnTo>
                  <a:cubicBezTo>
                    <a:pt x="1158" y="3936"/>
                    <a:pt x="1047" y="4168"/>
                    <a:pt x="1047" y="4279"/>
                  </a:cubicBezTo>
                  <a:cubicBezTo>
                    <a:pt x="1047" y="4400"/>
                    <a:pt x="1158" y="4511"/>
                    <a:pt x="1158" y="4631"/>
                  </a:cubicBezTo>
                  <a:lnTo>
                    <a:pt x="1158" y="4742"/>
                  </a:lnTo>
                  <a:cubicBezTo>
                    <a:pt x="1158" y="4863"/>
                    <a:pt x="1158" y="4974"/>
                    <a:pt x="1278" y="4974"/>
                  </a:cubicBezTo>
                  <a:lnTo>
                    <a:pt x="1278" y="4631"/>
                  </a:lnTo>
                  <a:lnTo>
                    <a:pt x="1278" y="4400"/>
                  </a:lnTo>
                  <a:lnTo>
                    <a:pt x="1278" y="3705"/>
                  </a:lnTo>
                  <a:cubicBezTo>
                    <a:pt x="1278" y="3705"/>
                    <a:pt x="1278" y="3816"/>
                    <a:pt x="1389" y="3816"/>
                  </a:cubicBezTo>
                  <a:cubicBezTo>
                    <a:pt x="1389" y="3936"/>
                    <a:pt x="1389" y="4048"/>
                    <a:pt x="1510" y="4048"/>
                  </a:cubicBezTo>
                  <a:cubicBezTo>
                    <a:pt x="1510" y="4279"/>
                    <a:pt x="1621" y="4742"/>
                    <a:pt x="1621" y="4974"/>
                  </a:cubicBezTo>
                  <a:lnTo>
                    <a:pt x="1621" y="5205"/>
                  </a:lnTo>
                  <a:lnTo>
                    <a:pt x="1621" y="5326"/>
                  </a:lnTo>
                  <a:lnTo>
                    <a:pt x="1621" y="5437"/>
                  </a:lnTo>
                  <a:cubicBezTo>
                    <a:pt x="1741" y="5326"/>
                    <a:pt x="1741" y="5205"/>
                    <a:pt x="1741" y="5094"/>
                  </a:cubicBezTo>
                  <a:lnTo>
                    <a:pt x="1741" y="4974"/>
                  </a:lnTo>
                  <a:lnTo>
                    <a:pt x="1741" y="4863"/>
                  </a:lnTo>
                  <a:cubicBezTo>
                    <a:pt x="1741" y="4742"/>
                    <a:pt x="1741" y="4511"/>
                    <a:pt x="1621" y="4400"/>
                  </a:cubicBezTo>
                  <a:lnTo>
                    <a:pt x="1621" y="4048"/>
                  </a:lnTo>
                  <a:cubicBezTo>
                    <a:pt x="1621" y="3936"/>
                    <a:pt x="1510" y="3936"/>
                    <a:pt x="1510" y="3816"/>
                  </a:cubicBezTo>
                  <a:lnTo>
                    <a:pt x="1510" y="3705"/>
                  </a:lnTo>
                  <a:lnTo>
                    <a:pt x="1510" y="3705"/>
                  </a:lnTo>
                  <a:lnTo>
                    <a:pt x="1510" y="2890"/>
                  </a:lnTo>
                  <a:lnTo>
                    <a:pt x="1389" y="2547"/>
                  </a:lnTo>
                  <a:cubicBezTo>
                    <a:pt x="1389" y="2659"/>
                    <a:pt x="1510" y="2659"/>
                    <a:pt x="1510" y="2779"/>
                  </a:cubicBezTo>
                  <a:cubicBezTo>
                    <a:pt x="1510" y="2779"/>
                    <a:pt x="1510" y="2890"/>
                    <a:pt x="1621" y="2890"/>
                  </a:cubicBezTo>
                  <a:lnTo>
                    <a:pt x="1621" y="3010"/>
                  </a:lnTo>
                  <a:cubicBezTo>
                    <a:pt x="1741" y="3242"/>
                    <a:pt x="1741" y="3353"/>
                    <a:pt x="1852" y="3473"/>
                  </a:cubicBezTo>
                  <a:lnTo>
                    <a:pt x="1852" y="3816"/>
                  </a:lnTo>
                  <a:cubicBezTo>
                    <a:pt x="1973" y="4048"/>
                    <a:pt x="1973" y="4168"/>
                    <a:pt x="1973" y="4279"/>
                  </a:cubicBezTo>
                  <a:lnTo>
                    <a:pt x="1973" y="4631"/>
                  </a:lnTo>
                  <a:cubicBezTo>
                    <a:pt x="1973" y="4863"/>
                    <a:pt x="1973" y="4974"/>
                    <a:pt x="1852" y="5094"/>
                  </a:cubicBezTo>
                  <a:cubicBezTo>
                    <a:pt x="1852" y="5205"/>
                    <a:pt x="1852" y="5205"/>
                    <a:pt x="1973" y="5205"/>
                  </a:cubicBezTo>
                  <a:cubicBezTo>
                    <a:pt x="2084" y="5205"/>
                    <a:pt x="2084" y="4863"/>
                    <a:pt x="2084" y="4742"/>
                  </a:cubicBezTo>
                  <a:lnTo>
                    <a:pt x="2084" y="4279"/>
                  </a:lnTo>
                  <a:lnTo>
                    <a:pt x="2084" y="3816"/>
                  </a:lnTo>
                  <a:lnTo>
                    <a:pt x="2084" y="3816"/>
                  </a:lnTo>
                  <a:cubicBezTo>
                    <a:pt x="1973" y="3705"/>
                    <a:pt x="1973" y="3585"/>
                    <a:pt x="1973" y="3473"/>
                  </a:cubicBezTo>
                  <a:cubicBezTo>
                    <a:pt x="2084" y="3585"/>
                    <a:pt x="2204" y="3705"/>
                    <a:pt x="2204" y="3816"/>
                  </a:cubicBezTo>
                  <a:cubicBezTo>
                    <a:pt x="2315" y="3936"/>
                    <a:pt x="2436" y="3936"/>
                    <a:pt x="2436" y="4048"/>
                  </a:cubicBezTo>
                  <a:cubicBezTo>
                    <a:pt x="2547" y="4279"/>
                    <a:pt x="2547" y="4400"/>
                    <a:pt x="2547" y="4631"/>
                  </a:cubicBezTo>
                  <a:cubicBezTo>
                    <a:pt x="2547" y="4631"/>
                    <a:pt x="2547" y="4742"/>
                    <a:pt x="2667" y="4742"/>
                  </a:cubicBezTo>
                  <a:lnTo>
                    <a:pt x="2667" y="4631"/>
                  </a:lnTo>
                  <a:lnTo>
                    <a:pt x="2778" y="4511"/>
                  </a:lnTo>
                  <a:cubicBezTo>
                    <a:pt x="2778" y="4279"/>
                    <a:pt x="2667" y="4048"/>
                    <a:pt x="2547" y="3936"/>
                  </a:cubicBezTo>
                  <a:cubicBezTo>
                    <a:pt x="2547" y="3816"/>
                    <a:pt x="2436" y="3816"/>
                    <a:pt x="2436" y="3816"/>
                  </a:cubicBezTo>
                  <a:cubicBezTo>
                    <a:pt x="2436" y="3705"/>
                    <a:pt x="2315" y="3705"/>
                    <a:pt x="2315" y="3705"/>
                  </a:cubicBezTo>
                  <a:lnTo>
                    <a:pt x="2315" y="3353"/>
                  </a:lnTo>
                  <a:cubicBezTo>
                    <a:pt x="2204" y="3010"/>
                    <a:pt x="2084" y="2779"/>
                    <a:pt x="1973" y="2547"/>
                  </a:cubicBezTo>
                  <a:cubicBezTo>
                    <a:pt x="1741" y="2196"/>
                    <a:pt x="1510" y="2084"/>
                    <a:pt x="1278" y="1853"/>
                  </a:cubicBezTo>
                  <a:cubicBezTo>
                    <a:pt x="1047" y="1621"/>
                    <a:pt x="1047" y="1621"/>
                    <a:pt x="1158" y="1501"/>
                  </a:cubicBezTo>
                  <a:cubicBezTo>
                    <a:pt x="1158" y="1270"/>
                    <a:pt x="1278" y="1038"/>
                    <a:pt x="1278" y="807"/>
                  </a:cubicBezTo>
                  <a:lnTo>
                    <a:pt x="1278" y="695"/>
                  </a:lnTo>
                  <a:cubicBezTo>
                    <a:pt x="1158" y="575"/>
                    <a:pt x="1158" y="344"/>
                    <a:pt x="1047" y="34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8"/>
            <p:cNvSpPr/>
            <p:nvPr/>
          </p:nvSpPr>
          <p:spPr>
            <a:xfrm>
              <a:off x="4293166" y="3258221"/>
              <a:ext cx="314017" cy="498793"/>
            </a:xfrm>
            <a:custGeom>
              <a:rect b="b" l="l" r="r" t="t"/>
              <a:pathLst>
                <a:path extrusionOk="0" h="5326" w="3353">
                  <a:moveTo>
                    <a:pt x="1389" y="3473"/>
                  </a:moveTo>
                  <a:lnTo>
                    <a:pt x="1389" y="3130"/>
                  </a:lnTo>
                  <a:cubicBezTo>
                    <a:pt x="1389" y="3010"/>
                    <a:pt x="1500" y="2779"/>
                    <a:pt x="1621" y="2667"/>
                  </a:cubicBezTo>
                  <a:cubicBezTo>
                    <a:pt x="1732" y="2436"/>
                    <a:pt x="1852" y="2316"/>
                    <a:pt x="2084" y="2204"/>
                  </a:cubicBezTo>
                  <a:cubicBezTo>
                    <a:pt x="1963" y="2667"/>
                    <a:pt x="1852" y="2899"/>
                    <a:pt x="1500" y="3242"/>
                  </a:cubicBezTo>
                  <a:cubicBezTo>
                    <a:pt x="1389" y="3362"/>
                    <a:pt x="1389" y="3362"/>
                    <a:pt x="1389" y="3473"/>
                  </a:cubicBezTo>
                  <a:close/>
                  <a:moveTo>
                    <a:pt x="2195" y="2204"/>
                  </a:moveTo>
                  <a:cubicBezTo>
                    <a:pt x="2195" y="2316"/>
                    <a:pt x="2195" y="2436"/>
                    <a:pt x="2084" y="2547"/>
                  </a:cubicBezTo>
                  <a:lnTo>
                    <a:pt x="2084" y="2667"/>
                  </a:lnTo>
                  <a:lnTo>
                    <a:pt x="2084" y="2899"/>
                  </a:lnTo>
                  <a:cubicBezTo>
                    <a:pt x="2084" y="3130"/>
                    <a:pt x="1963" y="3242"/>
                    <a:pt x="1963" y="3473"/>
                  </a:cubicBezTo>
                  <a:lnTo>
                    <a:pt x="1963" y="3593"/>
                  </a:lnTo>
                  <a:cubicBezTo>
                    <a:pt x="1963" y="3705"/>
                    <a:pt x="1852" y="4057"/>
                    <a:pt x="1852" y="4057"/>
                  </a:cubicBezTo>
                  <a:lnTo>
                    <a:pt x="2195" y="3593"/>
                  </a:lnTo>
                  <a:cubicBezTo>
                    <a:pt x="2315" y="3130"/>
                    <a:pt x="2315" y="2899"/>
                    <a:pt x="2315" y="2547"/>
                  </a:cubicBezTo>
                  <a:lnTo>
                    <a:pt x="2315" y="2316"/>
                  </a:lnTo>
                  <a:lnTo>
                    <a:pt x="2315" y="1973"/>
                  </a:lnTo>
                  <a:cubicBezTo>
                    <a:pt x="2195" y="2084"/>
                    <a:pt x="2315" y="2084"/>
                    <a:pt x="2195" y="2204"/>
                  </a:cubicBezTo>
                  <a:close/>
                  <a:moveTo>
                    <a:pt x="1500" y="2436"/>
                  </a:moveTo>
                  <a:lnTo>
                    <a:pt x="1500" y="2667"/>
                  </a:lnTo>
                  <a:cubicBezTo>
                    <a:pt x="1500" y="2547"/>
                    <a:pt x="1621" y="2436"/>
                    <a:pt x="1732" y="2316"/>
                  </a:cubicBezTo>
                  <a:cubicBezTo>
                    <a:pt x="1732" y="2204"/>
                    <a:pt x="1852" y="2204"/>
                    <a:pt x="1852" y="2204"/>
                  </a:cubicBezTo>
                  <a:lnTo>
                    <a:pt x="1852" y="2084"/>
                  </a:lnTo>
                  <a:lnTo>
                    <a:pt x="2315" y="1621"/>
                  </a:lnTo>
                  <a:cubicBezTo>
                    <a:pt x="2426" y="1390"/>
                    <a:pt x="2547" y="1278"/>
                    <a:pt x="2547" y="1047"/>
                  </a:cubicBezTo>
                  <a:lnTo>
                    <a:pt x="2426" y="1158"/>
                  </a:lnTo>
                  <a:cubicBezTo>
                    <a:pt x="2315" y="1278"/>
                    <a:pt x="2315" y="1278"/>
                    <a:pt x="2195" y="1278"/>
                  </a:cubicBezTo>
                  <a:cubicBezTo>
                    <a:pt x="1852" y="1621"/>
                    <a:pt x="1732" y="1853"/>
                    <a:pt x="1500" y="2204"/>
                  </a:cubicBezTo>
                  <a:close/>
                  <a:moveTo>
                    <a:pt x="2889" y="584"/>
                  </a:moveTo>
                  <a:cubicBezTo>
                    <a:pt x="2889" y="464"/>
                    <a:pt x="3010" y="352"/>
                    <a:pt x="3010" y="352"/>
                  </a:cubicBezTo>
                  <a:cubicBezTo>
                    <a:pt x="3010" y="232"/>
                    <a:pt x="3010" y="232"/>
                    <a:pt x="2889" y="121"/>
                  </a:cubicBezTo>
                  <a:lnTo>
                    <a:pt x="2889" y="1"/>
                  </a:lnTo>
                  <a:cubicBezTo>
                    <a:pt x="2889" y="121"/>
                    <a:pt x="2778" y="352"/>
                    <a:pt x="2778" y="464"/>
                  </a:cubicBezTo>
                  <a:cubicBezTo>
                    <a:pt x="2778" y="584"/>
                    <a:pt x="2778" y="815"/>
                    <a:pt x="2658" y="927"/>
                  </a:cubicBezTo>
                  <a:lnTo>
                    <a:pt x="2658" y="927"/>
                  </a:lnTo>
                  <a:cubicBezTo>
                    <a:pt x="2547" y="927"/>
                    <a:pt x="2426" y="1047"/>
                    <a:pt x="2426" y="1047"/>
                  </a:cubicBezTo>
                  <a:cubicBezTo>
                    <a:pt x="2084" y="1158"/>
                    <a:pt x="1732" y="1621"/>
                    <a:pt x="1500" y="1973"/>
                  </a:cubicBezTo>
                  <a:lnTo>
                    <a:pt x="1500" y="1973"/>
                  </a:lnTo>
                  <a:cubicBezTo>
                    <a:pt x="1389" y="1853"/>
                    <a:pt x="1389" y="2084"/>
                    <a:pt x="1389" y="2204"/>
                  </a:cubicBezTo>
                  <a:cubicBezTo>
                    <a:pt x="1389" y="2204"/>
                    <a:pt x="1269" y="2316"/>
                    <a:pt x="1269" y="2436"/>
                  </a:cubicBezTo>
                  <a:cubicBezTo>
                    <a:pt x="1389" y="2436"/>
                    <a:pt x="1389" y="2436"/>
                    <a:pt x="1389" y="2316"/>
                  </a:cubicBezTo>
                  <a:cubicBezTo>
                    <a:pt x="1389" y="2667"/>
                    <a:pt x="1389" y="2667"/>
                    <a:pt x="1269" y="2899"/>
                  </a:cubicBezTo>
                  <a:cubicBezTo>
                    <a:pt x="1158" y="3242"/>
                    <a:pt x="1269" y="3242"/>
                    <a:pt x="1158" y="3362"/>
                  </a:cubicBezTo>
                  <a:cubicBezTo>
                    <a:pt x="1037" y="3473"/>
                    <a:pt x="806" y="3593"/>
                    <a:pt x="574" y="3825"/>
                  </a:cubicBezTo>
                  <a:cubicBezTo>
                    <a:pt x="574" y="3825"/>
                    <a:pt x="463" y="3936"/>
                    <a:pt x="463" y="4057"/>
                  </a:cubicBezTo>
                  <a:cubicBezTo>
                    <a:pt x="463" y="4057"/>
                    <a:pt x="111" y="4399"/>
                    <a:pt x="232" y="4520"/>
                  </a:cubicBezTo>
                  <a:cubicBezTo>
                    <a:pt x="232" y="4520"/>
                    <a:pt x="343" y="4288"/>
                    <a:pt x="463" y="4168"/>
                  </a:cubicBezTo>
                  <a:lnTo>
                    <a:pt x="695" y="3936"/>
                  </a:lnTo>
                  <a:lnTo>
                    <a:pt x="1158" y="3473"/>
                  </a:lnTo>
                  <a:cubicBezTo>
                    <a:pt x="926" y="4057"/>
                    <a:pt x="695" y="4288"/>
                    <a:pt x="343" y="4751"/>
                  </a:cubicBezTo>
                  <a:cubicBezTo>
                    <a:pt x="343" y="4751"/>
                    <a:pt x="0" y="5094"/>
                    <a:pt x="232" y="5094"/>
                  </a:cubicBezTo>
                  <a:cubicBezTo>
                    <a:pt x="232" y="5094"/>
                    <a:pt x="343" y="4983"/>
                    <a:pt x="343" y="4862"/>
                  </a:cubicBezTo>
                  <a:cubicBezTo>
                    <a:pt x="463" y="4862"/>
                    <a:pt x="574" y="4751"/>
                    <a:pt x="574" y="4631"/>
                  </a:cubicBezTo>
                  <a:cubicBezTo>
                    <a:pt x="926" y="4288"/>
                    <a:pt x="926" y="4168"/>
                    <a:pt x="1158" y="3825"/>
                  </a:cubicBezTo>
                  <a:cubicBezTo>
                    <a:pt x="1269" y="3593"/>
                    <a:pt x="1732" y="3242"/>
                    <a:pt x="1963" y="2899"/>
                  </a:cubicBezTo>
                  <a:cubicBezTo>
                    <a:pt x="1963" y="3010"/>
                    <a:pt x="1852" y="3473"/>
                    <a:pt x="1732" y="3593"/>
                  </a:cubicBezTo>
                  <a:lnTo>
                    <a:pt x="1621" y="3705"/>
                  </a:lnTo>
                  <a:cubicBezTo>
                    <a:pt x="1621" y="3825"/>
                    <a:pt x="1389" y="4168"/>
                    <a:pt x="1389" y="4288"/>
                  </a:cubicBezTo>
                  <a:lnTo>
                    <a:pt x="806" y="4862"/>
                  </a:lnTo>
                  <a:cubicBezTo>
                    <a:pt x="695" y="4983"/>
                    <a:pt x="574" y="4983"/>
                    <a:pt x="463" y="5094"/>
                  </a:cubicBezTo>
                  <a:lnTo>
                    <a:pt x="574" y="5094"/>
                  </a:lnTo>
                  <a:cubicBezTo>
                    <a:pt x="695" y="5094"/>
                    <a:pt x="806" y="4983"/>
                    <a:pt x="926" y="4983"/>
                  </a:cubicBezTo>
                  <a:cubicBezTo>
                    <a:pt x="1158" y="4751"/>
                    <a:pt x="1269" y="4520"/>
                    <a:pt x="1500" y="4288"/>
                  </a:cubicBezTo>
                  <a:cubicBezTo>
                    <a:pt x="1500" y="4168"/>
                    <a:pt x="1732" y="3936"/>
                    <a:pt x="1732" y="3825"/>
                  </a:cubicBezTo>
                  <a:lnTo>
                    <a:pt x="1732" y="4168"/>
                  </a:lnTo>
                  <a:lnTo>
                    <a:pt x="1732" y="4631"/>
                  </a:lnTo>
                  <a:cubicBezTo>
                    <a:pt x="1621" y="5094"/>
                    <a:pt x="1269" y="5214"/>
                    <a:pt x="1269" y="5325"/>
                  </a:cubicBezTo>
                  <a:cubicBezTo>
                    <a:pt x="1389" y="5325"/>
                    <a:pt x="1500" y="5214"/>
                    <a:pt x="1500" y="5214"/>
                  </a:cubicBezTo>
                  <a:cubicBezTo>
                    <a:pt x="1732" y="4983"/>
                    <a:pt x="1852" y="4631"/>
                    <a:pt x="1852" y="4399"/>
                  </a:cubicBezTo>
                  <a:cubicBezTo>
                    <a:pt x="1852" y="4288"/>
                    <a:pt x="1852" y="4288"/>
                    <a:pt x="1963" y="4168"/>
                  </a:cubicBezTo>
                  <a:cubicBezTo>
                    <a:pt x="2195" y="3825"/>
                    <a:pt x="2426" y="3473"/>
                    <a:pt x="2426" y="3010"/>
                  </a:cubicBezTo>
                  <a:lnTo>
                    <a:pt x="2426" y="2667"/>
                  </a:lnTo>
                  <a:lnTo>
                    <a:pt x="2426" y="2667"/>
                  </a:lnTo>
                  <a:lnTo>
                    <a:pt x="2426" y="1973"/>
                  </a:lnTo>
                  <a:cubicBezTo>
                    <a:pt x="2426" y="1853"/>
                    <a:pt x="2547" y="1973"/>
                    <a:pt x="2547" y="1853"/>
                  </a:cubicBezTo>
                  <a:cubicBezTo>
                    <a:pt x="2658" y="1853"/>
                    <a:pt x="2778" y="1741"/>
                    <a:pt x="2889" y="1741"/>
                  </a:cubicBezTo>
                  <a:lnTo>
                    <a:pt x="3241" y="1390"/>
                  </a:lnTo>
                  <a:cubicBezTo>
                    <a:pt x="3241" y="1278"/>
                    <a:pt x="3352" y="1158"/>
                    <a:pt x="3352" y="1047"/>
                  </a:cubicBezTo>
                  <a:lnTo>
                    <a:pt x="3352" y="927"/>
                  </a:lnTo>
                  <a:lnTo>
                    <a:pt x="3241" y="1158"/>
                  </a:lnTo>
                  <a:cubicBezTo>
                    <a:pt x="3010" y="1390"/>
                    <a:pt x="3121" y="1510"/>
                    <a:pt x="2658" y="1621"/>
                  </a:cubicBezTo>
                  <a:lnTo>
                    <a:pt x="2315" y="1853"/>
                  </a:lnTo>
                  <a:lnTo>
                    <a:pt x="2426" y="1621"/>
                  </a:lnTo>
                  <a:cubicBezTo>
                    <a:pt x="2658" y="1390"/>
                    <a:pt x="2889" y="927"/>
                    <a:pt x="2889" y="58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4509977" y="2510665"/>
              <a:ext cx="303621" cy="487461"/>
            </a:xfrm>
            <a:custGeom>
              <a:rect b="b" l="l" r="r" t="t"/>
              <a:pathLst>
                <a:path extrusionOk="0" h="5205" w="3242">
                  <a:moveTo>
                    <a:pt x="806" y="4167"/>
                  </a:moveTo>
                  <a:cubicBezTo>
                    <a:pt x="926" y="4167"/>
                    <a:pt x="926" y="4047"/>
                    <a:pt x="926" y="3936"/>
                  </a:cubicBezTo>
                  <a:cubicBezTo>
                    <a:pt x="1158" y="3704"/>
                    <a:pt x="1158" y="3584"/>
                    <a:pt x="1389" y="3352"/>
                  </a:cubicBezTo>
                  <a:lnTo>
                    <a:pt x="1621" y="3121"/>
                  </a:lnTo>
                  <a:lnTo>
                    <a:pt x="1621" y="3010"/>
                  </a:lnTo>
                  <a:lnTo>
                    <a:pt x="1963" y="2658"/>
                  </a:lnTo>
                  <a:lnTo>
                    <a:pt x="1963" y="2658"/>
                  </a:lnTo>
                  <a:lnTo>
                    <a:pt x="1963" y="2778"/>
                  </a:lnTo>
                  <a:lnTo>
                    <a:pt x="1963" y="2889"/>
                  </a:lnTo>
                  <a:cubicBezTo>
                    <a:pt x="1963" y="3121"/>
                    <a:pt x="1963" y="3010"/>
                    <a:pt x="1732" y="3352"/>
                  </a:cubicBezTo>
                  <a:cubicBezTo>
                    <a:pt x="1621" y="3584"/>
                    <a:pt x="1389" y="3815"/>
                    <a:pt x="1269" y="3936"/>
                  </a:cubicBezTo>
                  <a:cubicBezTo>
                    <a:pt x="1158" y="4047"/>
                    <a:pt x="926" y="4167"/>
                    <a:pt x="806" y="4167"/>
                  </a:cubicBezTo>
                  <a:close/>
                  <a:moveTo>
                    <a:pt x="1389" y="3121"/>
                  </a:moveTo>
                  <a:lnTo>
                    <a:pt x="1852" y="2658"/>
                  </a:lnTo>
                  <a:lnTo>
                    <a:pt x="1852" y="2547"/>
                  </a:lnTo>
                  <a:cubicBezTo>
                    <a:pt x="2195" y="1963"/>
                    <a:pt x="1963" y="2315"/>
                    <a:pt x="2084" y="1852"/>
                  </a:cubicBezTo>
                  <a:cubicBezTo>
                    <a:pt x="2084" y="1963"/>
                    <a:pt x="1963" y="2084"/>
                    <a:pt x="1852" y="2084"/>
                  </a:cubicBezTo>
                  <a:cubicBezTo>
                    <a:pt x="1732" y="2315"/>
                    <a:pt x="1500" y="2547"/>
                    <a:pt x="1500" y="2778"/>
                  </a:cubicBezTo>
                  <a:cubicBezTo>
                    <a:pt x="1389" y="2778"/>
                    <a:pt x="1389" y="3121"/>
                    <a:pt x="1389" y="3121"/>
                  </a:cubicBezTo>
                  <a:close/>
                  <a:moveTo>
                    <a:pt x="1500" y="1158"/>
                  </a:moveTo>
                  <a:cubicBezTo>
                    <a:pt x="1500" y="1389"/>
                    <a:pt x="1389" y="1500"/>
                    <a:pt x="1269" y="1732"/>
                  </a:cubicBezTo>
                  <a:cubicBezTo>
                    <a:pt x="926" y="2547"/>
                    <a:pt x="1269" y="2778"/>
                    <a:pt x="1037" y="3241"/>
                  </a:cubicBezTo>
                  <a:lnTo>
                    <a:pt x="1158" y="3241"/>
                  </a:lnTo>
                  <a:lnTo>
                    <a:pt x="1158" y="3241"/>
                  </a:lnTo>
                  <a:lnTo>
                    <a:pt x="1158" y="3241"/>
                  </a:lnTo>
                  <a:cubicBezTo>
                    <a:pt x="1158" y="3121"/>
                    <a:pt x="1269" y="2889"/>
                    <a:pt x="1269" y="2778"/>
                  </a:cubicBezTo>
                  <a:cubicBezTo>
                    <a:pt x="1389" y="2658"/>
                    <a:pt x="1269" y="2426"/>
                    <a:pt x="1500" y="1852"/>
                  </a:cubicBezTo>
                  <a:lnTo>
                    <a:pt x="1500" y="1732"/>
                  </a:lnTo>
                  <a:lnTo>
                    <a:pt x="1500" y="1389"/>
                  </a:lnTo>
                  <a:close/>
                  <a:moveTo>
                    <a:pt x="2426" y="1158"/>
                  </a:moveTo>
                  <a:cubicBezTo>
                    <a:pt x="2315" y="1269"/>
                    <a:pt x="2315" y="1269"/>
                    <a:pt x="2315" y="1389"/>
                  </a:cubicBezTo>
                  <a:lnTo>
                    <a:pt x="2195" y="1500"/>
                  </a:lnTo>
                  <a:cubicBezTo>
                    <a:pt x="1963" y="1852"/>
                    <a:pt x="1621" y="2084"/>
                    <a:pt x="1500" y="2426"/>
                  </a:cubicBezTo>
                  <a:lnTo>
                    <a:pt x="1500" y="2084"/>
                  </a:lnTo>
                  <a:cubicBezTo>
                    <a:pt x="1621" y="1732"/>
                    <a:pt x="1732" y="1621"/>
                    <a:pt x="1852" y="1269"/>
                  </a:cubicBezTo>
                  <a:cubicBezTo>
                    <a:pt x="1963" y="1158"/>
                    <a:pt x="2195" y="806"/>
                    <a:pt x="2426" y="695"/>
                  </a:cubicBezTo>
                  <a:cubicBezTo>
                    <a:pt x="2547" y="463"/>
                    <a:pt x="2658" y="463"/>
                    <a:pt x="2778" y="343"/>
                  </a:cubicBezTo>
                  <a:cubicBezTo>
                    <a:pt x="2889" y="343"/>
                    <a:pt x="2889" y="232"/>
                    <a:pt x="2889" y="232"/>
                  </a:cubicBezTo>
                  <a:cubicBezTo>
                    <a:pt x="2889" y="111"/>
                    <a:pt x="2658" y="232"/>
                    <a:pt x="2547" y="343"/>
                  </a:cubicBezTo>
                  <a:cubicBezTo>
                    <a:pt x="2426" y="343"/>
                    <a:pt x="2426" y="463"/>
                    <a:pt x="2315" y="574"/>
                  </a:cubicBezTo>
                  <a:cubicBezTo>
                    <a:pt x="2084" y="806"/>
                    <a:pt x="1852" y="1037"/>
                    <a:pt x="1621" y="1389"/>
                  </a:cubicBezTo>
                  <a:lnTo>
                    <a:pt x="1621" y="1269"/>
                  </a:lnTo>
                  <a:cubicBezTo>
                    <a:pt x="1732" y="926"/>
                    <a:pt x="1732" y="463"/>
                    <a:pt x="1963" y="232"/>
                  </a:cubicBezTo>
                  <a:lnTo>
                    <a:pt x="2195" y="0"/>
                  </a:lnTo>
                  <a:lnTo>
                    <a:pt x="2084" y="0"/>
                  </a:lnTo>
                  <a:cubicBezTo>
                    <a:pt x="1732" y="232"/>
                    <a:pt x="1621" y="463"/>
                    <a:pt x="1621" y="806"/>
                  </a:cubicBezTo>
                  <a:lnTo>
                    <a:pt x="1500" y="926"/>
                  </a:lnTo>
                  <a:cubicBezTo>
                    <a:pt x="1500" y="1037"/>
                    <a:pt x="1500" y="1158"/>
                    <a:pt x="1389" y="1158"/>
                  </a:cubicBezTo>
                  <a:cubicBezTo>
                    <a:pt x="1158" y="1500"/>
                    <a:pt x="926" y="2084"/>
                    <a:pt x="1037" y="2547"/>
                  </a:cubicBezTo>
                  <a:lnTo>
                    <a:pt x="1037" y="2889"/>
                  </a:lnTo>
                  <a:cubicBezTo>
                    <a:pt x="1037" y="3010"/>
                    <a:pt x="1037" y="3121"/>
                    <a:pt x="926" y="3241"/>
                  </a:cubicBezTo>
                  <a:lnTo>
                    <a:pt x="926" y="3352"/>
                  </a:lnTo>
                  <a:cubicBezTo>
                    <a:pt x="806" y="3352"/>
                    <a:pt x="695" y="3473"/>
                    <a:pt x="574" y="3584"/>
                  </a:cubicBezTo>
                  <a:cubicBezTo>
                    <a:pt x="463" y="3584"/>
                    <a:pt x="343" y="3704"/>
                    <a:pt x="232" y="3815"/>
                  </a:cubicBezTo>
                  <a:cubicBezTo>
                    <a:pt x="232" y="3936"/>
                    <a:pt x="0" y="4278"/>
                    <a:pt x="111" y="4278"/>
                  </a:cubicBezTo>
                  <a:cubicBezTo>
                    <a:pt x="232" y="4278"/>
                    <a:pt x="232" y="3815"/>
                    <a:pt x="574" y="3704"/>
                  </a:cubicBezTo>
                  <a:cubicBezTo>
                    <a:pt x="695" y="3704"/>
                    <a:pt x="1158" y="3352"/>
                    <a:pt x="1158" y="3473"/>
                  </a:cubicBezTo>
                  <a:cubicBezTo>
                    <a:pt x="926" y="3704"/>
                    <a:pt x="806" y="3936"/>
                    <a:pt x="695" y="4167"/>
                  </a:cubicBezTo>
                  <a:cubicBezTo>
                    <a:pt x="695" y="4278"/>
                    <a:pt x="574" y="4278"/>
                    <a:pt x="574" y="4399"/>
                  </a:cubicBezTo>
                  <a:cubicBezTo>
                    <a:pt x="574" y="4399"/>
                    <a:pt x="574" y="4510"/>
                    <a:pt x="463" y="4630"/>
                  </a:cubicBezTo>
                  <a:lnTo>
                    <a:pt x="463" y="5093"/>
                  </a:lnTo>
                  <a:cubicBezTo>
                    <a:pt x="463" y="5204"/>
                    <a:pt x="463" y="5204"/>
                    <a:pt x="574" y="5204"/>
                  </a:cubicBezTo>
                  <a:lnTo>
                    <a:pt x="574" y="4973"/>
                  </a:lnTo>
                  <a:cubicBezTo>
                    <a:pt x="574" y="4862"/>
                    <a:pt x="695" y="4741"/>
                    <a:pt x="695" y="4630"/>
                  </a:cubicBezTo>
                  <a:lnTo>
                    <a:pt x="695" y="4510"/>
                  </a:lnTo>
                  <a:cubicBezTo>
                    <a:pt x="806" y="4278"/>
                    <a:pt x="695" y="4399"/>
                    <a:pt x="1037" y="4278"/>
                  </a:cubicBezTo>
                  <a:lnTo>
                    <a:pt x="1037" y="4278"/>
                  </a:lnTo>
                  <a:cubicBezTo>
                    <a:pt x="1269" y="4167"/>
                    <a:pt x="1500" y="3936"/>
                    <a:pt x="1732" y="3584"/>
                  </a:cubicBezTo>
                  <a:cubicBezTo>
                    <a:pt x="1852" y="3584"/>
                    <a:pt x="1852" y="3352"/>
                    <a:pt x="1963" y="3352"/>
                  </a:cubicBezTo>
                  <a:lnTo>
                    <a:pt x="1963" y="3352"/>
                  </a:lnTo>
                  <a:cubicBezTo>
                    <a:pt x="2084" y="3241"/>
                    <a:pt x="1963" y="3241"/>
                    <a:pt x="2084" y="3121"/>
                  </a:cubicBezTo>
                  <a:cubicBezTo>
                    <a:pt x="2084" y="3010"/>
                    <a:pt x="2084" y="3010"/>
                    <a:pt x="2195" y="2889"/>
                  </a:cubicBezTo>
                  <a:lnTo>
                    <a:pt x="2084" y="2889"/>
                  </a:lnTo>
                  <a:lnTo>
                    <a:pt x="2084" y="2889"/>
                  </a:lnTo>
                  <a:lnTo>
                    <a:pt x="2084" y="2658"/>
                  </a:lnTo>
                  <a:cubicBezTo>
                    <a:pt x="2195" y="2315"/>
                    <a:pt x="2195" y="2426"/>
                    <a:pt x="2195" y="2195"/>
                  </a:cubicBezTo>
                  <a:lnTo>
                    <a:pt x="2195" y="1963"/>
                  </a:lnTo>
                  <a:lnTo>
                    <a:pt x="2426" y="1852"/>
                  </a:lnTo>
                  <a:lnTo>
                    <a:pt x="2889" y="1389"/>
                  </a:lnTo>
                  <a:cubicBezTo>
                    <a:pt x="3010" y="1269"/>
                    <a:pt x="3241" y="926"/>
                    <a:pt x="3241" y="806"/>
                  </a:cubicBezTo>
                  <a:cubicBezTo>
                    <a:pt x="3241" y="806"/>
                    <a:pt x="3121" y="806"/>
                    <a:pt x="3121" y="926"/>
                  </a:cubicBezTo>
                  <a:lnTo>
                    <a:pt x="2778" y="1269"/>
                  </a:lnTo>
                  <a:cubicBezTo>
                    <a:pt x="2658" y="1500"/>
                    <a:pt x="2547" y="1500"/>
                    <a:pt x="2426" y="1621"/>
                  </a:cubicBezTo>
                  <a:lnTo>
                    <a:pt x="2315" y="1732"/>
                  </a:lnTo>
                  <a:cubicBezTo>
                    <a:pt x="2426" y="1389"/>
                    <a:pt x="2658" y="1037"/>
                    <a:pt x="2889" y="695"/>
                  </a:cubicBezTo>
                  <a:cubicBezTo>
                    <a:pt x="3010" y="695"/>
                    <a:pt x="3010" y="574"/>
                    <a:pt x="3121" y="463"/>
                  </a:cubicBezTo>
                  <a:cubicBezTo>
                    <a:pt x="3121" y="463"/>
                    <a:pt x="3241" y="343"/>
                    <a:pt x="3241" y="232"/>
                  </a:cubicBezTo>
                  <a:cubicBezTo>
                    <a:pt x="3241" y="232"/>
                    <a:pt x="3121" y="343"/>
                    <a:pt x="3010" y="343"/>
                  </a:cubicBezTo>
                  <a:cubicBezTo>
                    <a:pt x="2889" y="574"/>
                    <a:pt x="2778" y="695"/>
                    <a:pt x="2658" y="806"/>
                  </a:cubicBezTo>
                  <a:cubicBezTo>
                    <a:pt x="2547" y="926"/>
                    <a:pt x="2426" y="1037"/>
                    <a:pt x="2426" y="1158"/>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3934936" y="2879198"/>
              <a:ext cx="520427" cy="303621"/>
            </a:xfrm>
            <a:custGeom>
              <a:rect b="b" l="l" r="r" t="t"/>
              <a:pathLst>
                <a:path extrusionOk="0" h="3242" w="5557">
                  <a:moveTo>
                    <a:pt x="1279" y="1732"/>
                  </a:moveTo>
                  <a:lnTo>
                    <a:pt x="1390" y="1732"/>
                  </a:lnTo>
                  <a:lnTo>
                    <a:pt x="1510" y="1732"/>
                  </a:lnTo>
                  <a:lnTo>
                    <a:pt x="1742" y="1732"/>
                  </a:lnTo>
                  <a:cubicBezTo>
                    <a:pt x="1853" y="1732"/>
                    <a:pt x="2205" y="1964"/>
                    <a:pt x="2547" y="1964"/>
                  </a:cubicBezTo>
                  <a:cubicBezTo>
                    <a:pt x="3010" y="1964"/>
                    <a:pt x="3010" y="1964"/>
                    <a:pt x="3242" y="2084"/>
                  </a:cubicBezTo>
                  <a:cubicBezTo>
                    <a:pt x="3362" y="2084"/>
                    <a:pt x="3362" y="2084"/>
                    <a:pt x="3362" y="2195"/>
                  </a:cubicBezTo>
                  <a:cubicBezTo>
                    <a:pt x="3242" y="2195"/>
                    <a:pt x="3131" y="2084"/>
                    <a:pt x="2779" y="2084"/>
                  </a:cubicBezTo>
                  <a:cubicBezTo>
                    <a:pt x="2436" y="2084"/>
                    <a:pt x="2205" y="2084"/>
                    <a:pt x="1853" y="1964"/>
                  </a:cubicBezTo>
                  <a:cubicBezTo>
                    <a:pt x="1742" y="1964"/>
                    <a:pt x="1621" y="1853"/>
                    <a:pt x="1510" y="1853"/>
                  </a:cubicBezTo>
                  <a:close/>
                  <a:moveTo>
                    <a:pt x="1973" y="1158"/>
                  </a:moveTo>
                  <a:lnTo>
                    <a:pt x="2205" y="1390"/>
                  </a:lnTo>
                  <a:cubicBezTo>
                    <a:pt x="2316" y="1501"/>
                    <a:pt x="2547" y="1621"/>
                    <a:pt x="2668" y="1732"/>
                  </a:cubicBezTo>
                  <a:cubicBezTo>
                    <a:pt x="2779" y="1732"/>
                    <a:pt x="3010" y="1853"/>
                    <a:pt x="3131" y="1964"/>
                  </a:cubicBezTo>
                  <a:cubicBezTo>
                    <a:pt x="3131" y="1853"/>
                    <a:pt x="3010" y="1732"/>
                    <a:pt x="3010" y="1621"/>
                  </a:cubicBezTo>
                  <a:cubicBezTo>
                    <a:pt x="2899" y="1501"/>
                    <a:pt x="2436" y="1269"/>
                    <a:pt x="2316" y="1158"/>
                  </a:cubicBezTo>
                  <a:lnTo>
                    <a:pt x="2084" y="1158"/>
                  </a:lnTo>
                  <a:close/>
                  <a:moveTo>
                    <a:pt x="2779" y="1269"/>
                  </a:moveTo>
                  <a:cubicBezTo>
                    <a:pt x="2779" y="1390"/>
                    <a:pt x="2899" y="1501"/>
                    <a:pt x="3131" y="1621"/>
                  </a:cubicBezTo>
                  <a:lnTo>
                    <a:pt x="3242" y="1732"/>
                  </a:lnTo>
                  <a:cubicBezTo>
                    <a:pt x="3242" y="1732"/>
                    <a:pt x="3362" y="1853"/>
                    <a:pt x="3473" y="1853"/>
                  </a:cubicBezTo>
                  <a:cubicBezTo>
                    <a:pt x="3705" y="2084"/>
                    <a:pt x="3936" y="2195"/>
                    <a:pt x="4288" y="2427"/>
                  </a:cubicBezTo>
                  <a:cubicBezTo>
                    <a:pt x="4288" y="2316"/>
                    <a:pt x="4057" y="2084"/>
                    <a:pt x="4057" y="2084"/>
                  </a:cubicBezTo>
                  <a:cubicBezTo>
                    <a:pt x="3825" y="1732"/>
                    <a:pt x="3473" y="1501"/>
                    <a:pt x="3242" y="1390"/>
                  </a:cubicBezTo>
                  <a:lnTo>
                    <a:pt x="3131" y="1269"/>
                  </a:lnTo>
                  <a:close/>
                  <a:moveTo>
                    <a:pt x="3362" y="1269"/>
                  </a:moveTo>
                  <a:cubicBezTo>
                    <a:pt x="3473" y="1269"/>
                    <a:pt x="3242" y="1269"/>
                    <a:pt x="3242" y="1158"/>
                  </a:cubicBezTo>
                  <a:cubicBezTo>
                    <a:pt x="3131" y="1158"/>
                    <a:pt x="3010" y="1038"/>
                    <a:pt x="2899" y="1158"/>
                  </a:cubicBezTo>
                  <a:lnTo>
                    <a:pt x="3010" y="1158"/>
                  </a:lnTo>
                  <a:lnTo>
                    <a:pt x="2668" y="1158"/>
                  </a:lnTo>
                  <a:cubicBezTo>
                    <a:pt x="2547" y="1158"/>
                    <a:pt x="2436" y="1038"/>
                    <a:pt x="2316" y="1038"/>
                  </a:cubicBezTo>
                  <a:lnTo>
                    <a:pt x="2084" y="1038"/>
                  </a:lnTo>
                  <a:cubicBezTo>
                    <a:pt x="1973" y="927"/>
                    <a:pt x="1742" y="575"/>
                    <a:pt x="1510" y="343"/>
                  </a:cubicBezTo>
                  <a:cubicBezTo>
                    <a:pt x="1390" y="232"/>
                    <a:pt x="1047" y="1"/>
                    <a:pt x="927" y="1"/>
                  </a:cubicBezTo>
                  <a:cubicBezTo>
                    <a:pt x="927" y="112"/>
                    <a:pt x="1047" y="232"/>
                    <a:pt x="1158" y="232"/>
                  </a:cubicBezTo>
                  <a:lnTo>
                    <a:pt x="1390" y="464"/>
                  </a:lnTo>
                  <a:lnTo>
                    <a:pt x="1853" y="927"/>
                  </a:lnTo>
                  <a:lnTo>
                    <a:pt x="1621" y="927"/>
                  </a:lnTo>
                  <a:cubicBezTo>
                    <a:pt x="1279" y="806"/>
                    <a:pt x="1047" y="575"/>
                    <a:pt x="816" y="343"/>
                  </a:cubicBezTo>
                  <a:cubicBezTo>
                    <a:pt x="695" y="232"/>
                    <a:pt x="353" y="1"/>
                    <a:pt x="232" y="1"/>
                  </a:cubicBezTo>
                  <a:lnTo>
                    <a:pt x="353" y="1"/>
                  </a:lnTo>
                  <a:cubicBezTo>
                    <a:pt x="353" y="112"/>
                    <a:pt x="584" y="343"/>
                    <a:pt x="695" y="464"/>
                  </a:cubicBezTo>
                  <a:cubicBezTo>
                    <a:pt x="927" y="575"/>
                    <a:pt x="1158" y="806"/>
                    <a:pt x="1279" y="927"/>
                  </a:cubicBezTo>
                  <a:cubicBezTo>
                    <a:pt x="1390" y="927"/>
                    <a:pt x="1510" y="927"/>
                    <a:pt x="1510" y="1038"/>
                  </a:cubicBezTo>
                  <a:cubicBezTo>
                    <a:pt x="1621" y="1038"/>
                    <a:pt x="1853" y="1269"/>
                    <a:pt x="1973" y="1390"/>
                  </a:cubicBezTo>
                  <a:cubicBezTo>
                    <a:pt x="2205" y="1621"/>
                    <a:pt x="2205" y="1621"/>
                    <a:pt x="2547" y="1853"/>
                  </a:cubicBezTo>
                  <a:cubicBezTo>
                    <a:pt x="2316" y="1732"/>
                    <a:pt x="2084" y="1732"/>
                    <a:pt x="1853" y="1621"/>
                  </a:cubicBezTo>
                  <a:cubicBezTo>
                    <a:pt x="1390" y="1390"/>
                    <a:pt x="695" y="927"/>
                    <a:pt x="464" y="575"/>
                  </a:cubicBezTo>
                  <a:cubicBezTo>
                    <a:pt x="464" y="464"/>
                    <a:pt x="353" y="343"/>
                    <a:pt x="232" y="343"/>
                  </a:cubicBezTo>
                  <a:lnTo>
                    <a:pt x="353" y="464"/>
                  </a:lnTo>
                  <a:cubicBezTo>
                    <a:pt x="464" y="927"/>
                    <a:pt x="1047" y="1390"/>
                    <a:pt x="1510" y="1621"/>
                  </a:cubicBezTo>
                  <a:lnTo>
                    <a:pt x="1390" y="1621"/>
                  </a:lnTo>
                  <a:lnTo>
                    <a:pt x="1047" y="1501"/>
                  </a:lnTo>
                  <a:cubicBezTo>
                    <a:pt x="695" y="1501"/>
                    <a:pt x="584" y="1501"/>
                    <a:pt x="353" y="1390"/>
                  </a:cubicBezTo>
                  <a:cubicBezTo>
                    <a:pt x="232" y="1269"/>
                    <a:pt x="121" y="1158"/>
                    <a:pt x="1" y="1158"/>
                  </a:cubicBezTo>
                  <a:lnTo>
                    <a:pt x="121" y="1269"/>
                  </a:lnTo>
                  <a:lnTo>
                    <a:pt x="121" y="1390"/>
                  </a:lnTo>
                  <a:cubicBezTo>
                    <a:pt x="353" y="1501"/>
                    <a:pt x="584" y="1621"/>
                    <a:pt x="695" y="1621"/>
                  </a:cubicBezTo>
                  <a:cubicBezTo>
                    <a:pt x="816" y="1621"/>
                    <a:pt x="816" y="1732"/>
                    <a:pt x="927" y="1732"/>
                  </a:cubicBezTo>
                  <a:cubicBezTo>
                    <a:pt x="1158" y="1732"/>
                    <a:pt x="1047" y="1732"/>
                    <a:pt x="1158" y="1853"/>
                  </a:cubicBezTo>
                  <a:cubicBezTo>
                    <a:pt x="1390" y="1853"/>
                    <a:pt x="1510" y="1964"/>
                    <a:pt x="1742" y="2084"/>
                  </a:cubicBezTo>
                  <a:cubicBezTo>
                    <a:pt x="1973" y="2195"/>
                    <a:pt x="2316" y="2316"/>
                    <a:pt x="2668" y="2195"/>
                  </a:cubicBezTo>
                  <a:lnTo>
                    <a:pt x="3131" y="2195"/>
                  </a:lnTo>
                  <a:cubicBezTo>
                    <a:pt x="3242" y="2195"/>
                    <a:pt x="3362" y="2316"/>
                    <a:pt x="3362" y="2316"/>
                  </a:cubicBezTo>
                  <a:cubicBezTo>
                    <a:pt x="3473" y="2316"/>
                    <a:pt x="3473" y="2427"/>
                    <a:pt x="3473" y="2427"/>
                  </a:cubicBezTo>
                  <a:cubicBezTo>
                    <a:pt x="3594" y="2658"/>
                    <a:pt x="3705" y="2890"/>
                    <a:pt x="3825" y="3010"/>
                  </a:cubicBezTo>
                  <a:cubicBezTo>
                    <a:pt x="3936" y="3010"/>
                    <a:pt x="4288" y="3242"/>
                    <a:pt x="4399" y="3122"/>
                  </a:cubicBezTo>
                  <a:lnTo>
                    <a:pt x="4288" y="3122"/>
                  </a:lnTo>
                  <a:cubicBezTo>
                    <a:pt x="4168" y="3010"/>
                    <a:pt x="4168" y="3010"/>
                    <a:pt x="4057" y="3010"/>
                  </a:cubicBezTo>
                  <a:cubicBezTo>
                    <a:pt x="3825" y="2890"/>
                    <a:pt x="3825" y="2779"/>
                    <a:pt x="3705" y="2547"/>
                  </a:cubicBezTo>
                  <a:cubicBezTo>
                    <a:pt x="3705" y="2547"/>
                    <a:pt x="3594" y="2195"/>
                    <a:pt x="3473" y="2084"/>
                  </a:cubicBezTo>
                  <a:cubicBezTo>
                    <a:pt x="3594" y="2084"/>
                    <a:pt x="3936" y="2547"/>
                    <a:pt x="4520" y="2658"/>
                  </a:cubicBezTo>
                  <a:cubicBezTo>
                    <a:pt x="5094" y="2890"/>
                    <a:pt x="5557" y="2658"/>
                    <a:pt x="5214" y="2658"/>
                  </a:cubicBezTo>
                  <a:lnTo>
                    <a:pt x="4983" y="2658"/>
                  </a:lnTo>
                  <a:cubicBezTo>
                    <a:pt x="4862" y="2658"/>
                    <a:pt x="4520" y="2547"/>
                    <a:pt x="4399" y="2547"/>
                  </a:cubicBezTo>
                  <a:lnTo>
                    <a:pt x="4399" y="2316"/>
                  </a:lnTo>
                  <a:lnTo>
                    <a:pt x="4288" y="2195"/>
                  </a:lnTo>
                  <a:cubicBezTo>
                    <a:pt x="4057" y="1732"/>
                    <a:pt x="3705" y="1621"/>
                    <a:pt x="3362" y="1269"/>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4693822" y="3084772"/>
              <a:ext cx="498793" cy="303621"/>
            </a:xfrm>
            <a:custGeom>
              <a:rect b="b" l="l" r="r" t="t"/>
              <a:pathLst>
                <a:path extrusionOk="0" h="3242" w="5326">
                  <a:moveTo>
                    <a:pt x="2547" y="1853"/>
                  </a:moveTo>
                  <a:lnTo>
                    <a:pt x="2315" y="1853"/>
                  </a:lnTo>
                  <a:lnTo>
                    <a:pt x="2084" y="1853"/>
                  </a:lnTo>
                  <a:cubicBezTo>
                    <a:pt x="1852" y="1621"/>
                    <a:pt x="1510" y="1390"/>
                    <a:pt x="1278" y="1158"/>
                  </a:cubicBezTo>
                  <a:lnTo>
                    <a:pt x="1047" y="815"/>
                  </a:lnTo>
                  <a:cubicBezTo>
                    <a:pt x="1158" y="815"/>
                    <a:pt x="1389" y="927"/>
                    <a:pt x="1510" y="1047"/>
                  </a:cubicBezTo>
                  <a:lnTo>
                    <a:pt x="2084" y="1510"/>
                  </a:lnTo>
                  <a:lnTo>
                    <a:pt x="2315" y="1741"/>
                  </a:lnTo>
                  <a:cubicBezTo>
                    <a:pt x="2436" y="1741"/>
                    <a:pt x="2547" y="1853"/>
                    <a:pt x="2547" y="1853"/>
                  </a:cubicBezTo>
                  <a:close/>
                  <a:moveTo>
                    <a:pt x="2084" y="1278"/>
                  </a:moveTo>
                  <a:cubicBezTo>
                    <a:pt x="2084" y="1390"/>
                    <a:pt x="2315" y="1510"/>
                    <a:pt x="2315" y="1510"/>
                  </a:cubicBezTo>
                  <a:cubicBezTo>
                    <a:pt x="2436" y="1621"/>
                    <a:pt x="2899" y="1973"/>
                    <a:pt x="3010" y="1973"/>
                  </a:cubicBezTo>
                  <a:lnTo>
                    <a:pt x="3362" y="2084"/>
                  </a:lnTo>
                  <a:cubicBezTo>
                    <a:pt x="3362" y="1973"/>
                    <a:pt x="3242" y="1973"/>
                    <a:pt x="3242" y="1973"/>
                  </a:cubicBezTo>
                  <a:cubicBezTo>
                    <a:pt x="3010" y="1741"/>
                    <a:pt x="2899" y="1621"/>
                    <a:pt x="2667" y="1510"/>
                  </a:cubicBezTo>
                  <a:cubicBezTo>
                    <a:pt x="2547" y="1390"/>
                    <a:pt x="2204" y="1278"/>
                    <a:pt x="2084" y="1278"/>
                  </a:cubicBezTo>
                  <a:close/>
                  <a:moveTo>
                    <a:pt x="1973" y="1047"/>
                  </a:moveTo>
                  <a:cubicBezTo>
                    <a:pt x="1973" y="1047"/>
                    <a:pt x="1973" y="1158"/>
                    <a:pt x="2084" y="1158"/>
                  </a:cubicBezTo>
                  <a:cubicBezTo>
                    <a:pt x="2204" y="1158"/>
                    <a:pt x="2436" y="1278"/>
                    <a:pt x="2547" y="1278"/>
                  </a:cubicBezTo>
                  <a:lnTo>
                    <a:pt x="2667" y="1278"/>
                  </a:lnTo>
                  <a:cubicBezTo>
                    <a:pt x="3130" y="1278"/>
                    <a:pt x="3473" y="1510"/>
                    <a:pt x="3473" y="1510"/>
                  </a:cubicBezTo>
                  <a:lnTo>
                    <a:pt x="3825" y="1510"/>
                  </a:lnTo>
                  <a:lnTo>
                    <a:pt x="4056" y="1510"/>
                  </a:lnTo>
                  <a:lnTo>
                    <a:pt x="3473" y="1278"/>
                  </a:lnTo>
                  <a:cubicBezTo>
                    <a:pt x="3242" y="1158"/>
                    <a:pt x="3130" y="1158"/>
                    <a:pt x="3010" y="1047"/>
                  </a:cubicBezTo>
                  <a:cubicBezTo>
                    <a:pt x="2667" y="1047"/>
                    <a:pt x="2436" y="1158"/>
                    <a:pt x="2204" y="1047"/>
                  </a:cubicBezTo>
                  <a:close/>
                  <a:moveTo>
                    <a:pt x="3825" y="1621"/>
                  </a:moveTo>
                  <a:lnTo>
                    <a:pt x="3825" y="1621"/>
                  </a:lnTo>
                  <a:lnTo>
                    <a:pt x="4056" y="1621"/>
                  </a:lnTo>
                  <a:cubicBezTo>
                    <a:pt x="4168" y="1621"/>
                    <a:pt x="4288" y="1621"/>
                    <a:pt x="4519" y="1741"/>
                  </a:cubicBezTo>
                  <a:cubicBezTo>
                    <a:pt x="4862" y="1741"/>
                    <a:pt x="4982" y="1853"/>
                    <a:pt x="5094" y="1973"/>
                  </a:cubicBezTo>
                  <a:lnTo>
                    <a:pt x="5214" y="2084"/>
                  </a:lnTo>
                  <a:cubicBezTo>
                    <a:pt x="5325" y="1973"/>
                    <a:pt x="5214" y="1973"/>
                    <a:pt x="5094" y="1853"/>
                  </a:cubicBezTo>
                  <a:cubicBezTo>
                    <a:pt x="4982" y="1621"/>
                    <a:pt x="4751" y="1621"/>
                    <a:pt x="4519" y="1510"/>
                  </a:cubicBezTo>
                  <a:lnTo>
                    <a:pt x="4288" y="1510"/>
                  </a:lnTo>
                  <a:lnTo>
                    <a:pt x="4168" y="1390"/>
                  </a:lnTo>
                  <a:cubicBezTo>
                    <a:pt x="3936" y="1278"/>
                    <a:pt x="3825" y="1278"/>
                    <a:pt x="3593" y="1158"/>
                  </a:cubicBezTo>
                  <a:cubicBezTo>
                    <a:pt x="3362" y="1047"/>
                    <a:pt x="3130" y="927"/>
                    <a:pt x="2899" y="927"/>
                  </a:cubicBezTo>
                  <a:lnTo>
                    <a:pt x="2315" y="927"/>
                  </a:lnTo>
                  <a:lnTo>
                    <a:pt x="2204" y="927"/>
                  </a:lnTo>
                  <a:lnTo>
                    <a:pt x="1973" y="927"/>
                  </a:lnTo>
                  <a:cubicBezTo>
                    <a:pt x="1852" y="927"/>
                    <a:pt x="1852" y="927"/>
                    <a:pt x="1852" y="815"/>
                  </a:cubicBezTo>
                  <a:lnTo>
                    <a:pt x="1741" y="584"/>
                  </a:lnTo>
                  <a:cubicBezTo>
                    <a:pt x="1621" y="463"/>
                    <a:pt x="1510" y="232"/>
                    <a:pt x="1389" y="121"/>
                  </a:cubicBezTo>
                  <a:cubicBezTo>
                    <a:pt x="1278" y="121"/>
                    <a:pt x="926" y="0"/>
                    <a:pt x="926" y="0"/>
                  </a:cubicBezTo>
                  <a:cubicBezTo>
                    <a:pt x="926" y="121"/>
                    <a:pt x="1047" y="121"/>
                    <a:pt x="1158" y="121"/>
                  </a:cubicBezTo>
                  <a:cubicBezTo>
                    <a:pt x="1389" y="352"/>
                    <a:pt x="1510" y="352"/>
                    <a:pt x="1621" y="695"/>
                  </a:cubicBezTo>
                  <a:lnTo>
                    <a:pt x="1852" y="1047"/>
                  </a:lnTo>
                  <a:cubicBezTo>
                    <a:pt x="1741" y="1047"/>
                    <a:pt x="1621" y="927"/>
                    <a:pt x="1621" y="927"/>
                  </a:cubicBezTo>
                  <a:cubicBezTo>
                    <a:pt x="1389" y="815"/>
                    <a:pt x="1389" y="815"/>
                    <a:pt x="1047" y="584"/>
                  </a:cubicBezTo>
                  <a:cubicBezTo>
                    <a:pt x="815" y="463"/>
                    <a:pt x="352" y="352"/>
                    <a:pt x="121" y="463"/>
                  </a:cubicBezTo>
                  <a:lnTo>
                    <a:pt x="0" y="463"/>
                  </a:lnTo>
                  <a:cubicBezTo>
                    <a:pt x="0" y="584"/>
                    <a:pt x="352" y="584"/>
                    <a:pt x="352" y="584"/>
                  </a:cubicBezTo>
                  <a:cubicBezTo>
                    <a:pt x="463" y="584"/>
                    <a:pt x="815" y="695"/>
                    <a:pt x="926" y="695"/>
                  </a:cubicBezTo>
                  <a:lnTo>
                    <a:pt x="926" y="927"/>
                  </a:lnTo>
                  <a:cubicBezTo>
                    <a:pt x="926" y="927"/>
                    <a:pt x="926" y="1047"/>
                    <a:pt x="1047" y="1047"/>
                  </a:cubicBezTo>
                  <a:cubicBezTo>
                    <a:pt x="1047" y="1158"/>
                    <a:pt x="1158" y="1278"/>
                    <a:pt x="1278" y="1390"/>
                  </a:cubicBezTo>
                  <a:cubicBezTo>
                    <a:pt x="1389" y="1510"/>
                    <a:pt x="1621" y="1741"/>
                    <a:pt x="1852" y="1853"/>
                  </a:cubicBezTo>
                  <a:lnTo>
                    <a:pt x="1852" y="1973"/>
                  </a:lnTo>
                  <a:lnTo>
                    <a:pt x="2084" y="1973"/>
                  </a:lnTo>
                  <a:cubicBezTo>
                    <a:pt x="2204" y="1973"/>
                    <a:pt x="2315" y="2084"/>
                    <a:pt x="2315" y="2084"/>
                  </a:cubicBezTo>
                  <a:lnTo>
                    <a:pt x="2315" y="1973"/>
                  </a:lnTo>
                  <a:cubicBezTo>
                    <a:pt x="2436" y="1973"/>
                    <a:pt x="2547" y="1973"/>
                    <a:pt x="2547" y="2084"/>
                  </a:cubicBezTo>
                  <a:lnTo>
                    <a:pt x="2899" y="2084"/>
                  </a:lnTo>
                  <a:cubicBezTo>
                    <a:pt x="3010" y="2084"/>
                    <a:pt x="3130" y="2084"/>
                    <a:pt x="3130" y="2204"/>
                  </a:cubicBezTo>
                  <a:lnTo>
                    <a:pt x="3242" y="2204"/>
                  </a:lnTo>
                  <a:cubicBezTo>
                    <a:pt x="3473" y="2547"/>
                    <a:pt x="3705" y="2779"/>
                    <a:pt x="3936" y="3010"/>
                  </a:cubicBezTo>
                  <a:cubicBezTo>
                    <a:pt x="4056" y="3010"/>
                    <a:pt x="4288" y="3242"/>
                    <a:pt x="4399" y="3242"/>
                  </a:cubicBezTo>
                  <a:lnTo>
                    <a:pt x="4399" y="3130"/>
                  </a:lnTo>
                  <a:lnTo>
                    <a:pt x="4168" y="2899"/>
                  </a:lnTo>
                  <a:cubicBezTo>
                    <a:pt x="3825" y="2667"/>
                    <a:pt x="3593" y="2316"/>
                    <a:pt x="3473" y="2204"/>
                  </a:cubicBezTo>
                  <a:cubicBezTo>
                    <a:pt x="3473" y="2204"/>
                    <a:pt x="3705" y="2316"/>
                    <a:pt x="3825" y="2316"/>
                  </a:cubicBezTo>
                  <a:cubicBezTo>
                    <a:pt x="3936" y="2436"/>
                    <a:pt x="4056" y="2547"/>
                    <a:pt x="4288" y="2667"/>
                  </a:cubicBezTo>
                  <a:lnTo>
                    <a:pt x="4519" y="2899"/>
                  </a:lnTo>
                  <a:cubicBezTo>
                    <a:pt x="4631" y="2899"/>
                    <a:pt x="4862" y="3242"/>
                    <a:pt x="4982" y="3242"/>
                  </a:cubicBezTo>
                  <a:lnTo>
                    <a:pt x="4982" y="3130"/>
                  </a:lnTo>
                  <a:cubicBezTo>
                    <a:pt x="4751" y="2899"/>
                    <a:pt x="4288" y="2436"/>
                    <a:pt x="3936" y="2316"/>
                  </a:cubicBezTo>
                  <a:cubicBezTo>
                    <a:pt x="3936" y="2204"/>
                    <a:pt x="3825" y="2204"/>
                    <a:pt x="3825" y="2204"/>
                  </a:cubicBezTo>
                  <a:cubicBezTo>
                    <a:pt x="3705" y="2084"/>
                    <a:pt x="3473" y="1973"/>
                    <a:pt x="3362" y="1853"/>
                  </a:cubicBezTo>
                  <a:cubicBezTo>
                    <a:pt x="3130" y="1621"/>
                    <a:pt x="3130" y="1621"/>
                    <a:pt x="2778" y="1390"/>
                  </a:cubicBezTo>
                  <a:cubicBezTo>
                    <a:pt x="2899" y="1390"/>
                    <a:pt x="3010" y="1390"/>
                    <a:pt x="3130" y="1510"/>
                  </a:cubicBezTo>
                  <a:cubicBezTo>
                    <a:pt x="3242" y="1510"/>
                    <a:pt x="3362" y="1510"/>
                    <a:pt x="3473" y="1621"/>
                  </a:cubicBezTo>
                  <a:cubicBezTo>
                    <a:pt x="3825" y="1741"/>
                    <a:pt x="4399" y="2084"/>
                    <a:pt x="4631" y="2436"/>
                  </a:cubicBezTo>
                  <a:cubicBezTo>
                    <a:pt x="4862" y="2547"/>
                    <a:pt x="4862" y="2547"/>
                    <a:pt x="4982" y="2779"/>
                  </a:cubicBezTo>
                  <a:cubicBezTo>
                    <a:pt x="4982" y="3010"/>
                    <a:pt x="5094" y="2779"/>
                    <a:pt x="4982" y="2667"/>
                  </a:cubicBezTo>
                  <a:cubicBezTo>
                    <a:pt x="4862" y="2436"/>
                    <a:pt x="4751" y="2316"/>
                    <a:pt x="4631" y="2204"/>
                  </a:cubicBezTo>
                  <a:cubicBezTo>
                    <a:pt x="4399" y="1973"/>
                    <a:pt x="4168" y="1741"/>
                    <a:pt x="3825" y="16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4705060" y="2619024"/>
              <a:ext cx="379105" cy="303621"/>
            </a:xfrm>
            <a:custGeom>
              <a:rect b="b" l="l" r="r" t="t"/>
              <a:pathLst>
                <a:path extrusionOk="0" h="3242" w="4048">
                  <a:moveTo>
                    <a:pt x="927" y="2658"/>
                  </a:moveTo>
                  <a:cubicBezTo>
                    <a:pt x="1038" y="2658"/>
                    <a:pt x="1038" y="2547"/>
                    <a:pt x="1158" y="2427"/>
                  </a:cubicBezTo>
                  <a:cubicBezTo>
                    <a:pt x="1621" y="2084"/>
                    <a:pt x="1853" y="1732"/>
                    <a:pt x="2316" y="1390"/>
                  </a:cubicBezTo>
                  <a:cubicBezTo>
                    <a:pt x="2427" y="1269"/>
                    <a:pt x="2547" y="1269"/>
                    <a:pt x="2779" y="1269"/>
                  </a:cubicBezTo>
                  <a:cubicBezTo>
                    <a:pt x="2658" y="1390"/>
                    <a:pt x="2658" y="1390"/>
                    <a:pt x="2427" y="1501"/>
                  </a:cubicBezTo>
                  <a:cubicBezTo>
                    <a:pt x="2195" y="1853"/>
                    <a:pt x="2084" y="2195"/>
                    <a:pt x="1853" y="2547"/>
                  </a:cubicBezTo>
                  <a:cubicBezTo>
                    <a:pt x="1621" y="2658"/>
                    <a:pt x="1501" y="2779"/>
                    <a:pt x="1269" y="2890"/>
                  </a:cubicBezTo>
                  <a:lnTo>
                    <a:pt x="1038" y="2890"/>
                  </a:lnTo>
                  <a:lnTo>
                    <a:pt x="695" y="2890"/>
                  </a:lnTo>
                  <a:close/>
                  <a:moveTo>
                    <a:pt x="1390" y="1621"/>
                  </a:moveTo>
                  <a:cubicBezTo>
                    <a:pt x="1390" y="1501"/>
                    <a:pt x="1390" y="1501"/>
                    <a:pt x="1501" y="1501"/>
                  </a:cubicBezTo>
                  <a:lnTo>
                    <a:pt x="1501" y="1390"/>
                  </a:lnTo>
                  <a:cubicBezTo>
                    <a:pt x="1732" y="806"/>
                    <a:pt x="1732" y="575"/>
                    <a:pt x="2316" y="232"/>
                  </a:cubicBezTo>
                  <a:cubicBezTo>
                    <a:pt x="2316" y="232"/>
                    <a:pt x="2427" y="232"/>
                    <a:pt x="2427" y="112"/>
                  </a:cubicBezTo>
                  <a:cubicBezTo>
                    <a:pt x="2547" y="112"/>
                    <a:pt x="2658" y="112"/>
                    <a:pt x="2658" y="1"/>
                  </a:cubicBezTo>
                  <a:lnTo>
                    <a:pt x="2547" y="1"/>
                  </a:lnTo>
                  <a:cubicBezTo>
                    <a:pt x="2427" y="1"/>
                    <a:pt x="2316" y="112"/>
                    <a:pt x="2195" y="112"/>
                  </a:cubicBezTo>
                  <a:cubicBezTo>
                    <a:pt x="1964" y="232"/>
                    <a:pt x="1853" y="343"/>
                    <a:pt x="1732" y="464"/>
                  </a:cubicBezTo>
                  <a:cubicBezTo>
                    <a:pt x="1621" y="695"/>
                    <a:pt x="1501" y="927"/>
                    <a:pt x="1501" y="1158"/>
                  </a:cubicBezTo>
                  <a:cubicBezTo>
                    <a:pt x="1390" y="1390"/>
                    <a:pt x="1269" y="1501"/>
                    <a:pt x="1158" y="1732"/>
                  </a:cubicBezTo>
                  <a:lnTo>
                    <a:pt x="927" y="1964"/>
                  </a:lnTo>
                  <a:cubicBezTo>
                    <a:pt x="806" y="2084"/>
                    <a:pt x="575" y="2084"/>
                    <a:pt x="464" y="2084"/>
                  </a:cubicBezTo>
                  <a:lnTo>
                    <a:pt x="464" y="2084"/>
                  </a:lnTo>
                  <a:cubicBezTo>
                    <a:pt x="464" y="2195"/>
                    <a:pt x="575" y="2195"/>
                    <a:pt x="575" y="2195"/>
                  </a:cubicBezTo>
                  <a:cubicBezTo>
                    <a:pt x="806" y="2195"/>
                    <a:pt x="1038" y="2084"/>
                    <a:pt x="1158" y="1964"/>
                  </a:cubicBezTo>
                  <a:cubicBezTo>
                    <a:pt x="1390" y="1853"/>
                    <a:pt x="1501" y="1732"/>
                    <a:pt x="1621" y="1621"/>
                  </a:cubicBezTo>
                  <a:lnTo>
                    <a:pt x="1621" y="1621"/>
                  </a:lnTo>
                  <a:cubicBezTo>
                    <a:pt x="1621" y="1621"/>
                    <a:pt x="1501" y="1732"/>
                    <a:pt x="1501" y="1853"/>
                  </a:cubicBezTo>
                  <a:lnTo>
                    <a:pt x="1158" y="2195"/>
                  </a:lnTo>
                  <a:cubicBezTo>
                    <a:pt x="1038" y="2427"/>
                    <a:pt x="806" y="2547"/>
                    <a:pt x="695" y="2779"/>
                  </a:cubicBezTo>
                  <a:cubicBezTo>
                    <a:pt x="575" y="2779"/>
                    <a:pt x="464" y="2890"/>
                    <a:pt x="343" y="3010"/>
                  </a:cubicBezTo>
                  <a:lnTo>
                    <a:pt x="343" y="3010"/>
                  </a:lnTo>
                  <a:lnTo>
                    <a:pt x="343" y="3010"/>
                  </a:lnTo>
                  <a:lnTo>
                    <a:pt x="1" y="3121"/>
                  </a:lnTo>
                  <a:lnTo>
                    <a:pt x="1" y="3242"/>
                  </a:lnTo>
                  <a:lnTo>
                    <a:pt x="1" y="3242"/>
                  </a:lnTo>
                  <a:lnTo>
                    <a:pt x="112" y="3242"/>
                  </a:lnTo>
                  <a:cubicBezTo>
                    <a:pt x="232" y="3242"/>
                    <a:pt x="343" y="3121"/>
                    <a:pt x="464" y="3010"/>
                  </a:cubicBezTo>
                  <a:lnTo>
                    <a:pt x="575" y="3010"/>
                  </a:lnTo>
                  <a:lnTo>
                    <a:pt x="806" y="3121"/>
                  </a:lnTo>
                  <a:cubicBezTo>
                    <a:pt x="1390" y="3121"/>
                    <a:pt x="1853" y="2890"/>
                    <a:pt x="2195" y="2316"/>
                  </a:cubicBezTo>
                  <a:lnTo>
                    <a:pt x="2195" y="2195"/>
                  </a:lnTo>
                  <a:cubicBezTo>
                    <a:pt x="2316" y="2195"/>
                    <a:pt x="2427" y="2084"/>
                    <a:pt x="2547" y="1964"/>
                  </a:cubicBezTo>
                  <a:cubicBezTo>
                    <a:pt x="2658" y="1964"/>
                    <a:pt x="2779" y="1853"/>
                    <a:pt x="2890" y="1853"/>
                  </a:cubicBezTo>
                  <a:lnTo>
                    <a:pt x="3122" y="1732"/>
                  </a:lnTo>
                  <a:lnTo>
                    <a:pt x="3242" y="1732"/>
                  </a:lnTo>
                  <a:cubicBezTo>
                    <a:pt x="3353" y="1732"/>
                    <a:pt x="3473" y="1732"/>
                    <a:pt x="3585" y="1621"/>
                  </a:cubicBezTo>
                  <a:cubicBezTo>
                    <a:pt x="3705" y="1621"/>
                    <a:pt x="3936" y="1501"/>
                    <a:pt x="4048" y="1390"/>
                  </a:cubicBezTo>
                  <a:lnTo>
                    <a:pt x="3816" y="1390"/>
                  </a:lnTo>
                  <a:lnTo>
                    <a:pt x="3585" y="1501"/>
                  </a:lnTo>
                  <a:lnTo>
                    <a:pt x="3353" y="1501"/>
                  </a:lnTo>
                  <a:cubicBezTo>
                    <a:pt x="3010" y="1621"/>
                    <a:pt x="2658" y="1732"/>
                    <a:pt x="2427" y="1964"/>
                  </a:cubicBezTo>
                  <a:lnTo>
                    <a:pt x="2316" y="1964"/>
                  </a:lnTo>
                  <a:cubicBezTo>
                    <a:pt x="2547" y="1732"/>
                    <a:pt x="2547" y="1501"/>
                    <a:pt x="2779" y="1390"/>
                  </a:cubicBezTo>
                  <a:cubicBezTo>
                    <a:pt x="2890" y="1390"/>
                    <a:pt x="2890" y="1269"/>
                    <a:pt x="2890" y="1390"/>
                  </a:cubicBezTo>
                  <a:cubicBezTo>
                    <a:pt x="3122" y="1390"/>
                    <a:pt x="3353" y="1269"/>
                    <a:pt x="3473" y="1158"/>
                  </a:cubicBezTo>
                  <a:cubicBezTo>
                    <a:pt x="3585" y="1158"/>
                    <a:pt x="3705" y="1038"/>
                    <a:pt x="3816" y="1038"/>
                  </a:cubicBezTo>
                  <a:lnTo>
                    <a:pt x="3473" y="1038"/>
                  </a:lnTo>
                  <a:cubicBezTo>
                    <a:pt x="3353" y="1158"/>
                    <a:pt x="3242" y="1158"/>
                    <a:pt x="3010" y="1158"/>
                  </a:cubicBezTo>
                  <a:lnTo>
                    <a:pt x="2547" y="1158"/>
                  </a:lnTo>
                  <a:cubicBezTo>
                    <a:pt x="2658" y="1038"/>
                    <a:pt x="3010" y="927"/>
                    <a:pt x="3122" y="927"/>
                  </a:cubicBezTo>
                  <a:lnTo>
                    <a:pt x="3353" y="927"/>
                  </a:lnTo>
                  <a:lnTo>
                    <a:pt x="3473" y="927"/>
                  </a:lnTo>
                  <a:cubicBezTo>
                    <a:pt x="3585" y="927"/>
                    <a:pt x="3585" y="927"/>
                    <a:pt x="3585" y="806"/>
                  </a:cubicBezTo>
                  <a:lnTo>
                    <a:pt x="3353" y="806"/>
                  </a:lnTo>
                  <a:lnTo>
                    <a:pt x="2890" y="806"/>
                  </a:lnTo>
                  <a:cubicBezTo>
                    <a:pt x="2890" y="806"/>
                    <a:pt x="2658" y="927"/>
                    <a:pt x="2547" y="1038"/>
                  </a:cubicBezTo>
                  <a:cubicBezTo>
                    <a:pt x="2427" y="1038"/>
                    <a:pt x="2316" y="1158"/>
                    <a:pt x="2195" y="1269"/>
                  </a:cubicBezTo>
                  <a:lnTo>
                    <a:pt x="1732" y="1732"/>
                  </a:lnTo>
                  <a:cubicBezTo>
                    <a:pt x="1853" y="1501"/>
                    <a:pt x="2084" y="1158"/>
                    <a:pt x="2195" y="1038"/>
                  </a:cubicBezTo>
                  <a:cubicBezTo>
                    <a:pt x="2658" y="343"/>
                    <a:pt x="3010" y="464"/>
                    <a:pt x="3010" y="343"/>
                  </a:cubicBezTo>
                  <a:lnTo>
                    <a:pt x="2890" y="343"/>
                  </a:lnTo>
                  <a:cubicBezTo>
                    <a:pt x="2779" y="343"/>
                    <a:pt x="2658" y="343"/>
                    <a:pt x="2427" y="464"/>
                  </a:cubicBezTo>
                  <a:cubicBezTo>
                    <a:pt x="2427" y="464"/>
                    <a:pt x="2427" y="575"/>
                    <a:pt x="2316" y="575"/>
                  </a:cubicBezTo>
                  <a:cubicBezTo>
                    <a:pt x="2316" y="575"/>
                    <a:pt x="2195" y="695"/>
                    <a:pt x="2195" y="806"/>
                  </a:cubicBezTo>
                  <a:cubicBezTo>
                    <a:pt x="2084" y="806"/>
                    <a:pt x="2084" y="927"/>
                    <a:pt x="1964" y="1038"/>
                  </a:cubicBezTo>
                  <a:cubicBezTo>
                    <a:pt x="1964" y="1038"/>
                    <a:pt x="1390" y="1501"/>
                    <a:pt x="1390" y="16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8"/>
            <p:cNvSpPr/>
            <p:nvPr/>
          </p:nvSpPr>
          <p:spPr>
            <a:xfrm>
              <a:off x="3913301" y="3031014"/>
              <a:ext cx="411977" cy="216899"/>
            </a:xfrm>
            <a:custGeom>
              <a:rect b="b" l="l" r="r" t="t"/>
              <a:pathLst>
                <a:path extrusionOk="0" h="2316" w="4399">
                  <a:moveTo>
                    <a:pt x="1047" y="1037"/>
                  </a:moveTo>
                  <a:lnTo>
                    <a:pt x="1278" y="1037"/>
                  </a:lnTo>
                  <a:lnTo>
                    <a:pt x="1389" y="1037"/>
                  </a:lnTo>
                  <a:cubicBezTo>
                    <a:pt x="1621" y="1037"/>
                    <a:pt x="1852" y="926"/>
                    <a:pt x="1973" y="926"/>
                  </a:cubicBezTo>
                  <a:lnTo>
                    <a:pt x="2084" y="926"/>
                  </a:lnTo>
                  <a:lnTo>
                    <a:pt x="2204" y="806"/>
                  </a:lnTo>
                  <a:lnTo>
                    <a:pt x="2547" y="806"/>
                  </a:lnTo>
                  <a:cubicBezTo>
                    <a:pt x="2778" y="806"/>
                    <a:pt x="3010" y="806"/>
                    <a:pt x="3241" y="926"/>
                  </a:cubicBezTo>
                  <a:cubicBezTo>
                    <a:pt x="3241" y="1037"/>
                    <a:pt x="3593" y="1269"/>
                    <a:pt x="3593" y="1269"/>
                  </a:cubicBezTo>
                  <a:lnTo>
                    <a:pt x="3362" y="1269"/>
                  </a:lnTo>
                  <a:lnTo>
                    <a:pt x="2547" y="1269"/>
                  </a:lnTo>
                  <a:lnTo>
                    <a:pt x="1621" y="1269"/>
                  </a:lnTo>
                  <a:lnTo>
                    <a:pt x="1278" y="1269"/>
                  </a:lnTo>
                  <a:cubicBezTo>
                    <a:pt x="1158" y="1269"/>
                    <a:pt x="1047" y="1158"/>
                    <a:pt x="1047" y="1037"/>
                  </a:cubicBezTo>
                  <a:close/>
                  <a:moveTo>
                    <a:pt x="3825" y="1501"/>
                  </a:moveTo>
                  <a:lnTo>
                    <a:pt x="3825" y="1501"/>
                  </a:lnTo>
                  <a:lnTo>
                    <a:pt x="3825" y="1501"/>
                  </a:lnTo>
                  <a:lnTo>
                    <a:pt x="4056" y="1501"/>
                  </a:lnTo>
                  <a:lnTo>
                    <a:pt x="4167" y="1621"/>
                  </a:lnTo>
                  <a:cubicBezTo>
                    <a:pt x="4399" y="1621"/>
                    <a:pt x="4056" y="1389"/>
                    <a:pt x="3825" y="1389"/>
                  </a:cubicBezTo>
                  <a:cubicBezTo>
                    <a:pt x="3704" y="1389"/>
                    <a:pt x="3704" y="1269"/>
                    <a:pt x="3593" y="1158"/>
                  </a:cubicBezTo>
                  <a:lnTo>
                    <a:pt x="3473" y="1037"/>
                  </a:lnTo>
                  <a:cubicBezTo>
                    <a:pt x="3362" y="926"/>
                    <a:pt x="3241" y="806"/>
                    <a:pt x="3130" y="806"/>
                  </a:cubicBezTo>
                  <a:cubicBezTo>
                    <a:pt x="2899" y="695"/>
                    <a:pt x="2667" y="695"/>
                    <a:pt x="2436" y="695"/>
                  </a:cubicBezTo>
                  <a:lnTo>
                    <a:pt x="2204" y="695"/>
                  </a:lnTo>
                  <a:lnTo>
                    <a:pt x="1973" y="695"/>
                  </a:lnTo>
                  <a:lnTo>
                    <a:pt x="1852" y="695"/>
                  </a:lnTo>
                  <a:cubicBezTo>
                    <a:pt x="1510" y="695"/>
                    <a:pt x="1278" y="574"/>
                    <a:pt x="1047" y="343"/>
                  </a:cubicBezTo>
                  <a:cubicBezTo>
                    <a:pt x="926" y="343"/>
                    <a:pt x="815" y="343"/>
                    <a:pt x="815" y="232"/>
                  </a:cubicBezTo>
                  <a:cubicBezTo>
                    <a:pt x="695" y="232"/>
                    <a:pt x="584" y="232"/>
                    <a:pt x="584" y="111"/>
                  </a:cubicBezTo>
                  <a:lnTo>
                    <a:pt x="352" y="111"/>
                  </a:lnTo>
                  <a:cubicBezTo>
                    <a:pt x="232" y="111"/>
                    <a:pt x="121" y="0"/>
                    <a:pt x="121" y="111"/>
                  </a:cubicBezTo>
                  <a:lnTo>
                    <a:pt x="463" y="232"/>
                  </a:lnTo>
                  <a:cubicBezTo>
                    <a:pt x="584" y="343"/>
                    <a:pt x="695" y="343"/>
                    <a:pt x="695" y="343"/>
                  </a:cubicBezTo>
                  <a:cubicBezTo>
                    <a:pt x="695" y="463"/>
                    <a:pt x="695" y="463"/>
                    <a:pt x="815" y="463"/>
                  </a:cubicBezTo>
                  <a:lnTo>
                    <a:pt x="1158" y="695"/>
                  </a:lnTo>
                  <a:cubicBezTo>
                    <a:pt x="1389" y="806"/>
                    <a:pt x="1510" y="806"/>
                    <a:pt x="1741" y="806"/>
                  </a:cubicBezTo>
                  <a:lnTo>
                    <a:pt x="1621" y="806"/>
                  </a:lnTo>
                  <a:lnTo>
                    <a:pt x="1621" y="806"/>
                  </a:lnTo>
                  <a:lnTo>
                    <a:pt x="1510" y="806"/>
                  </a:lnTo>
                  <a:cubicBezTo>
                    <a:pt x="1510" y="926"/>
                    <a:pt x="1389" y="926"/>
                    <a:pt x="1278" y="926"/>
                  </a:cubicBezTo>
                  <a:lnTo>
                    <a:pt x="926" y="926"/>
                  </a:lnTo>
                  <a:cubicBezTo>
                    <a:pt x="815" y="806"/>
                    <a:pt x="695" y="695"/>
                    <a:pt x="584" y="695"/>
                  </a:cubicBezTo>
                  <a:cubicBezTo>
                    <a:pt x="463" y="574"/>
                    <a:pt x="352" y="574"/>
                    <a:pt x="232" y="463"/>
                  </a:cubicBezTo>
                  <a:lnTo>
                    <a:pt x="0" y="463"/>
                  </a:lnTo>
                  <a:cubicBezTo>
                    <a:pt x="121" y="574"/>
                    <a:pt x="232" y="574"/>
                    <a:pt x="352" y="695"/>
                  </a:cubicBezTo>
                  <a:cubicBezTo>
                    <a:pt x="584" y="806"/>
                    <a:pt x="695" y="926"/>
                    <a:pt x="815" y="1037"/>
                  </a:cubicBezTo>
                  <a:lnTo>
                    <a:pt x="926" y="1158"/>
                  </a:lnTo>
                  <a:cubicBezTo>
                    <a:pt x="695" y="1158"/>
                    <a:pt x="695" y="1158"/>
                    <a:pt x="463" y="1037"/>
                  </a:cubicBezTo>
                  <a:cubicBezTo>
                    <a:pt x="232" y="926"/>
                    <a:pt x="232" y="806"/>
                    <a:pt x="0" y="695"/>
                  </a:cubicBezTo>
                  <a:lnTo>
                    <a:pt x="0" y="806"/>
                  </a:lnTo>
                  <a:cubicBezTo>
                    <a:pt x="121" y="806"/>
                    <a:pt x="121" y="926"/>
                    <a:pt x="232" y="926"/>
                  </a:cubicBezTo>
                  <a:cubicBezTo>
                    <a:pt x="352" y="1158"/>
                    <a:pt x="584" y="1269"/>
                    <a:pt x="926" y="1389"/>
                  </a:cubicBezTo>
                  <a:lnTo>
                    <a:pt x="1278" y="1389"/>
                  </a:lnTo>
                  <a:cubicBezTo>
                    <a:pt x="1389" y="1389"/>
                    <a:pt x="1852" y="1389"/>
                    <a:pt x="1973" y="1501"/>
                  </a:cubicBezTo>
                  <a:lnTo>
                    <a:pt x="1852" y="1501"/>
                  </a:lnTo>
                  <a:lnTo>
                    <a:pt x="1741" y="1501"/>
                  </a:lnTo>
                  <a:cubicBezTo>
                    <a:pt x="1621" y="1501"/>
                    <a:pt x="1621" y="1501"/>
                    <a:pt x="1510" y="1621"/>
                  </a:cubicBezTo>
                  <a:lnTo>
                    <a:pt x="1278" y="1621"/>
                  </a:lnTo>
                  <a:lnTo>
                    <a:pt x="1047" y="1621"/>
                  </a:lnTo>
                  <a:lnTo>
                    <a:pt x="584" y="1621"/>
                  </a:lnTo>
                  <a:cubicBezTo>
                    <a:pt x="463" y="1621"/>
                    <a:pt x="352" y="1621"/>
                    <a:pt x="232" y="1501"/>
                  </a:cubicBezTo>
                  <a:lnTo>
                    <a:pt x="121" y="1501"/>
                  </a:lnTo>
                  <a:cubicBezTo>
                    <a:pt x="121" y="1389"/>
                    <a:pt x="121" y="1389"/>
                    <a:pt x="121" y="1501"/>
                  </a:cubicBezTo>
                  <a:lnTo>
                    <a:pt x="121" y="1501"/>
                  </a:lnTo>
                  <a:lnTo>
                    <a:pt x="232" y="1621"/>
                  </a:lnTo>
                  <a:cubicBezTo>
                    <a:pt x="584" y="1852"/>
                    <a:pt x="1047" y="1852"/>
                    <a:pt x="1389" y="1732"/>
                  </a:cubicBezTo>
                  <a:lnTo>
                    <a:pt x="1510" y="1732"/>
                  </a:lnTo>
                  <a:lnTo>
                    <a:pt x="2084" y="1732"/>
                  </a:lnTo>
                  <a:lnTo>
                    <a:pt x="2084" y="1732"/>
                  </a:lnTo>
                  <a:lnTo>
                    <a:pt x="1973" y="1852"/>
                  </a:lnTo>
                  <a:cubicBezTo>
                    <a:pt x="1852" y="1852"/>
                    <a:pt x="1510" y="1964"/>
                    <a:pt x="1389" y="2084"/>
                  </a:cubicBezTo>
                  <a:lnTo>
                    <a:pt x="1158" y="2084"/>
                  </a:lnTo>
                  <a:cubicBezTo>
                    <a:pt x="695" y="2195"/>
                    <a:pt x="232" y="1964"/>
                    <a:pt x="121" y="1964"/>
                  </a:cubicBezTo>
                  <a:lnTo>
                    <a:pt x="232" y="2084"/>
                  </a:lnTo>
                  <a:cubicBezTo>
                    <a:pt x="352" y="2084"/>
                    <a:pt x="463" y="2195"/>
                    <a:pt x="695" y="2195"/>
                  </a:cubicBezTo>
                  <a:cubicBezTo>
                    <a:pt x="926" y="2315"/>
                    <a:pt x="1047" y="2315"/>
                    <a:pt x="1158" y="2195"/>
                  </a:cubicBezTo>
                  <a:lnTo>
                    <a:pt x="1278" y="2195"/>
                  </a:lnTo>
                  <a:lnTo>
                    <a:pt x="1389" y="2195"/>
                  </a:lnTo>
                  <a:lnTo>
                    <a:pt x="1510" y="2195"/>
                  </a:lnTo>
                  <a:lnTo>
                    <a:pt x="2204" y="1852"/>
                  </a:lnTo>
                  <a:lnTo>
                    <a:pt x="2547" y="1852"/>
                  </a:lnTo>
                  <a:lnTo>
                    <a:pt x="2667" y="1852"/>
                  </a:lnTo>
                  <a:lnTo>
                    <a:pt x="2899" y="1852"/>
                  </a:lnTo>
                  <a:cubicBezTo>
                    <a:pt x="2899" y="1964"/>
                    <a:pt x="3010" y="2084"/>
                    <a:pt x="3130" y="2084"/>
                  </a:cubicBezTo>
                  <a:lnTo>
                    <a:pt x="3130" y="1964"/>
                  </a:lnTo>
                  <a:cubicBezTo>
                    <a:pt x="2899" y="1732"/>
                    <a:pt x="2667" y="1621"/>
                    <a:pt x="2315" y="1621"/>
                  </a:cubicBezTo>
                  <a:lnTo>
                    <a:pt x="1973" y="1621"/>
                  </a:lnTo>
                  <a:lnTo>
                    <a:pt x="2315" y="1501"/>
                  </a:lnTo>
                  <a:cubicBezTo>
                    <a:pt x="2547" y="1501"/>
                    <a:pt x="2667" y="1389"/>
                    <a:pt x="2778" y="1389"/>
                  </a:cubicBezTo>
                  <a:cubicBezTo>
                    <a:pt x="2899" y="1389"/>
                    <a:pt x="3704" y="1389"/>
                    <a:pt x="3704" y="150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8"/>
            <p:cNvSpPr/>
            <p:nvPr/>
          </p:nvSpPr>
          <p:spPr>
            <a:xfrm>
              <a:off x="4770151" y="3269460"/>
              <a:ext cx="303621" cy="379105"/>
            </a:xfrm>
            <a:custGeom>
              <a:rect b="b" l="l" r="r" t="t"/>
              <a:pathLst>
                <a:path extrusionOk="0" h="4048" w="3242">
                  <a:moveTo>
                    <a:pt x="1963" y="2779"/>
                  </a:moveTo>
                  <a:lnTo>
                    <a:pt x="1732" y="2547"/>
                  </a:lnTo>
                  <a:cubicBezTo>
                    <a:pt x="1389" y="2316"/>
                    <a:pt x="1037" y="2196"/>
                    <a:pt x="695" y="1853"/>
                  </a:cubicBezTo>
                  <a:cubicBezTo>
                    <a:pt x="574" y="1733"/>
                    <a:pt x="343" y="1390"/>
                    <a:pt x="343" y="1158"/>
                  </a:cubicBezTo>
                  <a:cubicBezTo>
                    <a:pt x="343" y="1038"/>
                    <a:pt x="232" y="807"/>
                    <a:pt x="343" y="695"/>
                  </a:cubicBezTo>
                  <a:cubicBezTo>
                    <a:pt x="343" y="807"/>
                    <a:pt x="343" y="807"/>
                    <a:pt x="463" y="807"/>
                  </a:cubicBezTo>
                  <a:cubicBezTo>
                    <a:pt x="463" y="927"/>
                    <a:pt x="463" y="927"/>
                    <a:pt x="574" y="927"/>
                  </a:cubicBezTo>
                  <a:cubicBezTo>
                    <a:pt x="806" y="1270"/>
                    <a:pt x="1621" y="1964"/>
                    <a:pt x="1852" y="2316"/>
                  </a:cubicBezTo>
                  <a:lnTo>
                    <a:pt x="1963" y="2427"/>
                  </a:lnTo>
                  <a:close/>
                  <a:moveTo>
                    <a:pt x="2084" y="1501"/>
                  </a:moveTo>
                  <a:cubicBezTo>
                    <a:pt x="1852" y="1390"/>
                    <a:pt x="1732" y="1390"/>
                    <a:pt x="1500" y="1158"/>
                  </a:cubicBezTo>
                  <a:cubicBezTo>
                    <a:pt x="1500" y="1158"/>
                    <a:pt x="1269" y="1038"/>
                    <a:pt x="1269" y="927"/>
                  </a:cubicBezTo>
                  <a:cubicBezTo>
                    <a:pt x="1158" y="807"/>
                    <a:pt x="1158" y="575"/>
                    <a:pt x="1158" y="464"/>
                  </a:cubicBezTo>
                  <a:cubicBezTo>
                    <a:pt x="1037" y="575"/>
                    <a:pt x="1158" y="807"/>
                    <a:pt x="1158" y="807"/>
                  </a:cubicBezTo>
                  <a:cubicBezTo>
                    <a:pt x="1158" y="1038"/>
                    <a:pt x="1269" y="1158"/>
                    <a:pt x="1389" y="1270"/>
                  </a:cubicBezTo>
                  <a:cubicBezTo>
                    <a:pt x="1389" y="1390"/>
                    <a:pt x="1500" y="1501"/>
                    <a:pt x="1621" y="1501"/>
                  </a:cubicBezTo>
                  <a:cubicBezTo>
                    <a:pt x="1621" y="1621"/>
                    <a:pt x="1621" y="1621"/>
                    <a:pt x="1732" y="1733"/>
                  </a:cubicBezTo>
                  <a:lnTo>
                    <a:pt x="1389" y="1501"/>
                  </a:lnTo>
                  <a:cubicBezTo>
                    <a:pt x="1269" y="1501"/>
                    <a:pt x="1269" y="1390"/>
                    <a:pt x="1158" y="1270"/>
                  </a:cubicBezTo>
                  <a:cubicBezTo>
                    <a:pt x="1037" y="1270"/>
                    <a:pt x="1037" y="1270"/>
                    <a:pt x="926" y="1158"/>
                  </a:cubicBezTo>
                  <a:lnTo>
                    <a:pt x="343" y="575"/>
                  </a:lnTo>
                  <a:lnTo>
                    <a:pt x="343" y="464"/>
                  </a:lnTo>
                  <a:cubicBezTo>
                    <a:pt x="232" y="464"/>
                    <a:pt x="343" y="464"/>
                    <a:pt x="232" y="344"/>
                  </a:cubicBezTo>
                  <a:cubicBezTo>
                    <a:pt x="232" y="344"/>
                    <a:pt x="111" y="232"/>
                    <a:pt x="111" y="112"/>
                  </a:cubicBezTo>
                  <a:lnTo>
                    <a:pt x="111" y="1"/>
                  </a:lnTo>
                  <a:cubicBezTo>
                    <a:pt x="111" y="1"/>
                    <a:pt x="0" y="1"/>
                    <a:pt x="111" y="232"/>
                  </a:cubicBezTo>
                  <a:cubicBezTo>
                    <a:pt x="111" y="464"/>
                    <a:pt x="232" y="575"/>
                    <a:pt x="232" y="575"/>
                  </a:cubicBezTo>
                  <a:lnTo>
                    <a:pt x="232" y="1158"/>
                  </a:lnTo>
                  <a:lnTo>
                    <a:pt x="232" y="1390"/>
                  </a:lnTo>
                  <a:cubicBezTo>
                    <a:pt x="343" y="1733"/>
                    <a:pt x="574" y="1853"/>
                    <a:pt x="806" y="2084"/>
                  </a:cubicBezTo>
                  <a:lnTo>
                    <a:pt x="926" y="2196"/>
                  </a:lnTo>
                  <a:cubicBezTo>
                    <a:pt x="1037" y="2196"/>
                    <a:pt x="1037" y="2316"/>
                    <a:pt x="1037" y="2316"/>
                  </a:cubicBezTo>
                  <a:lnTo>
                    <a:pt x="1269" y="2547"/>
                  </a:lnTo>
                  <a:cubicBezTo>
                    <a:pt x="1269" y="2659"/>
                    <a:pt x="1269" y="2659"/>
                    <a:pt x="1389" y="2779"/>
                  </a:cubicBezTo>
                  <a:cubicBezTo>
                    <a:pt x="1500" y="3010"/>
                    <a:pt x="1500" y="3353"/>
                    <a:pt x="1621" y="3585"/>
                  </a:cubicBezTo>
                  <a:lnTo>
                    <a:pt x="1621" y="3705"/>
                  </a:lnTo>
                  <a:cubicBezTo>
                    <a:pt x="1732" y="3816"/>
                    <a:pt x="1732" y="4048"/>
                    <a:pt x="1852" y="4048"/>
                  </a:cubicBezTo>
                  <a:cubicBezTo>
                    <a:pt x="1963" y="4048"/>
                    <a:pt x="1852" y="3816"/>
                    <a:pt x="1852" y="3816"/>
                  </a:cubicBezTo>
                  <a:cubicBezTo>
                    <a:pt x="1732" y="3585"/>
                    <a:pt x="1732" y="3353"/>
                    <a:pt x="1621" y="3242"/>
                  </a:cubicBezTo>
                  <a:cubicBezTo>
                    <a:pt x="1621" y="2890"/>
                    <a:pt x="1500" y="2659"/>
                    <a:pt x="1269" y="2427"/>
                  </a:cubicBezTo>
                  <a:cubicBezTo>
                    <a:pt x="1500" y="2427"/>
                    <a:pt x="1732" y="2659"/>
                    <a:pt x="1852" y="2779"/>
                  </a:cubicBezTo>
                  <a:cubicBezTo>
                    <a:pt x="1963" y="3010"/>
                    <a:pt x="1963" y="2890"/>
                    <a:pt x="1963" y="3010"/>
                  </a:cubicBezTo>
                  <a:lnTo>
                    <a:pt x="1963" y="3353"/>
                  </a:lnTo>
                  <a:cubicBezTo>
                    <a:pt x="1963" y="3473"/>
                    <a:pt x="2084" y="3705"/>
                    <a:pt x="2195" y="3816"/>
                  </a:cubicBezTo>
                  <a:cubicBezTo>
                    <a:pt x="2315" y="3937"/>
                    <a:pt x="2195" y="3585"/>
                    <a:pt x="2195" y="3585"/>
                  </a:cubicBezTo>
                  <a:cubicBezTo>
                    <a:pt x="2084" y="3353"/>
                    <a:pt x="2084" y="3122"/>
                    <a:pt x="2084" y="3010"/>
                  </a:cubicBezTo>
                  <a:lnTo>
                    <a:pt x="2084" y="2659"/>
                  </a:lnTo>
                  <a:cubicBezTo>
                    <a:pt x="2195" y="2779"/>
                    <a:pt x="2315" y="3010"/>
                    <a:pt x="2315" y="3122"/>
                  </a:cubicBezTo>
                  <a:lnTo>
                    <a:pt x="2315" y="3353"/>
                  </a:lnTo>
                  <a:lnTo>
                    <a:pt x="2427" y="3585"/>
                  </a:lnTo>
                  <a:lnTo>
                    <a:pt x="2427" y="3585"/>
                  </a:lnTo>
                  <a:lnTo>
                    <a:pt x="2427" y="3705"/>
                  </a:lnTo>
                  <a:lnTo>
                    <a:pt x="2427" y="3585"/>
                  </a:lnTo>
                  <a:cubicBezTo>
                    <a:pt x="2547" y="3473"/>
                    <a:pt x="2427" y="3242"/>
                    <a:pt x="2427" y="3122"/>
                  </a:cubicBezTo>
                  <a:cubicBezTo>
                    <a:pt x="2315" y="2659"/>
                    <a:pt x="1963" y="2196"/>
                    <a:pt x="1621" y="1853"/>
                  </a:cubicBezTo>
                  <a:lnTo>
                    <a:pt x="1621" y="1733"/>
                  </a:lnTo>
                  <a:cubicBezTo>
                    <a:pt x="1732" y="1853"/>
                    <a:pt x="1963" y="1964"/>
                    <a:pt x="2195" y="2084"/>
                  </a:cubicBezTo>
                  <a:lnTo>
                    <a:pt x="2547" y="2427"/>
                  </a:lnTo>
                  <a:cubicBezTo>
                    <a:pt x="2658" y="2659"/>
                    <a:pt x="2778" y="2659"/>
                    <a:pt x="2778" y="2890"/>
                  </a:cubicBezTo>
                  <a:cubicBezTo>
                    <a:pt x="2778" y="3010"/>
                    <a:pt x="2890" y="3122"/>
                    <a:pt x="2890" y="3122"/>
                  </a:cubicBezTo>
                  <a:lnTo>
                    <a:pt x="2890" y="2890"/>
                  </a:lnTo>
                  <a:cubicBezTo>
                    <a:pt x="2890" y="2659"/>
                    <a:pt x="2778" y="2547"/>
                    <a:pt x="2658" y="2427"/>
                  </a:cubicBezTo>
                  <a:cubicBezTo>
                    <a:pt x="2547" y="2316"/>
                    <a:pt x="2427" y="2084"/>
                    <a:pt x="2315" y="2084"/>
                  </a:cubicBezTo>
                  <a:lnTo>
                    <a:pt x="2084" y="1853"/>
                  </a:lnTo>
                  <a:cubicBezTo>
                    <a:pt x="2084" y="1853"/>
                    <a:pt x="1621" y="1501"/>
                    <a:pt x="1621" y="1390"/>
                  </a:cubicBezTo>
                  <a:cubicBezTo>
                    <a:pt x="2084" y="1733"/>
                    <a:pt x="2547" y="1733"/>
                    <a:pt x="2778" y="2084"/>
                  </a:cubicBezTo>
                  <a:cubicBezTo>
                    <a:pt x="2890" y="2196"/>
                    <a:pt x="3010" y="2316"/>
                    <a:pt x="3010" y="2427"/>
                  </a:cubicBezTo>
                  <a:lnTo>
                    <a:pt x="3121" y="2547"/>
                  </a:lnTo>
                  <a:lnTo>
                    <a:pt x="3121" y="2659"/>
                  </a:lnTo>
                  <a:cubicBezTo>
                    <a:pt x="3121" y="2659"/>
                    <a:pt x="3241" y="2659"/>
                    <a:pt x="3241" y="2779"/>
                  </a:cubicBezTo>
                  <a:lnTo>
                    <a:pt x="3241" y="2659"/>
                  </a:lnTo>
                  <a:cubicBezTo>
                    <a:pt x="3241" y="2547"/>
                    <a:pt x="3121" y="2427"/>
                    <a:pt x="3121" y="2316"/>
                  </a:cubicBezTo>
                  <a:lnTo>
                    <a:pt x="3010" y="2084"/>
                  </a:lnTo>
                  <a:cubicBezTo>
                    <a:pt x="2778" y="1733"/>
                    <a:pt x="2427" y="1621"/>
                    <a:pt x="2084" y="150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4813513" y="3019681"/>
              <a:ext cx="400739" cy="206504"/>
            </a:xfrm>
            <a:custGeom>
              <a:rect b="b" l="l" r="r" t="t"/>
              <a:pathLst>
                <a:path extrusionOk="0" h="2205" w="4279">
                  <a:moveTo>
                    <a:pt x="695" y="927"/>
                  </a:moveTo>
                  <a:lnTo>
                    <a:pt x="1389" y="927"/>
                  </a:lnTo>
                  <a:lnTo>
                    <a:pt x="1964" y="927"/>
                  </a:lnTo>
                  <a:lnTo>
                    <a:pt x="2195" y="927"/>
                  </a:lnTo>
                  <a:cubicBezTo>
                    <a:pt x="2427" y="927"/>
                    <a:pt x="2890" y="927"/>
                    <a:pt x="3010" y="1047"/>
                  </a:cubicBezTo>
                  <a:cubicBezTo>
                    <a:pt x="3121" y="1047"/>
                    <a:pt x="3241" y="1158"/>
                    <a:pt x="3241" y="1279"/>
                  </a:cubicBezTo>
                  <a:lnTo>
                    <a:pt x="3121" y="1279"/>
                  </a:lnTo>
                  <a:cubicBezTo>
                    <a:pt x="2778" y="1158"/>
                    <a:pt x="2547" y="1279"/>
                    <a:pt x="2427" y="1279"/>
                  </a:cubicBezTo>
                  <a:lnTo>
                    <a:pt x="2195" y="1390"/>
                  </a:lnTo>
                  <a:lnTo>
                    <a:pt x="1964" y="1390"/>
                  </a:lnTo>
                  <a:cubicBezTo>
                    <a:pt x="1500" y="1510"/>
                    <a:pt x="1158" y="1390"/>
                    <a:pt x="806" y="1158"/>
                  </a:cubicBezTo>
                  <a:close/>
                  <a:moveTo>
                    <a:pt x="2084" y="464"/>
                  </a:moveTo>
                  <a:lnTo>
                    <a:pt x="2195" y="464"/>
                  </a:lnTo>
                  <a:cubicBezTo>
                    <a:pt x="2315" y="464"/>
                    <a:pt x="2547" y="353"/>
                    <a:pt x="2778" y="232"/>
                  </a:cubicBezTo>
                  <a:cubicBezTo>
                    <a:pt x="3010" y="121"/>
                    <a:pt x="3241" y="121"/>
                    <a:pt x="3584" y="121"/>
                  </a:cubicBezTo>
                  <a:cubicBezTo>
                    <a:pt x="3704" y="232"/>
                    <a:pt x="3816" y="232"/>
                    <a:pt x="3816" y="232"/>
                  </a:cubicBezTo>
                  <a:cubicBezTo>
                    <a:pt x="3936" y="232"/>
                    <a:pt x="4047" y="353"/>
                    <a:pt x="4167" y="353"/>
                  </a:cubicBezTo>
                  <a:cubicBezTo>
                    <a:pt x="4167" y="232"/>
                    <a:pt x="4047" y="232"/>
                    <a:pt x="3936" y="232"/>
                  </a:cubicBezTo>
                  <a:cubicBezTo>
                    <a:pt x="3936" y="121"/>
                    <a:pt x="3816" y="121"/>
                    <a:pt x="3816" y="121"/>
                  </a:cubicBezTo>
                  <a:cubicBezTo>
                    <a:pt x="3584" y="1"/>
                    <a:pt x="3584" y="1"/>
                    <a:pt x="3353" y="1"/>
                  </a:cubicBezTo>
                  <a:lnTo>
                    <a:pt x="2890" y="1"/>
                  </a:lnTo>
                  <a:cubicBezTo>
                    <a:pt x="2890" y="121"/>
                    <a:pt x="2890" y="121"/>
                    <a:pt x="2778" y="121"/>
                  </a:cubicBezTo>
                  <a:lnTo>
                    <a:pt x="2778" y="121"/>
                  </a:lnTo>
                  <a:cubicBezTo>
                    <a:pt x="2547" y="232"/>
                    <a:pt x="2195" y="353"/>
                    <a:pt x="1964" y="353"/>
                  </a:cubicBezTo>
                  <a:cubicBezTo>
                    <a:pt x="1852" y="353"/>
                    <a:pt x="1732" y="353"/>
                    <a:pt x="1621" y="464"/>
                  </a:cubicBezTo>
                  <a:cubicBezTo>
                    <a:pt x="1500" y="464"/>
                    <a:pt x="1389" y="353"/>
                    <a:pt x="1389" y="353"/>
                  </a:cubicBezTo>
                  <a:cubicBezTo>
                    <a:pt x="1269" y="353"/>
                    <a:pt x="1158" y="232"/>
                    <a:pt x="1037" y="232"/>
                  </a:cubicBezTo>
                  <a:lnTo>
                    <a:pt x="1158" y="353"/>
                  </a:lnTo>
                  <a:cubicBezTo>
                    <a:pt x="1389" y="584"/>
                    <a:pt x="1621" y="584"/>
                    <a:pt x="1852" y="584"/>
                  </a:cubicBezTo>
                  <a:cubicBezTo>
                    <a:pt x="1964" y="695"/>
                    <a:pt x="2195" y="695"/>
                    <a:pt x="2315" y="695"/>
                  </a:cubicBezTo>
                  <a:cubicBezTo>
                    <a:pt x="2315" y="695"/>
                    <a:pt x="1852" y="816"/>
                    <a:pt x="1732" y="816"/>
                  </a:cubicBezTo>
                  <a:lnTo>
                    <a:pt x="1389" y="816"/>
                  </a:lnTo>
                  <a:lnTo>
                    <a:pt x="463" y="816"/>
                  </a:lnTo>
                  <a:lnTo>
                    <a:pt x="463" y="695"/>
                  </a:lnTo>
                  <a:cubicBezTo>
                    <a:pt x="463" y="816"/>
                    <a:pt x="463" y="816"/>
                    <a:pt x="343" y="816"/>
                  </a:cubicBezTo>
                  <a:cubicBezTo>
                    <a:pt x="232" y="695"/>
                    <a:pt x="232" y="695"/>
                    <a:pt x="111" y="695"/>
                  </a:cubicBezTo>
                  <a:cubicBezTo>
                    <a:pt x="0" y="584"/>
                    <a:pt x="111" y="695"/>
                    <a:pt x="111" y="584"/>
                  </a:cubicBezTo>
                  <a:cubicBezTo>
                    <a:pt x="0" y="584"/>
                    <a:pt x="0" y="584"/>
                    <a:pt x="0" y="695"/>
                  </a:cubicBezTo>
                  <a:cubicBezTo>
                    <a:pt x="111" y="816"/>
                    <a:pt x="232" y="816"/>
                    <a:pt x="343" y="927"/>
                  </a:cubicBezTo>
                  <a:cubicBezTo>
                    <a:pt x="574" y="927"/>
                    <a:pt x="463" y="816"/>
                    <a:pt x="574" y="1047"/>
                  </a:cubicBezTo>
                  <a:cubicBezTo>
                    <a:pt x="806" y="1279"/>
                    <a:pt x="806" y="1390"/>
                    <a:pt x="1158" y="1510"/>
                  </a:cubicBezTo>
                  <a:cubicBezTo>
                    <a:pt x="1389" y="1622"/>
                    <a:pt x="1732" y="1622"/>
                    <a:pt x="1964" y="1622"/>
                  </a:cubicBezTo>
                  <a:cubicBezTo>
                    <a:pt x="2084" y="1622"/>
                    <a:pt x="2195" y="1510"/>
                    <a:pt x="2195" y="1510"/>
                  </a:cubicBezTo>
                  <a:lnTo>
                    <a:pt x="2315" y="1510"/>
                  </a:lnTo>
                  <a:cubicBezTo>
                    <a:pt x="2427" y="1622"/>
                    <a:pt x="2427" y="1510"/>
                    <a:pt x="2427" y="1622"/>
                  </a:cubicBezTo>
                  <a:cubicBezTo>
                    <a:pt x="2547" y="1622"/>
                    <a:pt x="2778" y="1622"/>
                    <a:pt x="2890" y="1742"/>
                  </a:cubicBezTo>
                  <a:lnTo>
                    <a:pt x="3241" y="1853"/>
                  </a:lnTo>
                  <a:cubicBezTo>
                    <a:pt x="3473" y="1973"/>
                    <a:pt x="3473" y="2085"/>
                    <a:pt x="3704" y="2085"/>
                  </a:cubicBezTo>
                  <a:lnTo>
                    <a:pt x="3816" y="2205"/>
                  </a:lnTo>
                  <a:lnTo>
                    <a:pt x="4167" y="2205"/>
                  </a:lnTo>
                  <a:cubicBezTo>
                    <a:pt x="4047" y="2085"/>
                    <a:pt x="3816" y="2085"/>
                    <a:pt x="3704" y="1973"/>
                  </a:cubicBezTo>
                  <a:lnTo>
                    <a:pt x="3010" y="1622"/>
                  </a:lnTo>
                  <a:cubicBezTo>
                    <a:pt x="2890" y="1510"/>
                    <a:pt x="2658" y="1510"/>
                    <a:pt x="2547" y="1390"/>
                  </a:cubicBezTo>
                  <a:lnTo>
                    <a:pt x="2778" y="1390"/>
                  </a:lnTo>
                  <a:lnTo>
                    <a:pt x="2890" y="1390"/>
                  </a:lnTo>
                  <a:lnTo>
                    <a:pt x="3121" y="1390"/>
                  </a:lnTo>
                  <a:lnTo>
                    <a:pt x="3353" y="1390"/>
                  </a:lnTo>
                  <a:cubicBezTo>
                    <a:pt x="3584" y="1622"/>
                    <a:pt x="3816" y="1742"/>
                    <a:pt x="4047" y="1853"/>
                  </a:cubicBezTo>
                  <a:cubicBezTo>
                    <a:pt x="4167" y="1853"/>
                    <a:pt x="4167" y="1853"/>
                    <a:pt x="4167" y="1742"/>
                  </a:cubicBezTo>
                  <a:lnTo>
                    <a:pt x="4167" y="1742"/>
                  </a:lnTo>
                  <a:cubicBezTo>
                    <a:pt x="4167" y="1622"/>
                    <a:pt x="3816" y="1622"/>
                    <a:pt x="3473" y="1279"/>
                  </a:cubicBezTo>
                  <a:lnTo>
                    <a:pt x="3353" y="1047"/>
                  </a:lnTo>
                  <a:cubicBezTo>
                    <a:pt x="3473" y="1158"/>
                    <a:pt x="3584" y="1158"/>
                    <a:pt x="3816" y="1279"/>
                  </a:cubicBezTo>
                  <a:cubicBezTo>
                    <a:pt x="3936" y="1279"/>
                    <a:pt x="4167" y="1510"/>
                    <a:pt x="4167" y="1622"/>
                  </a:cubicBezTo>
                  <a:cubicBezTo>
                    <a:pt x="4279" y="1510"/>
                    <a:pt x="4167" y="1510"/>
                    <a:pt x="4167" y="1390"/>
                  </a:cubicBezTo>
                  <a:cubicBezTo>
                    <a:pt x="3936" y="1158"/>
                    <a:pt x="3704" y="1047"/>
                    <a:pt x="3353" y="927"/>
                  </a:cubicBezTo>
                  <a:cubicBezTo>
                    <a:pt x="3121" y="816"/>
                    <a:pt x="2778" y="816"/>
                    <a:pt x="2547" y="816"/>
                  </a:cubicBezTo>
                  <a:lnTo>
                    <a:pt x="2315" y="816"/>
                  </a:lnTo>
                  <a:cubicBezTo>
                    <a:pt x="2427" y="816"/>
                    <a:pt x="2778" y="695"/>
                    <a:pt x="2890" y="695"/>
                  </a:cubicBezTo>
                  <a:cubicBezTo>
                    <a:pt x="3816" y="464"/>
                    <a:pt x="3936" y="816"/>
                    <a:pt x="4167" y="816"/>
                  </a:cubicBezTo>
                  <a:cubicBezTo>
                    <a:pt x="4167" y="695"/>
                    <a:pt x="4047" y="695"/>
                    <a:pt x="3936" y="584"/>
                  </a:cubicBezTo>
                  <a:cubicBezTo>
                    <a:pt x="3704" y="464"/>
                    <a:pt x="3584" y="464"/>
                    <a:pt x="3353" y="464"/>
                  </a:cubicBezTo>
                  <a:lnTo>
                    <a:pt x="3010" y="464"/>
                  </a:lnTo>
                  <a:lnTo>
                    <a:pt x="2890" y="464"/>
                  </a:lnTo>
                  <a:lnTo>
                    <a:pt x="2547" y="464"/>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4444887" y="2477698"/>
              <a:ext cx="216899" cy="411977"/>
            </a:xfrm>
            <a:custGeom>
              <a:rect b="b" l="l" r="r" t="t"/>
              <a:pathLst>
                <a:path extrusionOk="0" h="4399" w="2316">
                  <a:moveTo>
                    <a:pt x="1038" y="3593"/>
                  </a:moveTo>
                  <a:lnTo>
                    <a:pt x="1038" y="3473"/>
                  </a:lnTo>
                  <a:lnTo>
                    <a:pt x="1038" y="3010"/>
                  </a:lnTo>
                  <a:lnTo>
                    <a:pt x="1038" y="1278"/>
                  </a:lnTo>
                  <a:cubicBezTo>
                    <a:pt x="1158" y="1278"/>
                    <a:pt x="1269" y="1047"/>
                    <a:pt x="1269" y="1047"/>
                  </a:cubicBezTo>
                  <a:lnTo>
                    <a:pt x="1269" y="1389"/>
                  </a:lnTo>
                  <a:cubicBezTo>
                    <a:pt x="1269" y="1621"/>
                    <a:pt x="1390" y="1621"/>
                    <a:pt x="1390" y="1852"/>
                  </a:cubicBezTo>
                  <a:lnTo>
                    <a:pt x="1390" y="1973"/>
                  </a:lnTo>
                  <a:lnTo>
                    <a:pt x="1501" y="2204"/>
                  </a:lnTo>
                  <a:cubicBezTo>
                    <a:pt x="1501" y="2436"/>
                    <a:pt x="1621" y="2667"/>
                    <a:pt x="1501" y="3010"/>
                  </a:cubicBezTo>
                  <a:cubicBezTo>
                    <a:pt x="1390" y="3362"/>
                    <a:pt x="1158" y="3473"/>
                    <a:pt x="1038" y="3593"/>
                  </a:cubicBezTo>
                  <a:close/>
                  <a:moveTo>
                    <a:pt x="1501" y="3241"/>
                  </a:moveTo>
                  <a:cubicBezTo>
                    <a:pt x="1732" y="2899"/>
                    <a:pt x="1732" y="2547"/>
                    <a:pt x="1621" y="2315"/>
                  </a:cubicBezTo>
                  <a:lnTo>
                    <a:pt x="1621" y="2084"/>
                  </a:lnTo>
                  <a:lnTo>
                    <a:pt x="1621" y="2084"/>
                  </a:lnTo>
                  <a:lnTo>
                    <a:pt x="1621" y="1741"/>
                  </a:lnTo>
                  <a:cubicBezTo>
                    <a:pt x="1732" y="1278"/>
                    <a:pt x="1964" y="1158"/>
                    <a:pt x="2084" y="815"/>
                  </a:cubicBezTo>
                  <a:cubicBezTo>
                    <a:pt x="2084" y="695"/>
                    <a:pt x="2316" y="232"/>
                    <a:pt x="2316" y="121"/>
                  </a:cubicBezTo>
                  <a:cubicBezTo>
                    <a:pt x="2195" y="232"/>
                    <a:pt x="2195" y="232"/>
                    <a:pt x="2195" y="352"/>
                  </a:cubicBezTo>
                  <a:cubicBezTo>
                    <a:pt x="1964" y="695"/>
                    <a:pt x="1964" y="695"/>
                    <a:pt x="1853" y="926"/>
                  </a:cubicBezTo>
                  <a:cubicBezTo>
                    <a:pt x="1732" y="1158"/>
                    <a:pt x="1621" y="1278"/>
                    <a:pt x="1621" y="1389"/>
                  </a:cubicBezTo>
                  <a:cubicBezTo>
                    <a:pt x="1501" y="1510"/>
                    <a:pt x="1501" y="1621"/>
                    <a:pt x="1501" y="1741"/>
                  </a:cubicBezTo>
                  <a:lnTo>
                    <a:pt x="1501" y="1621"/>
                  </a:lnTo>
                  <a:cubicBezTo>
                    <a:pt x="1501" y="1510"/>
                    <a:pt x="1390" y="1510"/>
                    <a:pt x="1390" y="1510"/>
                  </a:cubicBezTo>
                  <a:lnTo>
                    <a:pt x="1390" y="1389"/>
                  </a:lnTo>
                  <a:lnTo>
                    <a:pt x="1390" y="1158"/>
                  </a:lnTo>
                  <a:lnTo>
                    <a:pt x="1390" y="926"/>
                  </a:lnTo>
                  <a:lnTo>
                    <a:pt x="1621" y="815"/>
                  </a:lnTo>
                  <a:cubicBezTo>
                    <a:pt x="1621" y="695"/>
                    <a:pt x="1732" y="584"/>
                    <a:pt x="1732" y="584"/>
                  </a:cubicBezTo>
                  <a:cubicBezTo>
                    <a:pt x="1732" y="463"/>
                    <a:pt x="1964" y="121"/>
                    <a:pt x="1853" y="121"/>
                  </a:cubicBezTo>
                  <a:cubicBezTo>
                    <a:pt x="1732" y="121"/>
                    <a:pt x="1732" y="352"/>
                    <a:pt x="1732" y="352"/>
                  </a:cubicBezTo>
                  <a:cubicBezTo>
                    <a:pt x="1621" y="463"/>
                    <a:pt x="1621" y="584"/>
                    <a:pt x="1501" y="695"/>
                  </a:cubicBezTo>
                  <a:lnTo>
                    <a:pt x="1158" y="1047"/>
                  </a:lnTo>
                  <a:cubicBezTo>
                    <a:pt x="1158" y="926"/>
                    <a:pt x="1269" y="584"/>
                    <a:pt x="1269" y="463"/>
                  </a:cubicBezTo>
                  <a:lnTo>
                    <a:pt x="1621" y="121"/>
                  </a:lnTo>
                  <a:cubicBezTo>
                    <a:pt x="1621" y="0"/>
                    <a:pt x="1501" y="121"/>
                    <a:pt x="1501" y="121"/>
                  </a:cubicBezTo>
                  <a:cubicBezTo>
                    <a:pt x="1390" y="232"/>
                    <a:pt x="1269" y="352"/>
                    <a:pt x="1269" y="463"/>
                  </a:cubicBezTo>
                  <a:cubicBezTo>
                    <a:pt x="1038" y="695"/>
                    <a:pt x="927" y="1158"/>
                    <a:pt x="927" y="1510"/>
                  </a:cubicBezTo>
                  <a:lnTo>
                    <a:pt x="927" y="1973"/>
                  </a:lnTo>
                  <a:lnTo>
                    <a:pt x="806" y="1621"/>
                  </a:lnTo>
                  <a:cubicBezTo>
                    <a:pt x="806" y="1510"/>
                    <a:pt x="695" y="1389"/>
                    <a:pt x="695" y="1389"/>
                  </a:cubicBezTo>
                  <a:cubicBezTo>
                    <a:pt x="695" y="1047"/>
                    <a:pt x="575" y="695"/>
                    <a:pt x="806" y="352"/>
                  </a:cubicBezTo>
                  <a:lnTo>
                    <a:pt x="927" y="121"/>
                  </a:lnTo>
                  <a:lnTo>
                    <a:pt x="806" y="121"/>
                  </a:lnTo>
                  <a:lnTo>
                    <a:pt x="806" y="232"/>
                  </a:lnTo>
                  <a:cubicBezTo>
                    <a:pt x="575" y="352"/>
                    <a:pt x="575" y="584"/>
                    <a:pt x="575" y="926"/>
                  </a:cubicBezTo>
                  <a:lnTo>
                    <a:pt x="575" y="1047"/>
                  </a:lnTo>
                  <a:lnTo>
                    <a:pt x="575" y="1278"/>
                  </a:lnTo>
                  <a:lnTo>
                    <a:pt x="575" y="1389"/>
                  </a:lnTo>
                  <a:lnTo>
                    <a:pt x="575" y="1621"/>
                  </a:lnTo>
                  <a:lnTo>
                    <a:pt x="575" y="1973"/>
                  </a:lnTo>
                  <a:lnTo>
                    <a:pt x="575" y="2204"/>
                  </a:lnTo>
                  <a:lnTo>
                    <a:pt x="575" y="2084"/>
                  </a:lnTo>
                  <a:lnTo>
                    <a:pt x="575" y="2084"/>
                  </a:lnTo>
                  <a:cubicBezTo>
                    <a:pt x="464" y="1973"/>
                    <a:pt x="232" y="1510"/>
                    <a:pt x="232" y="1278"/>
                  </a:cubicBezTo>
                  <a:cubicBezTo>
                    <a:pt x="112" y="815"/>
                    <a:pt x="232" y="584"/>
                    <a:pt x="343" y="352"/>
                  </a:cubicBezTo>
                  <a:lnTo>
                    <a:pt x="343" y="121"/>
                  </a:lnTo>
                  <a:cubicBezTo>
                    <a:pt x="232" y="232"/>
                    <a:pt x="112" y="584"/>
                    <a:pt x="112" y="695"/>
                  </a:cubicBezTo>
                  <a:cubicBezTo>
                    <a:pt x="1" y="926"/>
                    <a:pt x="112" y="1158"/>
                    <a:pt x="112" y="1389"/>
                  </a:cubicBezTo>
                  <a:lnTo>
                    <a:pt x="112" y="1510"/>
                  </a:lnTo>
                  <a:cubicBezTo>
                    <a:pt x="232" y="1741"/>
                    <a:pt x="343" y="1973"/>
                    <a:pt x="464" y="2315"/>
                  </a:cubicBezTo>
                  <a:lnTo>
                    <a:pt x="464" y="2547"/>
                  </a:lnTo>
                  <a:lnTo>
                    <a:pt x="464" y="2667"/>
                  </a:lnTo>
                  <a:lnTo>
                    <a:pt x="464" y="2778"/>
                  </a:lnTo>
                  <a:cubicBezTo>
                    <a:pt x="464" y="2899"/>
                    <a:pt x="343" y="3010"/>
                    <a:pt x="343" y="3130"/>
                  </a:cubicBezTo>
                  <a:cubicBezTo>
                    <a:pt x="343" y="3130"/>
                    <a:pt x="232" y="3241"/>
                    <a:pt x="343" y="3241"/>
                  </a:cubicBezTo>
                  <a:cubicBezTo>
                    <a:pt x="343" y="3241"/>
                    <a:pt x="343" y="3130"/>
                    <a:pt x="464" y="3130"/>
                  </a:cubicBezTo>
                  <a:cubicBezTo>
                    <a:pt x="575" y="2899"/>
                    <a:pt x="695" y="2778"/>
                    <a:pt x="695" y="2547"/>
                  </a:cubicBezTo>
                  <a:lnTo>
                    <a:pt x="695" y="2315"/>
                  </a:lnTo>
                  <a:lnTo>
                    <a:pt x="695" y="1973"/>
                  </a:lnTo>
                  <a:cubicBezTo>
                    <a:pt x="695" y="2084"/>
                    <a:pt x="806" y="2315"/>
                    <a:pt x="806" y="2436"/>
                  </a:cubicBezTo>
                  <a:cubicBezTo>
                    <a:pt x="806" y="2547"/>
                    <a:pt x="927" y="2778"/>
                    <a:pt x="927" y="2899"/>
                  </a:cubicBezTo>
                  <a:lnTo>
                    <a:pt x="927" y="3130"/>
                  </a:lnTo>
                  <a:lnTo>
                    <a:pt x="927" y="3362"/>
                  </a:lnTo>
                  <a:lnTo>
                    <a:pt x="927" y="3593"/>
                  </a:lnTo>
                  <a:lnTo>
                    <a:pt x="806" y="3825"/>
                  </a:lnTo>
                  <a:lnTo>
                    <a:pt x="806" y="3936"/>
                  </a:lnTo>
                  <a:lnTo>
                    <a:pt x="806" y="4167"/>
                  </a:lnTo>
                  <a:cubicBezTo>
                    <a:pt x="695" y="4288"/>
                    <a:pt x="695" y="4167"/>
                    <a:pt x="695" y="4167"/>
                  </a:cubicBezTo>
                  <a:lnTo>
                    <a:pt x="695" y="4288"/>
                  </a:lnTo>
                  <a:cubicBezTo>
                    <a:pt x="695" y="4399"/>
                    <a:pt x="806" y="4288"/>
                    <a:pt x="806" y="4288"/>
                  </a:cubicBezTo>
                  <a:cubicBezTo>
                    <a:pt x="927" y="4056"/>
                    <a:pt x="927" y="3825"/>
                    <a:pt x="1038" y="3825"/>
                  </a:cubicBezTo>
                  <a:cubicBezTo>
                    <a:pt x="1269" y="3593"/>
                    <a:pt x="1390" y="3593"/>
                    <a:pt x="1501" y="324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4043388" y="3344946"/>
              <a:ext cx="390344" cy="303621"/>
            </a:xfrm>
            <a:custGeom>
              <a:rect b="b" l="l" r="r" t="t"/>
              <a:pathLst>
                <a:path extrusionOk="0" h="3242" w="4168">
                  <a:moveTo>
                    <a:pt x="1278" y="1853"/>
                  </a:moveTo>
                  <a:cubicBezTo>
                    <a:pt x="1389" y="1853"/>
                    <a:pt x="1389" y="1853"/>
                    <a:pt x="1389" y="1741"/>
                  </a:cubicBezTo>
                  <a:cubicBezTo>
                    <a:pt x="1741" y="1510"/>
                    <a:pt x="1973" y="815"/>
                    <a:pt x="2315" y="584"/>
                  </a:cubicBezTo>
                  <a:cubicBezTo>
                    <a:pt x="2436" y="464"/>
                    <a:pt x="2547" y="464"/>
                    <a:pt x="2547" y="352"/>
                  </a:cubicBezTo>
                  <a:lnTo>
                    <a:pt x="2778" y="232"/>
                  </a:lnTo>
                  <a:lnTo>
                    <a:pt x="3241" y="232"/>
                  </a:lnTo>
                  <a:lnTo>
                    <a:pt x="3362" y="232"/>
                  </a:lnTo>
                  <a:lnTo>
                    <a:pt x="3241" y="352"/>
                  </a:lnTo>
                  <a:cubicBezTo>
                    <a:pt x="2899" y="584"/>
                    <a:pt x="2667" y="927"/>
                    <a:pt x="2315" y="1158"/>
                  </a:cubicBezTo>
                  <a:cubicBezTo>
                    <a:pt x="2315" y="1278"/>
                    <a:pt x="2204" y="1390"/>
                    <a:pt x="2084" y="1510"/>
                  </a:cubicBezTo>
                  <a:lnTo>
                    <a:pt x="1852" y="1741"/>
                  </a:lnTo>
                  <a:cubicBezTo>
                    <a:pt x="1852" y="1741"/>
                    <a:pt x="1741" y="1853"/>
                    <a:pt x="1621" y="1853"/>
                  </a:cubicBezTo>
                  <a:cubicBezTo>
                    <a:pt x="1510" y="1853"/>
                    <a:pt x="1389" y="1973"/>
                    <a:pt x="1278" y="1853"/>
                  </a:cubicBezTo>
                  <a:close/>
                  <a:moveTo>
                    <a:pt x="3593" y="232"/>
                  </a:moveTo>
                  <a:cubicBezTo>
                    <a:pt x="3704" y="232"/>
                    <a:pt x="3593" y="232"/>
                    <a:pt x="3825" y="121"/>
                  </a:cubicBezTo>
                  <a:lnTo>
                    <a:pt x="3936" y="121"/>
                  </a:lnTo>
                  <a:lnTo>
                    <a:pt x="3936" y="121"/>
                  </a:lnTo>
                  <a:lnTo>
                    <a:pt x="4056" y="121"/>
                  </a:lnTo>
                  <a:cubicBezTo>
                    <a:pt x="4056" y="121"/>
                    <a:pt x="4167" y="1"/>
                    <a:pt x="3936" y="1"/>
                  </a:cubicBezTo>
                  <a:cubicBezTo>
                    <a:pt x="3825" y="1"/>
                    <a:pt x="3704" y="121"/>
                    <a:pt x="3473" y="121"/>
                  </a:cubicBezTo>
                  <a:lnTo>
                    <a:pt x="3362" y="121"/>
                  </a:lnTo>
                  <a:cubicBezTo>
                    <a:pt x="2778" y="121"/>
                    <a:pt x="2315" y="232"/>
                    <a:pt x="1973" y="695"/>
                  </a:cubicBezTo>
                  <a:cubicBezTo>
                    <a:pt x="1973" y="815"/>
                    <a:pt x="1852" y="927"/>
                    <a:pt x="1852" y="927"/>
                  </a:cubicBezTo>
                  <a:cubicBezTo>
                    <a:pt x="1741" y="927"/>
                    <a:pt x="1741" y="1047"/>
                    <a:pt x="1621" y="1047"/>
                  </a:cubicBezTo>
                  <a:cubicBezTo>
                    <a:pt x="1621" y="1158"/>
                    <a:pt x="1510" y="1158"/>
                    <a:pt x="1510" y="1158"/>
                  </a:cubicBezTo>
                  <a:lnTo>
                    <a:pt x="1158" y="1390"/>
                  </a:lnTo>
                  <a:lnTo>
                    <a:pt x="926" y="1390"/>
                  </a:lnTo>
                  <a:lnTo>
                    <a:pt x="695" y="1510"/>
                  </a:lnTo>
                  <a:cubicBezTo>
                    <a:pt x="463" y="1510"/>
                    <a:pt x="232" y="1621"/>
                    <a:pt x="121" y="1741"/>
                  </a:cubicBezTo>
                  <a:cubicBezTo>
                    <a:pt x="0" y="1853"/>
                    <a:pt x="0" y="1853"/>
                    <a:pt x="121" y="1853"/>
                  </a:cubicBezTo>
                  <a:lnTo>
                    <a:pt x="352" y="1741"/>
                  </a:lnTo>
                  <a:cubicBezTo>
                    <a:pt x="695" y="1621"/>
                    <a:pt x="1047" y="1510"/>
                    <a:pt x="1278" y="1390"/>
                  </a:cubicBezTo>
                  <a:lnTo>
                    <a:pt x="1510" y="1390"/>
                  </a:lnTo>
                  <a:lnTo>
                    <a:pt x="1621" y="1278"/>
                  </a:lnTo>
                  <a:cubicBezTo>
                    <a:pt x="1510" y="1510"/>
                    <a:pt x="1389" y="1621"/>
                    <a:pt x="1158" y="1853"/>
                  </a:cubicBezTo>
                  <a:lnTo>
                    <a:pt x="1047" y="1853"/>
                  </a:lnTo>
                  <a:cubicBezTo>
                    <a:pt x="815" y="1853"/>
                    <a:pt x="232" y="2084"/>
                    <a:pt x="232" y="2204"/>
                  </a:cubicBezTo>
                  <a:cubicBezTo>
                    <a:pt x="352" y="2204"/>
                    <a:pt x="463" y="2084"/>
                    <a:pt x="584" y="2084"/>
                  </a:cubicBezTo>
                  <a:cubicBezTo>
                    <a:pt x="815" y="1973"/>
                    <a:pt x="926" y="1973"/>
                    <a:pt x="1158" y="1973"/>
                  </a:cubicBezTo>
                  <a:lnTo>
                    <a:pt x="1278" y="1973"/>
                  </a:lnTo>
                  <a:cubicBezTo>
                    <a:pt x="1278" y="2084"/>
                    <a:pt x="1389" y="2084"/>
                    <a:pt x="1389" y="2084"/>
                  </a:cubicBezTo>
                  <a:cubicBezTo>
                    <a:pt x="1389" y="2084"/>
                    <a:pt x="1278" y="2204"/>
                    <a:pt x="1158" y="2204"/>
                  </a:cubicBezTo>
                  <a:cubicBezTo>
                    <a:pt x="926" y="2316"/>
                    <a:pt x="926" y="2316"/>
                    <a:pt x="695" y="2316"/>
                  </a:cubicBezTo>
                  <a:lnTo>
                    <a:pt x="584" y="2316"/>
                  </a:lnTo>
                  <a:lnTo>
                    <a:pt x="352" y="2316"/>
                  </a:lnTo>
                  <a:cubicBezTo>
                    <a:pt x="463" y="2436"/>
                    <a:pt x="695" y="2436"/>
                    <a:pt x="815" y="2436"/>
                  </a:cubicBezTo>
                  <a:lnTo>
                    <a:pt x="926" y="2436"/>
                  </a:lnTo>
                  <a:cubicBezTo>
                    <a:pt x="1158" y="2436"/>
                    <a:pt x="1389" y="2204"/>
                    <a:pt x="1510" y="2084"/>
                  </a:cubicBezTo>
                  <a:cubicBezTo>
                    <a:pt x="1741" y="1973"/>
                    <a:pt x="1852" y="1853"/>
                    <a:pt x="2084" y="1741"/>
                  </a:cubicBezTo>
                  <a:cubicBezTo>
                    <a:pt x="2204" y="1621"/>
                    <a:pt x="2204" y="1510"/>
                    <a:pt x="2315" y="1510"/>
                  </a:cubicBezTo>
                  <a:cubicBezTo>
                    <a:pt x="2204" y="1621"/>
                    <a:pt x="2084" y="1853"/>
                    <a:pt x="1973" y="1973"/>
                  </a:cubicBezTo>
                  <a:cubicBezTo>
                    <a:pt x="1852" y="2204"/>
                    <a:pt x="1621" y="2547"/>
                    <a:pt x="1389" y="2667"/>
                  </a:cubicBezTo>
                  <a:cubicBezTo>
                    <a:pt x="1158" y="2779"/>
                    <a:pt x="926" y="2779"/>
                    <a:pt x="926" y="2779"/>
                  </a:cubicBezTo>
                  <a:cubicBezTo>
                    <a:pt x="1047" y="2899"/>
                    <a:pt x="1047" y="2899"/>
                    <a:pt x="1158" y="2899"/>
                  </a:cubicBezTo>
                  <a:cubicBezTo>
                    <a:pt x="1510" y="2779"/>
                    <a:pt x="1852" y="2547"/>
                    <a:pt x="2084" y="2204"/>
                  </a:cubicBezTo>
                  <a:cubicBezTo>
                    <a:pt x="2084" y="2084"/>
                    <a:pt x="2547" y="1741"/>
                    <a:pt x="2667" y="1621"/>
                  </a:cubicBezTo>
                  <a:lnTo>
                    <a:pt x="2547" y="1741"/>
                  </a:lnTo>
                  <a:cubicBezTo>
                    <a:pt x="2436" y="2084"/>
                    <a:pt x="2315" y="2436"/>
                    <a:pt x="2084" y="2667"/>
                  </a:cubicBezTo>
                  <a:cubicBezTo>
                    <a:pt x="1973" y="2899"/>
                    <a:pt x="1741" y="2899"/>
                    <a:pt x="1510" y="3010"/>
                  </a:cubicBezTo>
                  <a:lnTo>
                    <a:pt x="1389" y="3131"/>
                  </a:lnTo>
                  <a:cubicBezTo>
                    <a:pt x="1389" y="3242"/>
                    <a:pt x="1510" y="3131"/>
                    <a:pt x="1510" y="3131"/>
                  </a:cubicBezTo>
                  <a:cubicBezTo>
                    <a:pt x="1973" y="3010"/>
                    <a:pt x="2315" y="2779"/>
                    <a:pt x="2547" y="2204"/>
                  </a:cubicBezTo>
                  <a:cubicBezTo>
                    <a:pt x="2778" y="1741"/>
                    <a:pt x="2667" y="1853"/>
                    <a:pt x="3010" y="1390"/>
                  </a:cubicBezTo>
                  <a:cubicBezTo>
                    <a:pt x="3010" y="1390"/>
                    <a:pt x="3010" y="1278"/>
                    <a:pt x="3130" y="1278"/>
                  </a:cubicBezTo>
                  <a:cubicBezTo>
                    <a:pt x="3130" y="1158"/>
                    <a:pt x="3362" y="1158"/>
                    <a:pt x="3362" y="1158"/>
                  </a:cubicBezTo>
                  <a:lnTo>
                    <a:pt x="3473" y="1158"/>
                  </a:lnTo>
                  <a:lnTo>
                    <a:pt x="3593" y="1047"/>
                  </a:lnTo>
                  <a:lnTo>
                    <a:pt x="3362" y="1047"/>
                  </a:lnTo>
                  <a:cubicBezTo>
                    <a:pt x="3130" y="1047"/>
                    <a:pt x="2899" y="1158"/>
                    <a:pt x="2667" y="1390"/>
                  </a:cubicBezTo>
                  <a:cubicBezTo>
                    <a:pt x="2667" y="1390"/>
                    <a:pt x="2547" y="1390"/>
                    <a:pt x="2547" y="1510"/>
                  </a:cubicBezTo>
                  <a:cubicBezTo>
                    <a:pt x="2436" y="1510"/>
                    <a:pt x="2436" y="1621"/>
                    <a:pt x="2436" y="1621"/>
                  </a:cubicBezTo>
                  <a:cubicBezTo>
                    <a:pt x="2667" y="1047"/>
                    <a:pt x="2899" y="815"/>
                    <a:pt x="3362" y="464"/>
                  </a:cubicBezTo>
                  <a:cubicBezTo>
                    <a:pt x="3362" y="464"/>
                    <a:pt x="3362" y="352"/>
                    <a:pt x="3473" y="35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4466615" y="3377913"/>
              <a:ext cx="216899" cy="400739"/>
            </a:xfrm>
            <a:custGeom>
              <a:rect b="b" l="l" r="r" t="t"/>
              <a:pathLst>
                <a:path extrusionOk="0" h="4279" w="2316">
                  <a:moveTo>
                    <a:pt x="926" y="1038"/>
                  </a:moveTo>
                  <a:lnTo>
                    <a:pt x="1269" y="695"/>
                  </a:lnTo>
                  <a:lnTo>
                    <a:pt x="1269" y="695"/>
                  </a:lnTo>
                  <a:lnTo>
                    <a:pt x="1269" y="806"/>
                  </a:lnTo>
                  <a:lnTo>
                    <a:pt x="1269" y="806"/>
                  </a:lnTo>
                  <a:lnTo>
                    <a:pt x="1269" y="1389"/>
                  </a:lnTo>
                  <a:lnTo>
                    <a:pt x="1269" y="1732"/>
                  </a:lnTo>
                  <a:cubicBezTo>
                    <a:pt x="1269" y="1964"/>
                    <a:pt x="1269" y="2890"/>
                    <a:pt x="1158" y="3010"/>
                  </a:cubicBezTo>
                  <a:cubicBezTo>
                    <a:pt x="1158" y="3121"/>
                    <a:pt x="1037" y="3242"/>
                    <a:pt x="926" y="3353"/>
                  </a:cubicBezTo>
                  <a:cubicBezTo>
                    <a:pt x="926" y="3242"/>
                    <a:pt x="1037" y="3242"/>
                    <a:pt x="1037" y="3121"/>
                  </a:cubicBezTo>
                  <a:cubicBezTo>
                    <a:pt x="1037" y="3010"/>
                    <a:pt x="1037" y="2890"/>
                    <a:pt x="926" y="2779"/>
                  </a:cubicBezTo>
                  <a:cubicBezTo>
                    <a:pt x="926" y="2779"/>
                    <a:pt x="806" y="2315"/>
                    <a:pt x="806" y="2195"/>
                  </a:cubicBezTo>
                  <a:lnTo>
                    <a:pt x="806" y="2084"/>
                  </a:lnTo>
                  <a:lnTo>
                    <a:pt x="806" y="1964"/>
                  </a:lnTo>
                  <a:lnTo>
                    <a:pt x="806" y="1732"/>
                  </a:lnTo>
                  <a:cubicBezTo>
                    <a:pt x="695" y="1501"/>
                    <a:pt x="806" y="1269"/>
                    <a:pt x="926" y="1038"/>
                  </a:cubicBezTo>
                  <a:close/>
                  <a:moveTo>
                    <a:pt x="1500" y="112"/>
                  </a:moveTo>
                  <a:lnTo>
                    <a:pt x="1621" y="112"/>
                  </a:lnTo>
                  <a:lnTo>
                    <a:pt x="1621" y="0"/>
                  </a:lnTo>
                  <a:cubicBezTo>
                    <a:pt x="1500" y="0"/>
                    <a:pt x="1500" y="112"/>
                    <a:pt x="1389" y="112"/>
                  </a:cubicBezTo>
                  <a:cubicBezTo>
                    <a:pt x="1389" y="232"/>
                    <a:pt x="1269" y="463"/>
                    <a:pt x="1269" y="575"/>
                  </a:cubicBezTo>
                  <a:lnTo>
                    <a:pt x="1037" y="806"/>
                  </a:lnTo>
                  <a:cubicBezTo>
                    <a:pt x="926" y="806"/>
                    <a:pt x="806" y="1038"/>
                    <a:pt x="806" y="1158"/>
                  </a:cubicBezTo>
                  <a:cubicBezTo>
                    <a:pt x="574" y="1389"/>
                    <a:pt x="574" y="1732"/>
                    <a:pt x="574" y="2084"/>
                  </a:cubicBezTo>
                  <a:cubicBezTo>
                    <a:pt x="695" y="2315"/>
                    <a:pt x="695" y="2195"/>
                    <a:pt x="695" y="2315"/>
                  </a:cubicBezTo>
                  <a:cubicBezTo>
                    <a:pt x="695" y="2427"/>
                    <a:pt x="695" y="2547"/>
                    <a:pt x="574" y="2658"/>
                  </a:cubicBezTo>
                  <a:cubicBezTo>
                    <a:pt x="574" y="2890"/>
                    <a:pt x="463" y="3121"/>
                    <a:pt x="343" y="3242"/>
                  </a:cubicBezTo>
                  <a:cubicBezTo>
                    <a:pt x="232" y="3473"/>
                    <a:pt x="111" y="3584"/>
                    <a:pt x="111" y="3705"/>
                  </a:cubicBezTo>
                  <a:cubicBezTo>
                    <a:pt x="111" y="3816"/>
                    <a:pt x="0" y="4168"/>
                    <a:pt x="0" y="4168"/>
                  </a:cubicBezTo>
                  <a:lnTo>
                    <a:pt x="111" y="4168"/>
                  </a:lnTo>
                  <a:cubicBezTo>
                    <a:pt x="111" y="4047"/>
                    <a:pt x="111" y="3936"/>
                    <a:pt x="232" y="3816"/>
                  </a:cubicBezTo>
                  <a:cubicBezTo>
                    <a:pt x="343" y="3473"/>
                    <a:pt x="574" y="3242"/>
                    <a:pt x="695" y="2890"/>
                  </a:cubicBezTo>
                  <a:cubicBezTo>
                    <a:pt x="695" y="2779"/>
                    <a:pt x="806" y="2658"/>
                    <a:pt x="806" y="2547"/>
                  </a:cubicBezTo>
                  <a:lnTo>
                    <a:pt x="806" y="3010"/>
                  </a:lnTo>
                  <a:cubicBezTo>
                    <a:pt x="926" y="3121"/>
                    <a:pt x="926" y="3353"/>
                    <a:pt x="806" y="3353"/>
                  </a:cubicBezTo>
                  <a:cubicBezTo>
                    <a:pt x="806" y="3473"/>
                    <a:pt x="463" y="3705"/>
                    <a:pt x="463" y="4168"/>
                  </a:cubicBezTo>
                  <a:lnTo>
                    <a:pt x="463" y="4279"/>
                  </a:lnTo>
                  <a:cubicBezTo>
                    <a:pt x="463" y="4168"/>
                    <a:pt x="695" y="3936"/>
                    <a:pt x="695" y="3816"/>
                  </a:cubicBezTo>
                  <a:cubicBezTo>
                    <a:pt x="806" y="3584"/>
                    <a:pt x="1037" y="3473"/>
                    <a:pt x="1158" y="3353"/>
                  </a:cubicBezTo>
                  <a:lnTo>
                    <a:pt x="1158" y="3353"/>
                  </a:lnTo>
                  <a:cubicBezTo>
                    <a:pt x="1158" y="3584"/>
                    <a:pt x="1037" y="3705"/>
                    <a:pt x="926" y="3936"/>
                  </a:cubicBezTo>
                  <a:cubicBezTo>
                    <a:pt x="926" y="4047"/>
                    <a:pt x="695" y="4168"/>
                    <a:pt x="695" y="4279"/>
                  </a:cubicBezTo>
                  <a:cubicBezTo>
                    <a:pt x="695" y="4279"/>
                    <a:pt x="806" y="4168"/>
                    <a:pt x="926" y="4168"/>
                  </a:cubicBezTo>
                  <a:cubicBezTo>
                    <a:pt x="1269" y="3816"/>
                    <a:pt x="1269" y="3473"/>
                    <a:pt x="1389" y="3010"/>
                  </a:cubicBezTo>
                  <a:lnTo>
                    <a:pt x="1389" y="2658"/>
                  </a:lnTo>
                  <a:lnTo>
                    <a:pt x="1389" y="2315"/>
                  </a:lnTo>
                  <a:lnTo>
                    <a:pt x="1500" y="2547"/>
                  </a:lnTo>
                  <a:lnTo>
                    <a:pt x="1500" y="2890"/>
                  </a:lnTo>
                  <a:cubicBezTo>
                    <a:pt x="1621" y="3010"/>
                    <a:pt x="1621" y="3242"/>
                    <a:pt x="1621" y="3353"/>
                  </a:cubicBezTo>
                  <a:lnTo>
                    <a:pt x="1621" y="3584"/>
                  </a:lnTo>
                  <a:cubicBezTo>
                    <a:pt x="1621" y="3936"/>
                    <a:pt x="1500" y="3936"/>
                    <a:pt x="1389" y="4168"/>
                  </a:cubicBezTo>
                  <a:cubicBezTo>
                    <a:pt x="1389" y="4279"/>
                    <a:pt x="1500" y="4168"/>
                    <a:pt x="1500" y="4168"/>
                  </a:cubicBezTo>
                  <a:cubicBezTo>
                    <a:pt x="1732" y="3936"/>
                    <a:pt x="1732" y="3705"/>
                    <a:pt x="1732" y="3473"/>
                  </a:cubicBezTo>
                  <a:lnTo>
                    <a:pt x="1732" y="2779"/>
                  </a:lnTo>
                  <a:lnTo>
                    <a:pt x="1732" y="2315"/>
                  </a:lnTo>
                  <a:lnTo>
                    <a:pt x="1732" y="2195"/>
                  </a:lnTo>
                  <a:lnTo>
                    <a:pt x="1732" y="2315"/>
                  </a:lnTo>
                  <a:lnTo>
                    <a:pt x="1852" y="2547"/>
                  </a:lnTo>
                  <a:cubicBezTo>
                    <a:pt x="1852" y="2658"/>
                    <a:pt x="2084" y="3010"/>
                    <a:pt x="2084" y="3121"/>
                  </a:cubicBezTo>
                  <a:cubicBezTo>
                    <a:pt x="2084" y="3473"/>
                    <a:pt x="2084" y="3584"/>
                    <a:pt x="1963" y="3936"/>
                  </a:cubicBezTo>
                  <a:lnTo>
                    <a:pt x="1852" y="4168"/>
                  </a:lnTo>
                  <a:lnTo>
                    <a:pt x="1963" y="4168"/>
                  </a:lnTo>
                  <a:cubicBezTo>
                    <a:pt x="1963" y="4047"/>
                    <a:pt x="1963" y="4047"/>
                    <a:pt x="2084" y="4047"/>
                  </a:cubicBezTo>
                  <a:cubicBezTo>
                    <a:pt x="2195" y="3705"/>
                    <a:pt x="2315" y="3353"/>
                    <a:pt x="2195" y="3010"/>
                  </a:cubicBezTo>
                  <a:cubicBezTo>
                    <a:pt x="2084" y="2779"/>
                    <a:pt x="1963" y="2658"/>
                    <a:pt x="1963" y="2315"/>
                  </a:cubicBezTo>
                  <a:cubicBezTo>
                    <a:pt x="1852" y="2195"/>
                    <a:pt x="1852" y="2084"/>
                    <a:pt x="1852" y="1964"/>
                  </a:cubicBezTo>
                  <a:lnTo>
                    <a:pt x="1852" y="1852"/>
                  </a:lnTo>
                  <a:cubicBezTo>
                    <a:pt x="1852" y="1621"/>
                    <a:pt x="1732" y="1621"/>
                    <a:pt x="1852" y="1389"/>
                  </a:cubicBezTo>
                  <a:cubicBezTo>
                    <a:pt x="1852" y="1389"/>
                    <a:pt x="1963" y="1269"/>
                    <a:pt x="1963" y="1158"/>
                  </a:cubicBezTo>
                  <a:lnTo>
                    <a:pt x="1852" y="1158"/>
                  </a:lnTo>
                  <a:cubicBezTo>
                    <a:pt x="1732" y="1389"/>
                    <a:pt x="1621" y="1621"/>
                    <a:pt x="1621" y="1964"/>
                  </a:cubicBezTo>
                  <a:lnTo>
                    <a:pt x="1500" y="2315"/>
                  </a:lnTo>
                  <a:lnTo>
                    <a:pt x="1500" y="2084"/>
                  </a:lnTo>
                  <a:cubicBezTo>
                    <a:pt x="1500" y="2084"/>
                    <a:pt x="1500" y="1964"/>
                    <a:pt x="1389" y="1852"/>
                  </a:cubicBezTo>
                  <a:lnTo>
                    <a:pt x="1389" y="1501"/>
                  </a:lnTo>
                  <a:lnTo>
                    <a:pt x="1389" y="1158"/>
                  </a:lnTo>
                  <a:lnTo>
                    <a:pt x="1389" y="695"/>
                  </a:lnTo>
                  <a:cubicBezTo>
                    <a:pt x="1389" y="463"/>
                    <a:pt x="1389" y="575"/>
                    <a:pt x="1500" y="463"/>
                  </a:cubicBezTo>
                  <a:cubicBezTo>
                    <a:pt x="1500" y="463"/>
                    <a:pt x="1389" y="463"/>
                    <a:pt x="1500" y="34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8"/>
            <p:cNvSpPr/>
            <p:nvPr/>
          </p:nvSpPr>
          <p:spPr>
            <a:xfrm>
              <a:off x="4054627" y="2619024"/>
              <a:ext cx="303621" cy="368710"/>
            </a:xfrm>
            <a:custGeom>
              <a:rect b="b" l="l" r="r" t="t"/>
              <a:pathLst>
                <a:path extrusionOk="0" h="3937" w="3242">
                  <a:moveTo>
                    <a:pt x="2890" y="2779"/>
                  </a:moveTo>
                  <a:lnTo>
                    <a:pt x="2890" y="3242"/>
                  </a:lnTo>
                  <a:cubicBezTo>
                    <a:pt x="2890" y="3242"/>
                    <a:pt x="2779" y="3242"/>
                    <a:pt x="2779" y="3121"/>
                  </a:cubicBezTo>
                  <a:cubicBezTo>
                    <a:pt x="2427" y="2779"/>
                    <a:pt x="1853" y="2316"/>
                    <a:pt x="1501" y="1853"/>
                  </a:cubicBezTo>
                  <a:cubicBezTo>
                    <a:pt x="1390" y="1732"/>
                    <a:pt x="1390" y="1732"/>
                    <a:pt x="1390" y="1621"/>
                  </a:cubicBezTo>
                  <a:cubicBezTo>
                    <a:pt x="1269" y="1621"/>
                    <a:pt x="1269" y="1621"/>
                    <a:pt x="1269" y="1501"/>
                  </a:cubicBezTo>
                  <a:lnTo>
                    <a:pt x="1269" y="1269"/>
                  </a:lnTo>
                  <a:lnTo>
                    <a:pt x="1390" y="1390"/>
                  </a:lnTo>
                  <a:cubicBezTo>
                    <a:pt x="1501" y="1501"/>
                    <a:pt x="1621" y="1621"/>
                    <a:pt x="1853" y="1732"/>
                  </a:cubicBezTo>
                  <a:cubicBezTo>
                    <a:pt x="2084" y="1853"/>
                    <a:pt x="2316" y="1964"/>
                    <a:pt x="2427" y="2195"/>
                  </a:cubicBezTo>
                  <a:cubicBezTo>
                    <a:pt x="2547" y="2195"/>
                    <a:pt x="2658" y="2316"/>
                    <a:pt x="2658" y="2427"/>
                  </a:cubicBezTo>
                  <a:cubicBezTo>
                    <a:pt x="2779" y="2427"/>
                    <a:pt x="2779" y="2427"/>
                    <a:pt x="2779" y="2547"/>
                  </a:cubicBezTo>
                  <a:close/>
                  <a:moveTo>
                    <a:pt x="1501" y="112"/>
                  </a:moveTo>
                  <a:cubicBezTo>
                    <a:pt x="1501" y="112"/>
                    <a:pt x="1390" y="1"/>
                    <a:pt x="1269" y="1"/>
                  </a:cubicBezTo>
                  <a:lnTo>
                    <a:pt x="1390" y="112"/>
                  </a:lnTo>
                  <a:cubicBezTo>
                    <a:pt x="1501" y="464"/>
                    <a:pt x="1501" y="464"/>
                    <a:pt x="1501" y="695"/>
                  </a:cubicBezTo>
                  <a:lnTo>
                    <a:pt x="1621" y="927"/>
                  </a:lnTo>
                  <a:cubicBezTo>
                    <a:pt x="1621" y="1158"/>
                    <a:pt x="1732" y="1390"/>
                    <a:pt x="1853" y="1621"/>
                  </a:cubicBezTo>
                  <a:cubicBezTo>
                    <a:pt x="1853" y="1621"/>
                    <a:pt x="1501" y="1390"/>
                    <a:pt x="1501" y="1269"/>
                  </a:cubicBezTo>
                  <a:cubicBezTo>
                    <a:pt x="1390" y="1269"/>
                    <a:pt x="1390" y="1158"/>
                    <a:pt x="1269" y="1158"/>
                  </a:cubicBezTo>
                  <a:lnTo>
                    <a:pt x="1269" y="1038"/>
                  </a:lnTo>
                  <a:lnTo>
                    <a:pt x="1269" y="927"/>
                  </a:lnTo>
                  <a:cubicBezTo>
                    <a:pt x="1269" y="806"/>
                    <a:pt x="1269" y="695"/>
                    <a:pt x="1158" y="575"/>
                  </a:cubicBezTo>
                  <a:cubicBezTo>
                    <a:pt x="1158" y="464"/>
                    <a:pt x="1038" y="232"/>
                    <a:pt x="927" y="232"/>
                  </a:cubicBezTo>
                  <a:cubicBezTo>
                    <a:pt x="927" y="343"/>
                    <a:pt x="1269" y="695"/>
                    <a:pt x="1158" y="1390"/>
                  </a:cubicBezTo>
                  <a:cubicBezTo>
                    <a:pt x="1038" y="1269"/>
                    <a:pt x="927" y="1038"/>
                    <a:pt x="927" y="927"/>
                  </a:cubicBezTo>
                  <a:cubicBezTo>
                    <a:pt x="806" y="806"/>
                    <a:pt x="806" y="575"/>
                    <a:pt x="806" y="464"/>
                  </a:cubicBezTo>
                  <a:lnTo>
                    <a:pt x="806" y="343"/>
                  </a:lnTo>
                  <a:cubicBezTo>
                    <a:pt x="695" y="464"/>
                    <a:pt x="695" y="806"/>
                    <a:pt x="806" y="927"/>
                  </a:cubicBezTo>
                  <a:lnTo>
                    <a:pt x="806" y="1038"/>
                  </a:lnTo>
                  <a:lnTo>
                    <a:pt x="806" y="1158"/>
                  </a:lnTo>
                  <a:cubicBezTo>
                    <a:pt x="927" y="1390"/>
                    <a:pt x="1390" y="1964"/>
                    <a:pt x="1621" y="2195"/>
                  </a:cubicBezTo>
                  <a:lnTo>
                    <a:pt x="1621" y="2195"/>
                  </a:lnTo>
                  <a:lnTo>
                    <a:pt x="1621" y="2195"/>
                  </a:lnTo>
                  <a:cubicBezTo>
                    <a:pt x="1501" y="2084"/>
                    <a:pt x="1269" y="1964"/>
                    <a:pt x="1158" y="1964"/>
                  </a:cubicBezTo>
                  <a:cubicBezTo>
                    <a:pt x="927" y="1853"/>
                    <a:pt x="695" y="1621"/>
                    <a:pt x="575" y="1501"/>
                  </a:cubicBezTo>
                  <a:lnTo>
                    <a:pt x="343" y="1038"/>
                  </a:lnTo>
                  <a:lnTo>
                    <a:pt x="343" y="927"/>
                  </a:lnTo>
                  <a:cubicBezTo>
                    <a:pt x="232" y="1038"/>
                    <a:pt x="343" y="1269"/>
                    <a:pt x="343" y="1390"/>
                  </a:cubicBezTo>
                  <a:cubicBezTo>
                    <a:pt x="575" y="1621"/>
                    <a:pt x="695" y="1853"/>
                    <a:pt x="927" y="1964"/>
                  </a:cubicBezTo>
                  <a:lnTo>
                    <a:pt x="1158" y="2195"/>
                  </a:lnTo>
                  <a:lnTo>
                    <a:pt x="1501" y="2547"/>
                  </a:lnTo>
                  <a:cubicBezTo>
                    <a:pt x="1158" y="2316"/>
                    <a:pt x="806" y="2316"/>
                    <a:pt x="464" y="2084"/>
                  </a:cubicBezTo>
                  <a:cubicBezTo>
                    <a:pt x="232" y="1853"/>
                    <a:pt x="232" y="1732"/>
                    <a:pt x="112" y="1501"/>
                  </a:cubicBezTo>
                  <a:cubicBezTo>
                    <a:pt x="112" y="1390"/>
                    <a:pt x="1" y="1269"/>
                    <a:pt x="1" y="1269"/>
                  </a:cubicBezTo>
                  <a:lnTo>
                    <a:pt x="1" y="1269"/>
                  </a:lnTo>
                  <a:lnTo>
                    <a:pt x="1" y="1501"/>
                  </a:lnTo>
                  <a:cubicBezTo>
                    <a:pt x="1" y="1621"/>
                    <a:pt x="112" y="1732"/>
                    <a:pt x="232" y="1964"/>
                  </a:cubicBezTo>
                  <a:cubicBezTo>
                    <a:pt x="464" y="2316"/>
                    <a:pt x="927" y="2427"/>
                    <a:pt x="1390" y="2658"/>
                  </a:cubicBezTo>
                  <a:cubicBezTo>
                    <a:pt x="1501" y="2658"/>
                    <a:pt x="1621" y="2779"/>
                    <a:pt x="1732" y="2890"/>
                  </a:cubicBezTo>
                  <a:cubicBezTo>
                    <a:pt x="1853" y="2890"/>
                    <a:pt x="1853" y="3010"/>
                    <a:pt x="1853" y="3010"/>
                  </a:cubicBezTo>
                  <a:cubicBezTo>
                    <a:pt x="1964" y="3121"/>
                    <a:pt x="1964" y="3473"/>
                    <a:pt x="2084" y="3473"/>
                  </a:cubicBezTo>
                  <a:lnTo>
                    <a:pt x="2084" y="3353"/>
                  </a:lnTo>
                  <a:cubicBezTo>
                    <a:pt x="2084" y="3121"/>
                    <a:pt x="2084" y="3121"/>
                    <a:pt x="1964" y="2890"/>
                  </a:cubicBezTo>
                  <a:cubicBezTo>
                    <a:pt x="1853" y="2547"/>
                    <a:pt x="1621" y="2427"/>
                    <a:pt x="1501" y="2316"/>
                  </a:cubicBezTo>
                  <a:cubicBezTo>
                    <a:pt x="1621" y="2427"/>
                    <a:pt x="1853" y="2547"/>
                    <a:pt x="1964" y="2547"/>
                  </a:cubicBezTo>
                  <a:cubicBezTo>
                    <a:pt x="2195" y="2779"/>
                    <a:pt x="2658" y="3121"/>
                    <a:pt x="2779" y="3353"/>
                  </a:cubicBezTo>
                  <a:cubicBezTo>
                    <a:pt x="2890" y="3473"/>
                    <a:pt x="2890" y="3473"/>
                    <a:pt x="2890" y="3584"/>
                  </a:cubicBezTo>
                  <a:lnTo>
                    <a:pt x="3010" y="3584"/>
                  </a:lnTo>
                  <a:lnTo>
                    <a:pt x="3010" y="3816"/>
                  </a:lnTo>
                  <a:cubicBezTo>
                    <a:pt x="3121" y="3816"/>
                    <a:pt x="3121" y="3816"/>
                    <a:pt x="3121" y="3936"/>
                  </a:cubicBezTo>
                  <a:cubicBezTo>
                    <a:pt x="3010" y="3936"/>
                    <a:pt x="3121" y="3936"/>
                    <a:pt x="3121" y="3936"/>
                  </a:cubicBezTo>
                  <a:cubicBezTo>
                    <a:pt x="3242" y="3936"/>
                    <a:pt x="3121" y="3816"/>
                    <a:pt x="3121" y="3705"/>
                  </a:cubicBezTo>
                  <a:cubicBezTo>
                    <a:pt x="3121" y="3584"/>
                    <a:pt x="3121" y="3584"/>
                    <a:pt x="3010" y="3473"/>
                  </a:cubicBezTo>
                  <a:lnTo>
                    <a:pt x="3010" y="3353"/>
                  </a:lnTo>
                  <a:lnTo>
                    <a:pt x="3010" y="2890"/>
                  </a:lnTo>
                  <a:cubicBezTo>
                    <a:pt x="3010" y="2658"/>
                    <a:pt x="3010" y="2547"/>
                    <a:pt x="2890" y="2316"/>
                  </a:cubicBezTo>
                  <a:cubicBezTo>
                    <a:pt x="2658" y="2084"/>
                    <a:pt x="2547" y="1964"/>
                    <a:pt x="2316" y="1853"/>
                  </a:cubicBezTo>
                  <a:lnTo>
                    <a:pt x="2195" y="1732"/>
                  </a:lnTo>
                  <a:lnTo>
                    <a:pt x="1853" y="1390"/>
                  </a:lnTo>
                  <a:cubicBezTo>
                    <a:pt x="1732" y="1038"/>
                    <a:pt x="1732" y="927"/>
                    <a:pt x="1732" y="695"/>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8"/>
            <p:cNvSpPr/>
            <p:nvPr/>
          </p:nvSpPr>
          <p:spPr>
            <a:xfrm>
              <a:off x="4216837" y="2477698"/>
              <a:ext cx="184776" cy="86816"/>
            </a:xfrm>
            <a:custGeom>
              <a:rect b="b" l="l" r="r" t="t"/>
              <a:pathLst>
                <a:path extrusionOk="0" h="927" w="1973">
                  <a:moveTo>
                    <a:pt x="0" y="926"/>
                  </a:moveTo>
                  <a:cubicBezTo>
                    <a:pt x="0" y="926"/>
                    <a:pt x="121" y="815"/>
                    <a:pt x="232" y="815"/>
                  </a:cubicBezTo>
                  <a:cubicBezTo>
                    <a:pt x="352" y="815"/>
                    <a:pt x="352" y="695"/>
                    <a:pt x="463" y="695"/>
                  </a:cubicBezTo>
                  <a:cubicBezTo>
                    <a:pt x="695" y="584"/>
                    <a:pt x="815" y="463"/>
                    <a:pt x="1047" y="463"/>
                  </a:cubicBezTo>
                  <a:lnTo>
                    <a:pt x="1047" y="352"/>
                  </a:lnTo>
                  <a:cubicBezTo>
                    <a:pt x="1278" y="352"/>
                    <a:pt x="1973" y="121"/>
                    <a:pt x="1973" y="0"/>
                  </a:cubicBezTo>
                  <a:lnTo>
                    <a:pt x="1973" y="0"/>
                  </a:lnTo>
                  <a:lnTo>
                    <a:pt x="1741" y="0"/>
                  </a:lnTo>
                  <a:cubicBezTo>
                    <a:pt x="1510" y="121"/>
                    <a:pt x="1278" y="121"/>
                    <a:pt x="1158" y="232"/>
                  </a:cubicBezTo>
                  <a:lnTo>
                    <a:pt x="1047" y="232"/>
                  </a:lnTo>
                  <a:cubicBezTo>
                    <a:pt x="815" y="352"/>
                    <a:pt x="695" y="352"/>
                    <a:pt x="584" y="463"/>
                  </a:cubicBezTo>
                  <a:cubicBezTo>
                    <a:pt x="352" y="584"/>
                    <a:pt x="0" y="815"/>
                    <a:pt x="0" y="926"/>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5203773" y="3171496"/>
              <a:ext cx="32216" cy="163143"/>
            </a:xfrm>
            <a:custGeom>
              <a:rect b="b" l="l" r="r" t="t"/>
              <a:pathLst>
                <a:path extrusionOk="0" h="1742" w="344">
                  <a:moveTo>
                    <a:pt x="343" y="352"/>
                  </a:moveTo>
                  <a:lnTo>
                    <a:pt x="343" y="121"/>
                  </a:lnTo>
                  <a:lnTo>
                    <a:pt x="343" y="1"/>
                  </a:lnTo>
                  <a:cubicBezTo>
                    <a:pt x="232" y="1"/>
                    <a:pt x="232" y="121"/>
                    <a:pt x="232" y="232"/>
                  </a:cubicBezTo>
                  <a:lnTo>
                    <a:pt x="232" y="464"/>
                  </a:lnTo>
                  <a:cubicBezTo>
                    <a:pt x="232" y="695"/>
                    <a:pt x="112" y="1047"/>
                    <a:pt x="112" y="1278"/>
                  </a:cubicBezTo>
                  <a:lnTo>
                    <a:pt x="0" y="1621"/>
                  </a:lnTo>
                  <a:lnTo>
                    <a:pt x="0" y="1741"/>
                  </a:lnTo>
                  <a:cubicBezTo>
                    <a:pt x="232" y="1621"/>
                    <a:pt x="343" y="695"/>
                    <a:pt x="343" y="35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4141351" y="3659815"/>
              <a:ext cx="140572" cy="97211"/>
            </a:xfrm>
            <a:custGeom>
              <a:rect b="b" l="l" r="r" t="t"/>
              <a:pathLst>
                <a:path extrusionOk="0" h="1038" w="1501">
                  <a:moveTo>
                    <a:pt x="1158" y="926"/>
                  </a:moveTo>
                  <a:lnTo>
                    <a:pt x="1269" y="926"/>
                  </a:lnTo>
                  <a:cubicBezTo>
                    <a:pt x="1390" y="926"/>
                    <a:pt x="1390" y="926"/>
                    <a:pt x="1390" y="1037"/>
                  </a:cubicBezTo>
                  <a:cubicBezTo>
                    <a:pt x="1501" y="1037"/>
                    <a:pt x="1501" y="926"/>
                    <a:pt x="1501" y="926"/>
                  </a:cubicBezTo>
                  <a:cubicBezTo>
                    <a:pt x="1390" y="806"/>
                    <a:pt x="464" y="232"/>
                    <a:pt x="343" y="232"/>
                  </a:cubicBezTo>
                  <a:cubicBezTo>
                    <a:pt x="232" y="111"/>
                    <a:pt x="232" y="0"/>
                    <a:pt x="112" y="111"/>
                  </a:cubicBezTo>
                  <a:cubicBezTo>
                    <a:pt x="1" y="111"/>
                    <a:pt x="112" y="111"/>
                    <a:pt x="112" y="232"/>
                  </a:cubicBezTo>
                  <a:cubicBezTo>
                    <a:pt x="112" y="232"/>
                    <a:pt x="232" y="232"/>
                    <a:pt x="232" y="34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3978298" y="2694510"/>
              <a:ext cx="86816" cy="130177"/>
            </a:xfrm>
            <a:custGeom>
              <a:rect b="b" l="l" r="r" t="t"/>
              <a:pathLst>
                <a:path extrusionOk="0" h="1390" w="927">
                  <a:moveTo>
                    <a:pt x="232" y="584"/>
                  </a:moveTo>
                  <a:lnTo>
                    <a:pt x="121" y="926"/>
                  </a:lnTo>
                  <a:lnTo>
                    <a:pt x="121" y="1047"/>
                  </a:lnTo>
                  <a:cubicBezTo>
                    <a:pt x="1" y="1158"/>
                    <a:pt x="121" y="1278"/>
                    <a:pt x="121" y="1278"/>
                  </a:cubicBezTo>
                  <a:cubicBezTo>
                    <a:pt x="232" y="1389"/>
                    <a:pt x="232" y="1158"/>
                    <a:pt x="232" y="1158"/>
                  </a:cubicBezTo>
                  <a:cubicBezTo>
                    <a:pt x="232" y="815"/>
                    <a:pt x="584" y="463"/>
                    <a:pt x="695" y="232"/>
                  </a:cubicBezTo>
                  <a:lnTo>
                    <a:pt x="927" y="0"/>
                  </a:lnTo>
                  <a:lnTo>
                    <a:pt x="816" y="0"/>
                  </a:lnTo>
                  <a:cubicBezTo>
                    <a:pt x="695" y="121"/>
                    <a:pt x="464" y="352"/>
                    <a:pt x="464" y="463"/>
                  </a:cubicBezTo>
                  <a:cubicBezTo>
                    <a:pt x="353" y="463"/>
                    <a:pt x="353" y="584"/>
                    <a:pt x="232" y="58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4488249" y="3161101"/>
              <a:ext cx="53850" cy="97211"/>
            </a:xfrm>
            <a:custGeom>
              <a:rect b="b" l="l" r="r" t="t"/>
              <a:pathLst>
                <a:path extrusionOk="0" h="1038" w="575">
                  <a:moveTo>
                    <a:pt x="232" y="575"/>
                  </a:moveTo>
                  <a:cubicBezTo>
                    <a:pt x="112" y="575"/>
                    <a:pt x="1" y="806"/>
                    <a:pt x="1" y="926"/>
                  </a:cubicBezTo>
                  <a:cubicBezTo>
                    <a:pt x="1" y="1038"/>
                    <a:pt x="112" y="926"/>
                    <a:pt x="112" y="926"/>
                  </a:cubicBezTo>
                  <a:cubicBezTo>
                    <a:pt x="232" y="806"/>
                    <a:pt x="464" y="343"/>
                    <a:pt x="575" y="112"/>
                  </a:cubicBezTo>
                  <a:lnTo>
                    <a:pt x="575" y="0"/>
                  </a:lnTo>
                  <a:cubicBezTo>
                    <a:pt x="464" y="0"/>
                    <a:pt x="464" y="112"/>
                    <a:pt x="343" y="232"/>
                  </a:cubicBezTo>
                  <a:cubicBezTo>
                    <a:pt x="343" y="343"/>
                    <a:pt x="232" y="463"/>
                    <a:pt x="232" y="575"/>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4758818" y="2477698"/>
              <a:ext cx="98148" cy="43455"/>
            </a:xfrm>
            <a:custGeom>
              <a:rect b="b" l="l" r="r" t="t"/>
              <a:pathLst>
                <a:path extrusionOk="0" h="464" w="1048">
                  <a:moveTo>
                    <a:pt x="1047" y="352"/>
                  </a:moveTo>
                  <a:lnTo>
                    <a:pt x="695" y="232"/>
                  </a:lnTo>
                  <a:lnTo>
                    <a:pt x="121" y="0"/>
                  </a:lnTo>
                  <a:cubicBezTo>
                    <a:pt x="1" y="121"/>
                    <a:pt x="232" y="121"/>
                    <a:pt x="232" y="232"/>
                  </a:cubicBezTo>
                  <a:cubicBezTo>
                    <a:pt x="353" y="232"/>
                    <a:pt x="695" y="352"/>
                    <a:pt x="816" y="352"/>
                  </a:cubicBezTo>
                  <a:cubicBezTo>
                    <a:pt x="927" y="463"/>
                    <a:pt x="1047" y="463"/>
                    <a:pt x="1047" y="463"/>
                  </a:cubicBezTo>
                  <a:lnTo>
                    <a:pt x="1047" y="352"/>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5192534" y="2889594"/>
              <a:ext cx="43455" cy="86816"/>
            </a:xfrm>
            <a:custGeom>
              <a:rect b="b" l="l" r="r" t="t"/>
              <a:pathLst>
                <a:path extrusionOk="0" h="927" w="464">
                  <a:moveTo>
                    <a:pt x="0" y="1"/>
                  </a:moveTo>
                  <a:cubicBezTo>
                    <a:pt x="0" y="1"/>
                    <a:pt x="0" y="121"/>
                    <a:pt x="120" y="232"/>
                  </a:cubicBezTo>
                  <a:lnTo>
                    <a:pt x="232" y="695"/>
                  </a:lnTo>
                  <a:cubicBezTo>
                    <a:pt x="232" y="816"/>
                    <a:pt x="232" y="927"/>
                    <a:pt x="352" y="927"/>
                  </a:cubicBezTo>
                  <a:cubicBezTo>
                    <a:pt x="463" y="816"/>
                    <a:pt x="352" y="816"/>
                    <a:pt x="352" y="695"/>
                  </a:cubicBezTo>
                  <a:lnTo>
                    <a:pt x="352" y="584"/>
                  </a:lnTo>
                  <a:cubicBezTo>
                    <a:pt x="352" y="464"/>
                    <a:pt x="232" y="353"/>
                    <a:pt x="232" y="232"/>
                  </a:cubicBezTo>
                  <a:cubicBezTo>
                    <a:pt x="232" y="121"/>
                    <a:pt x="120" y="1"/>
                    <a:pt x="0"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4661698" y="3746540"/>
              <a:ext cx="75578" cy="53850"/>
            </a:xfrm>
            <a:custGeom>
              <a:rect b="b" l="l" r="r" t="t"/>
              <a:pathLst>
                <a:path extrusionOk="0" h="575" w="807">
                  <a:moveTo>
                    <a:pt x="806" y="0"/>
                  </a:moveTo>
                  <a:cubicBezTo>
                    <a:pt x="695" y="0"/>
                    <a:pt x="575" y="343"/>
                    <a:pt x="343" y="343"/>
                  </a:cubicBezTo>
                  <a:cubicBezTo>
                    <a:pt x="343" y="343"/>
                    <a:pt x="112" y="343"/>
                    <a:pt x="1" y="463"/>
                  </a:cubicBezTo>
                  <a:lnTo>
                    <a:pt x="1" y="574"/>
                  </a:lnTo>
                  <a:cubicBezTo>
                    <a:pt x="112" y="574"/>
                    <a:pt x="232" y="463"/>
                    <a:pt x="232" y="463"/>
                  </a:cubicBezTo>
                  <a:cubicBezTo>
                    <a:pt x="464" y="463"/>
                    <a:pt x="575" y="463"/>
                    <a:pt x="695" y="343"/>
                  </a:cubicBezTo>
                  <a:cubicBezTo>
                    <a:pt x="695" y="232"/>
                    <a:pt x="806" y="232"/>
                    <a:pt x="806" y="11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4574974" y="3031014"/>
              <a:ext cx="43455" cy="75484"/>
            </a:xfrm>
            <a:custGeom>
              <a:rect b="b" l="l" r="r" t="t"/>
              <a:pathLst>
                <a:path extrusionOk="0" h="806" w="464">
                  <a:moveTo>
                    <a:pt x="464" y="0"/>
                  </a:moveTo>
                  <a:lnTo>
                    <a:pt x="112" y="343"/>
                  </a:lnTo>
                  <a:cubicBezTo>
                    <a:pt x="112" y="463"/>
                    <a:pt x="1" y="574"/>
                    <a:pt x="1" y="574"/>
                  </a:cubicBezTo>
                  <a:lnTo>
                    <a:pt x="1" y="806"/>
                  </a:lnTo>
                  <a:cubicBezTo>
                    <a:pt x="112" y="806"/>
                    <a:pt x="112" y="695"/>
                    <a:pt x="112" y="574"/>
                  </a:cubicBezTo>
                  <a:cubicBezTo>
                    <a:pt x="232" y="574"/>
                    <a:pt x="232" y="463"/>
                    <a:pt x="232" y="463"/>
                  </a:cubicBezTo>
                  <a:cubicBezTo>
                    <a:pt x="343" y="343"/>
                    <a:pt x="343" y="343"/>
                    <a:pt x="343" y="232"/>
                  </a:cubicBezTo>
                  <a:lnTo>
                    <a:pt x="464" y="111"/>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5117048" y="3431671"/>
              <a:ext cx="21727" cy="65182"/>
            </a:xfrm>
            <a:custGeom>
              <a:rect b="b" l="l" r="r" t="t"/>
              <a:pathLst>
                <a:path extrusionOk="0" h="696" w="232">
                  <a:moveTo>
                    <a:pt x="232" y="464"/>
                  </a:moveTo>
                  <a:cubicBezTo>
                    <a:pt x="232" y="232"/>
                    <a:pt x="0" y="1"/>
                    <a:pt x="0" y="121"/>
                  </a:cubicBezTo>
                  <a:cubicBezTo>
                    <a:pt x="0" y="232"/>
                    <a:pt x="112" y="352"/>
                    <a:pt x="0" y="584"/>
                  </a:cubicBezTo>
                  <a:lnTo>
                    <a:pt x="0" y="695"/>
                  </a:lnTo>
                  <a:cubicBezTo>
                    <a:pt x="112" y="695"/>
                    <a:pt x="232" y="584"/>
                    <a:pt x="232" y="46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3891573" y="3052648"/>
              <a:ext cx="11426" cy="53850"/>
            </a:xfrm>
            <a:custGeom>
              <a:rect b="b" l="l" r="r" t="t"/>
              <a:pathLst>
                <a:path extrusionOk="0" h="575" w="122">
                  <a:moveTo>
                    <a:pt x="1" y="343"/>
                  </a:moveTo>
                  <a:lnTo>
                    <a:pt x="1" y="464"/>
                  </a:lnTo>
                  <a:cubicBezTo>
                    <a:pt x="1" y="575"/>
                    <a:pt x="1" y="575"/>
                    <a:pt x="121" y="575"/>
                  </a:cubicBezTo>
                  <a:lnTo>
                    <a:pt x="121" y="464"/>
                  </a:lnTo>
                  <a:lnTo>
                    <a:pt x="121" y="1"/>
                  </a:lnTo>
                  <a:cubicBezTo>
                    <a:pt x="1" y="1"/>
                    <a:pt x="1" y="1"/>
                    <a:pt x="1"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4498645" y="3041409"/>
              <a:ext cx="43455" cy="43455"/>
            </a:xfrm>
            <a:custGeom>
              <a:rect b="b" l="l" r="r" t="t"/>
              <a:pathLst>
                <a:path extrusionOk="0" h="464" w="464">
                  <a:moveTo>
                    <a:pt x="121" y="463"/>
                  </a:moveTo>
                  <a:cubicBezTo>
                    <a:pt x="121" y="463"/>
                    <a:pt x="353" y="463"/>
                    <a:pt x="353" y="352"/>
                  </a:cubicBezTo>
                  <a:cubicBezTo>
                    <a:pt x="464" y="121"/>
                    <a:pt x="464" y="0"/>
                    <a:pt x="353" y="121"/>
                  </a:cubicBezTo>
                  <a:cubicBezTo>
                    <a:pt x="353" y="232"/>
                    <a:pt x="353" y="232"/>
                    <a:pt x="232" y="232"/>
                  </a:cubicBezTo>
                  <a:cubicBezTo>
                    <a:pt x="232" y="352"/>
                    <a:pt x="1" y="463"/>
                    <a:pt x="121" y="46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5138683" y="3410036"/>
              <a:ext cx="43455" cy="43455"/>
            </a:xfrm>
            <a:custGeom>
              <a:rect b="b" l="l" r="r" t="t"/>
              <a:pathLst>
                <a:path extrusionOk="0" h="464" w="464">
                  <a:moveTo>
                    <a:pt x="344" y="232"/>
                  </a:moveTo>
                  <a:cubicBezTo>
                    <a:pt x="464" y="120"/>
                    <a:pt x="344" y="0"/>
                    <a:pt x="232" y="120"/>
                  </a:cubicBezTo>
                  <a:cubicBezTo>
                    <a:pt x="1" y="232"/>
                    <a:pt x="112" y="463"/>
                    <a:pt x="232" y="35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4596702" y="3106406"/>
              <a:ext cx="43455" cy="21821"/>
            </a:xfrm>
            <a:custGeom>
              <a:rect b="b" l="l" r="r" t="t"/>
              <a:pathLst>
                <a:path extrusionOk="0" h="233" w="464">
                  <a:moveTo>
                    <a:pt x="111" y="232"/>
                  </a:moveTo>
                  <a:lnTo>
                    <a:pt x="232" y="232"/>
                  </a:lnTo>
                  <a:lnTo>
                    <a:pt x="232" y="232"/>
                  </a:lnTo>
                  <a:cubicBezTo>
                    <a:pt x="232" y="121"/>
                    <a:pt x="463" y="121"/>
                    <a:pt x="463" y="1"/>
                  </a:cubicBezTo>
                  <a:lnTo>
                    <a:pt x="232" y="1"/>
                  </a:lnTo>
                  <a:lnTo>
                    <a:pt x="111" y="121"/>
                  </a:lnTo>
                  <a:cubicBezTo>
                    <a:pt x="0" y="121"/>
                    <a:pt x="111" y="121"/>
                    <a:pt x="111"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8"/>
            <p:cNvSpPr/>
            <p:nvPr/>
          </p:nvSpPr>
          <p:spPr>
            <a:xfrm>
              <a:off x="4281834" y="3756935"/>
              <a:ext cx="43455" cy="21727"/>
            </a:xfrm>
            <a:custGeom>
              <a:rect b="b" l="l" r="r" t="t"/>
              <a:pathLst>
                <a:path extrusionOk="0" h="232" w="464">
                  <a:moveTo>
                    <a:pt x="121" y="121"/>
                  </a:moveTo>
                  <a:lnTo>
                    <a:pt x="232" y="121"/>
                  </a:lnTo>
                  <a:cubicBezTo>
                    <a:pt x="353" y="121"/>
                    <a:pt x="353" y="232"/>
                    <a:pt x="353" y="121"/>
                  </a:cubicBezTo>
                  <a:cubicBezTo>
                    <a:pt x="464" y="0"/>
                    <a:pt x="353" y="0"/>
                    <a:pt x="232" y="0"/>
                  </a:cubicBezTo>
                  <a:cubicBezTo>
                    <a:pt x="121" y="0"/>
                    <a:pt x="1" y="0"/>
                    <a:pt x="121"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8"/>
            <p:cNvSpPr/>
            <p:nvPr/>
          </p:nvSpPr>
          <p:spPr>
            <a:xfrm>
              <a:off x="4607097" y="3789902"/>
              <a:ext cx="33059" cy="21727"/>
            </a:xfrm>
            <a:custGeom>
              <a:rect b="b" l="l" r="r" t="t"/>
              <a:pathLst>
                <a:path extrusionOk="0" h="232" w="353">
                  <a:moveTo>
                    <a:pt x="352" y="111"/>
                  </a:moveTo>
                  <a:lnTo>
                    <a:pt x="352" y="0"/>
                  </a:lnTo>
                  <a:cubicBezTo>
                    <a:pt x="232" y="0"/>
                    <a:pt x="121" y="0"/>
                    <a:pt x="0" y="111"/>
                  </a:cubicBezTo>
                  <a:cubicBezTo>
                    <a:pt x="0" y="111"/>
                    <a:pt x="0" y="232"/>
                    <a:pt x="121" y="232"/>
                  </a:cubicBezTo>
                  <a:cubicBezTo>
                    <a:pt x="121" y="232"/>
                    <a:pt x="232" y="111"/>
                    <a:pt x="352" y="11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3869939" y="3139373"/>
              <a:ext cx="21727" cy="43455"/>
            </a:xfrm>
            <a:custGeom>
              <a:rect b="b" l="l" r="r" t="t"/>
              <a:pathLst>
                <a:path extrusionOk="0" h="464" w="232">
                  <a:moveTo>
                    <a:pt x="121" y="112"/>
                  </a:moveTo>
                  <a:cubicBezTo>
                    <a:pt x="0" y="344"/>
                    <a:pt x="232" y="464"/>
                    <a:pt x="232" y="232"/>
                  </a:cubicBezTo>
                  <a:lnTo>
                    <a:pt x="232" y="112"/>
                  </a:lnTo>
                  <a:cubicBezTo>
                    <a:pt x="232" y="1"/>
                    <a:pt x="121" y="1"/>
                    <a:pt x="121"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4574974" y="3182735"/>
              <a:ext cx="21821" cy="21821"/>
            </a:xfrm>
            <a:custGeom>
              <a:rect b="b" l="l" r="r" t="t"/>
              <a:pathLst>
                <a:path extrusionOk="0" h="233" w="233">
                  <a:moveTo>
                    <a:pt x="232" y="232"/>
                  </a:moveTo>
                  <a:lnTo>
                    <a:pt x="232" y="112"/>
                  </a:lnTo>
                  <a:cubicBezTo>
                    <a:pt x="232" y="1"/>
                    <a:pt x="112" y="1"/>
                    <a:pt x="112" y="1"/>
                  </a:cubicBezTo>
                  <a:cubicBezTo>
                    <a:pt x="1" y="1"/>
                    <a:pt x="112" y="112"/>
                    <a:pt x="112"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5225407" y="2998047"/>
              <a:ext cx="10583" cy="33059"/>
            </a:xfrm>
            <a:custGeom>
              <a:rect b="b" l="l" r="r" t="t"/>
              <a:pathLst>
                <a:path extrusionOk="0" h="353" w="113">
                  <a:moveTo>
                    <a:pt x="1" y="121"/>
                  </a:moveTo>
                  <a:lnTo>
                    <a:pt x="1" y="352"/>
                  </a:lnTo>
                  <a:lnTo>
                    <a:pt x="112" y="352"/>
                  </a:lnTo>
                  <a:lnTo>
                    <a:pt x="112" y="121"/>
                  </a:lnTo>
                  <a:cubicBezTo>
                    <a:pt x="112" y="0"/>
                    <a:pt x="1" y="121"/>
                    <a:pt x="1"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8"/>
            <p:cNvSpPr/>
            <p:nvPr/>
          </p:nvSpPr>
          <p:spPr>
            <a:xfrm>
              <a:off x="4553339" y="3182735"/>
              <a:ext cx="21727" cy="43455"/>
            </a:xfrm>
            <a:custGeom>
              <a:rect b="b" l="l" r="r" t="t"/>
              <a:pathLst>
                <a:path extrusionOk="0" h="464" w="232">
                  <a:moveTo>
                    <a:pt x="111" y="1"/>
                  </a:moveTo>
                  <a:cubicBezTo>
                    <a:pt x="111" y="112"/>
                    <a:pt x="0" y="112"/>
                    <a:pt x="0" y="112"/>
                  </a:cubicBezTo>
                  <a:cubicBezTo>
                    <a:pt x="0" y="232"/>
                    <a:pt x="111" y="464"/>
                    <a:pt x="232" y="344"/>
                  </a:cubicBezTo>
                  <a:cubicBezTo>
                    <a:pt x="232" y="232"/>
                    <a:pt x="232" y="112"/>
                    <a:pt x="111"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8"/>
            <p:cNvSpPr/>
            <p:nvPr/>
          </p:nvSpPr>
          <p:spPr>
            <a:xfrm>
              <a:off x="4596702" y="3149768"/>
              <a:ext cx="21727" cy="21821"/>
            </a:xfrm>
            <a:custGeom>
              <a:rect b="b" l="l" r="r" t="t"/>
              <a:pathLst>
                <a:path extrusionOk="0" h="233" w="232">
                  <a:moveTo>
                    <a:pt x="232" y="121"/>
                  </a:moveTo>
                  <a:cubicBezTo>
                    <a:pt x="232" y="1"/>
                    <a:pt x="0" y="1"/>
                    <a:pt x="0" y="121"/>
                  </a:cubicBezTo>
                  <a:lnTo>
                    <a:pt x="111" y="233"/>
                  </a:lnTo>
                  <a:cubicBezTo>
                    <a:pt x="232" y="233"/>
                    <a:pt x="232" y="233"/>
                    <a:pt x="232"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4477011" y="3161101"/>
              <a:ext cx="33059" cy="10489"/>
            </a:xfrm>
            <a:custGeom>
              <a:rect b="b" l="l" r="r" t="t"/>
              <a:pathLst>
                <a:path extrusionOk="0" h="112" w="353">
                  <a:moveTo>
                    <a:pt x="232" y="112"/>
                  </a:moveTo>
                  <a:cubicBezTo>
                    <a:pt x="352" y="0"/>
                    <a:pt x="352" y="0"/>
                    <a:pt x="232" y="0"/>
                  </a:cubicBezTo>
                  <a:lnTo>
                    <a:pt x="121" y="0"/>
                  </a:lnTo>
                  <a:cubicBezTo>
                    <a:pt x="0" y="112"/>
                    <a:pt x="232" y="112"/>
                    <a:pt x="232"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4466615" y="3117738"/>
              <a:ext cx="32123" cy="21727"/>
            </a:xfrm>
            <a:custGeom>
              <a:rect b="b" l="l" r="r" t="t"/>
              <a:pathLst>
                <a:path extrusionOk="0" h="232" w="343">
                  <a:moveTo>
                    <a:pt x="111" y="0"/>
                  </a:moveTo>
                  <a:cubicBezTo>
                    <a:pt x="0" y="111"/>
                    <a:pt x="232" y="232"/>
                    <a:pt x="232" y="111"/>
                  </a:cubicBezTo>
                  <a:cubicBezTo>
                    <a:pt x="343" y="0"/>
                    <a:pt x="111" y="0"/>
                    <a:pt x="111"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4086750" y="2662387"/>
              <a:ext cx="21727" cy="21821"/>
            </a:xfrm>
            <a:custGeom>
              <a:rect b="b" l="l" r="r" t="t"/>
              <a:pathLst>
                <a:path extrusionOk="0" h="233" w="232">
                  <a:moveTo>
                    <a:pt x="0" y="112"/>
                  </a:moveTo>
                  <a:cubicBezTo>
                    <a:pt x="0" y="112"/>
                    <a:pt x="0" y="232"/>
                    <a:pt x="121" y="112"/>
                  </a:cubicBezTo>
                  <a:cubicBezTo>
                    <a:pt x="232" y="112"/>
                    <a:pt x="121" y="1"/>
                    <a:pt x="121" y="1"/>
                  </a:cubicBezTo>
                  <a:cubicBezTo>
                    <a:pt x="0" y="1"/>
                    <a:pt x="0" y="1"/>
                    <a:pt x="0"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8"/>
            <p:cNvSpPr/>
            <p:nvPr/>
          </p:nvSpPr>
          <p:spPr>
            <a:xfrm>
              <a:off x="4433648" y="2455970"/>
              <a:ext cx="21727" cy="21821"/>
            </a:xfrm>
            <a:custGeom>
              <a:rect b="b" l="l" r="r" t="t"/>
              <a:pathLst>
                <a:path extrusionOk="0" h="233" w="232">
                  <a:moveTo>
                    <a:pt x="232" y="121"/>
                  </a:moveTo>
                  <a:cubicBezTo>
                    <a:pt x="232" y="1"/>
                    <a:pt x="121" y="1"/>
                    <a:pt x="121" y="121"/>
                  </a:cubicBezTo>
                  <a:lnTo>
                    <a:pt x="0" y="121"/>
                  </a:lnTo>
                  <a:cubicBezTo>
                    <a:pt x="0" y="232"/>
                    <a:pt x="121" y="232"/>
                    <a:pt x="232"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8"/>
            <p:cNvSpPr/>
            <p:nvPr/>
          </p:nvSpPr>
          <p:spPr>
            <a:xfrm>
              <a:off x="5105810" y="3518395"/>
              <a:ext cx="11332" cy="11332"/>
            </a:xfrm>
            <a:custGeom>
              <a:rect b="b" l="l" r="r" t="t"/>
              <a:pathLst>
                <a:path extrusionOk="0" h="121" w="121">
                  <a:moveTo>
                    <a:pt x="120" y="121"/>
                  </a:moveTo>
                  <a:lnTo>
                    <a:pt x="120" y="121"/>
                  </a:lnTo>
                  <a:lnTo>
                    <a:pt x="120" y="1"/>
                  </a:lnTo>
                  <a:lnTo>
                    <a:pt x="0" y="1"/>
                  </a:lnTo>
                  <a:cubicBezTo>
                    <a:pt x="0" y="121"/>
                    <a:pt x="120" y="121"/>
                    <a:pt x="120"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18"/>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Back End APIs</a:t>
            </a:r>
            <a:endParaRPr b="1" sz="2500">
              <a:solidFill>
                <a:schemeClr val="dk1"/>
              </a:solidFill>
              <a:latin typeface="Roboto"/>
              <a:ea typeface="Roboto"/>
              <a:cs typeface="Roboto"/>
              <a:sym typeface="Roboto"/>
            </a:endParaRPr>
          </a:p>
        </p:txBody>
      </p:sp>
      <p:pic>
        <p:nvPicPr>
          <p:cNvPr id="1717" name="Google Shape;1717;p18"/>
          <p:cNvPicPr preferRelativeResize="0"/>
          <p:nvPr/>
        </p:nvPicPr>
        <p:blipFill>
          <a:blip r:embed="rId8">
            <a:alphaModFix/>
          </a:blip>
          <a:stretch>
            <a:fillRect/>
          </a:stretch>
        </p:blipFill>
        <p:spPr>
          <a:xfrm>
            <a:off x="1565375" y="1457687"/>
            <a:ext cx="1818640" cy="527412"/>
          </a:xfrm>
          <a:prstGeom prst="rect">
            <a:avLst/>
          </a:prstGeom>
          <a:noFill/>
          <a:ln>
            <a:noFill/>
          </a:ln>
        </p:spPr>
      </p:pic>
      <p:grpSp>
        <p:nvGrpSpPr>
          <p:cNvPr id="1718" name="Google Shape;1718;p18"/>
          <p:cNvGrpSpPr/>
          <p:nvPr/>
        </p:nvGrpSpPr>
        <p:grpSpPr>
          <a:xfrm>
            <a:off x="5651693" y="1417926"/>
            <a:ext cx="1332827" cy="567575"/>
            <a:chOff x="5651693" y="1417926"/>
            <a:chExt cx="1332827" cy="567575"/>
          </a:xfrm>
        </p:grpSpPr>
        <p:pic>
          <p:nvPicPr>
            <p:cNvPr id="1719" name="Google Shape;1719;p18"/>
            <p:cNvPicPr preferRelativeResize="0"/>
            <p:nvPr/>
          </p:nvPicPr>
          <p:blipFill rotWithShape="1">
            <a:blip r:embed="rId9">
              <a:alphaModFix/>
            </a:blip>
            <a:srcRect b="0" l="0" r="71198" t="0"/>
            <a:stretch/>
          </p:blipFill>
          <p:spPr>
            <a:xfrm>
              <a:off x="5651693" y="1417926"/>
              <a:ext cx="569082" cy="567575"/>
            </a:xfrm>
            <a:prstGeom prst="rect">
              <a:avLst/>
            </a:prstGeom>
            <a:noFill/>
            <a:ln>
              <a:noFill/>
            </a:ln>
          </p:spPr>
        </p:pic>
        <p:pic>
          <p:nvPicPr>
            <p:cNvPr id="1720" name="Google Shape;1720;p18"/>
            <p:cNvPicPr preferRelativeResize="0"/>
            <p:nvPr/>
          </p:nvPicPr>
          <p:blipFill rotWithShape="1">
            <a:blip r:embed="rId9">
              <a:alphaModFix/>
            </a:blip>
            <a:srcRect b="0" l="27166" r="0" t="0"/>
            <a:stretch/>
          </p:blipFill>
          <p:spPr>
            <a:xfrm>
              <a:off x="6217525" y="1550475"/>
              <a:ext cx="766996" cy="3024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9"/>
          <p:cNvSpPr/>
          <p:nvPr/>
        </p:nvSpPr>
        <p:spPr>
          <a:xfrm>
            <a:off x="83100" y="1169450"/>
            <a:ext cx="6184500" cy="1036800"/>
          </a:xfrm>
          <a:prstGeom prst="roundRect">
            <a:avLst>
              <a:gd fmla="val 16667" name="adj"/>
            </a:avLst>
          </a:prstGeom>
          <a:solidFill>
            <a:srgbClr val="6A994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Local Storage </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used </a:t>
            </a:r>
            <a:r>
              <a:rPr lang="en" sz="1200">
                <a:solidFill>
                  <a:schemeClr val="dk1"/>
                </a:solidFill>
                <a:latin typeface="Roboto"/>
                <a:ea typeface="Roboto"/>
                <a:cs typeface="Roboto"/>
                <a:sym typeface="Roboto"/>
              </a:rPr>
              <a:t>local storage to enhance user experience!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feature ensure the user search history persists across sessions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user can easily refer back to their previous searches without losing any data</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sp>
        <p:nvSpPr>
          <p:cNvPr id="1726" name="Google Shape;1726;p19"/>
          <p:cNvSpPr/>
          <p:nvPr/>
        </p:nvSpPr>
        <p:spPr>
          <a:xfrm>
            <a:off x="83100" y="2373275"/>
            <a:ext cx="6184500" cy="1428600"/>
          </a:xfrm>
          <a:prstGeom prst="roundRect">
            <a:avLst>
              <a:gd fmla="val 16667" name="adj"/>
            </a:avLst>
          </a:prstGeom>
          <a:solidFill>
            <a:srgbClr val="A7C95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Search</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a:p>
            <a:pPr indent="-304800" lvl="0" marL="485775"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Users can press ‘Enter Key’ or click on the search button to initiate a search   </a:t>
            </a:r>
            <a:endParaRPr sz="1200">
              <a:solidFill>
                <a:schemeClr val="dk1"/>
              </a:solidFill>
              <a:latin typeface="Roboto"/>
              <a:ea typeface="Roboto"/>
              <a:cs typeface="Roboto"/>
              <a:sym typeface="Roboto"/>
            </a:endParaRPr>
          </a:p>
          <a:p>
            <a:pPr indent="-304800" lvl="0" marL="485775"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Usage of event listeners to create these actions  </a:t>
            </a:r>
            <a:endParaRPr sz="1200">
              <a:solidFill>
                <a:schemeClr val="dk1"/>
              </a:solidFill>
              <a:latin typeface="Roboto"/>
              <a:ea typeface="Roboto"/>
              <a:cs typeface="Roboto"/>
              <a:sym typeface="Roboto"/>
            </a:endParaRPr>
          </a:p>
          <a:p>
            <a:pPr indent="-304800" lvl="0" marL="485775"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store and display search queries &amp; have a dropdown of previous searches</a:t>
            </a:r>
            <a:endParaRPr sz="1200">
              <a:solidFill>
                <a:schemeClr val="dk1"/>
              </a:solidFill>
              <a:latin typeface="Roboto"/>
              <a:ea typeface="Roboto"/>
              <a:cs typeface="Roboto"/>
              <a:sym typeface="Roboto"/>
            </a:endParaRPr>
          </a:p>
          <a:p>
            <a:pPr indent="0" lvl="0" marL="91440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727" name="Google Shape;1727;p19"/>
          <p:cNvSpPr/>
          <p:nvPr/>
        </p:nvSpPr>
        <p:spPr>
          <a:xfrm>
            <a:off x="83100" y="3900250"/>
            <a:ext cx="6184500" cy="1036800"/>
          </a:xfrm>
          <a:prstGeom prst="roundRect">
            <a:avLst>
              <a:gd fmla="val 16667" name="adj"/>
            </a:avLst>
          </a:prstGeom>
          <a:solidFill>
            <a:srgbClr val="F2E8C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Default</a:t>
            </a:r>
            <a:r>
              <a:rPr b="1" lang="en" sz="1200">
                <a:solidFill>
                  <a:schemeClr val="dk1"/>
                </a:solidFill>
                <a:latin typeface="Roboto"/>
                <a:ea typeface="Roboto"/>
                <a:cs typeface="Roboto"/>
                <a:sym typeface="Roboto"/>
              </a:rPr>
              <a:t> Recipes </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default recipe shows upon the initial page load to enhance engagement</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Users are greeted with relevant content right away, setting a positive tone!</a:t>
            </a:r>
            <a:endParaRPr sz="1200">
              <a:solidFill>
                <a:schemeClr val="dk1"/>
              </a:solidFill>
              <a:latin typeface="Roboto"/>
              <a:ea typeface="Roboto"/>
              <a:cs typeface="Roboto"/>
              <a:sym typeface="Roboto"/>
            </a:endParaRPr>
          </a:p>
          <a:p>
            <a:pPr indent="0" lvl="0" marL="914400" rtl="0" algn="l">
              <a:spcBef>
                <a:spcPts val="0"/>
              </a:spcBef>
              <a:spcAft>
                <a:spcPts val="0"/>
              </a:spcAft>
              <a:buNone/>
            </a:pPr>
            <a:r>
              <a:t/>
            </a:r>
            <a:endParaRPr sz="1200">
              <a:solidFill>
                <a:schemeClr val="dk1"/>
              </a:solidFill>
              <a:latin typeface="Roboto"/>
              <a:ea typeface="Roboto"/>
              <a:cs typeface="Roboto"/>
              <a:sym typeface="Roboto"/>
            </a:endParaRPr>
          </a:p>
          <a:p>
            <a:pPr indent="0" lvl="0" marL="91440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grpSp>
        <p:nvGrpSpPr>
          <p:cNvPr id="1728" name="Google Shape;1728;p19"/>
          <p:cNvGrpSpPr/>
          <p:nvPr/>
        </p:nvGrpSpPr>
        <p:grpSpPr>
          <a:xfrm>
            <a:off x="8118143" y="44899"/>
            <a:ext cx="692017" cy="659309"/>
            <a:chOff x="1723740" y="3419213"/>
            <a:chExt cx="635111" cy="605093"/>
          </a:xfrm>
        </p:grpSpPr>
        <p:sp>
          <p:nvSpPr>
            <p:cNvPr id="1729" name="Google Shape;1729;p19"/>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9"/>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9"/>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9"/>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9"/>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9"/>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9"/>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9"/>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9"/>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9"/>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9"/>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9"/>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9"/>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9"/>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9"/>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9"/>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9"/>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9"/>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9"/>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9"/>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9"/>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9"/>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9"/>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9"/>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9"/>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9"/>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9"/>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9"/>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9"/>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9"/>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9"/>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9"/>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9"/>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9"/>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9"/>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9"/>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9"/>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9"/>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9"/>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9"/>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9"/>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9"/>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9"/>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9"/>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9"/>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9"/>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9"/>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9"/>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9"/>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9"/>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9"/>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9"/>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9"/>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9"/>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9"/>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9"/>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9"/>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9"/>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9"/>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9"/>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9"/>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9"/>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9"/>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9"/>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9"/>
            <p:cNvSpPr/>
            <p:nvPr/>
          </p:nvSpPr>
          <p:spPr>
            <a:xfrm>
              <a:off x="2009656" y="3821384"/>
              <a:ext cx="38" cy="1182"/>
            </a:xfrm>
            <a:custGeom>
              <a:rect b="b" l="l" r="r" t="t"/>
              <a:pathLst>
                <a:path extrusionOk="0" h="31" w="1">
                  <a:moveTo>
                    <a:pt x="1" y="0"/>
                  </a:moveTo>
                  <a:lnTo>
                    <a:pt x="1" y="31"/>
                  </a:ln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9"/>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9"/>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6A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19"/>
          <p:cNvGrpSpPr/>
          <p:nvPr/>
        </p:nvGrpSpPr>
        <p:grpSpPr>
          <a:xfrm>
            <a:off x="7898118" y="87049"/>
            <a:ext cx="692017" cy="659309"/>
            <a:chOff x="1723740" y="3419213"/>
            <a:chExt cx="635111" cy="605093"/>
          </a:xfrm>
        </p:grpSpPr>
        <p:sp>
          <p:nvSpPr>
            <p:cNvPr id="1801" name="Google Shape;1801;p19"/>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9"/>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9"/>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9"/>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9"/>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9"/>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9"/>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9"/>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9"/>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9"/>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9"/>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9"/>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9"/>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9"/>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9"/>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9"/>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9"/>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9"/>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9"/>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9"/>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9"/>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9"/>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9"/>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9"/>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9"/>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9"/>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9"/>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9"/>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9"/>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9"/>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9"/>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9"/>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9"/>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9"/>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9"/>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9"/>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9"/>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9"/>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9"/>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9"/>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9"/>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9"/>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9"/>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9"/>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9"/>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9"/>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9"/>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9"/>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9"/>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9"/>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9"/>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9"/>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9"/>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9"/>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9"/>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9"/>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9"/>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9"/>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9"/>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9"/>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9"/>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9"/>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9"/>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9"/>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9"/>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9"/>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9"/>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9"/>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9"/>
            <p:cNvSpPr/>
            <p:nvPr/>
          </p:nvSpPr>
          <p:spPr>
            <a:xfrm>
              <a:off x="2009656" y="3821384"/>
              <a:ext cx="38" cy="1182"/>
            </a:xfrm>
            <a:custGeom>
              <a:rect b="b" l="l" r="r" t="t"/>
              <a:pathLst>
                <a:path extrusionOk="0" h="31" w="1">
                  <a:moveTo>
                    <a:pt x="1" y="0"/>
                  </a:moveTo>
                  <a:lnTo>
                    <a:pt x="1" y="31"/>
                  </a:ln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9"/>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9"/>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F2E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19"/>
          <p:cNvSpPr/>
          <p:nvPr/>
        </p:nvSpPr>
        <p:spPr>
          <a:xfrm>
            <a:off x="6588825" y="1169450"/>
            <a:ext cx="2494800" cy="37677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b="1" lang="en" sz="1200" u="sng">
                <a:solidFill>
                  <a:schemeClr val="lt1"/>
                </a:solidFill>
                <a:latin typeface="Roboto"/>
                <a:ea typeface="Roboto"/>
                <a:cs typeface="Roboto"/>
                <a:sym typeface="Roboto"/>
              </a:rPr>
              <a:t>Utilising</a:t>
            </a:r>
            <a:r>
              <a:rPr b="1" lang="en" sz="1200" u="sng">
                <a:solidFill>
                  <a:schemeClr val="lt1"/>
                </a:solidFill>
                <a:latin typeface="Roboto"/>
                <a:ea typeface="Roboto"/>
                <a:cs typeface="Roboto"/>
                <a:sym typeface="Roboto"/>
              </a:rPr>
              <a:t> Validation </a:t>
            </a:r>
            <a:endParaRPr b="1" sz="1200" u="sng">
              <a:solidFill>
                <a:schemeClr val="lt1"/>
              </a:solidFill>
              <a:latin typeface="Roboto"/>
              <a:ea typeface="Roboto"/>
              <a:cs typeface="Roboto"/>
              <a:sym typeface="Roboto"/>
            </a:endParaRPr>
          </a:p>
          <a:p>
            <a:pPr indent="0" lvl="0" marL="0" rtl="0" algn="l">
              <a:spcBef>
                <a:spcPts val="0"/>
              </a:spcBef>
              <a:spcAft>
                <a:spcPts val="0"/>
              </a:spcAft>
              <a:buNone/>
            </a:pPr>
            <a:r>
              <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formButton.addEventListener('click', function (event) {</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event.preventDefault();</a:t>
            </a:r>
            <a:endParaRPr b="1" sz="900">
              <a:solidFill>
                <a:schemeClr val="lt1"/>
              </a:solidFill>
              <a:latin typeface="Roboto"/>
              <a:ea typeface="Roboto"/>
              <a:cs typeface="Roboto"/>
              <a:sym typeface="Roboto"/>
            </a:endParaRPr>
          </a:p>
          <a:p>
            <a:pPr indent="0" lvl="0" marL="0" rtl="0" algn="l">
              <a:spcBef>
                <a:spcPts val="0"/>
              </a:spcBef>
              <a:spcAft>
                <a:spcPts val="0"/>
              </a:spcAft>
              <a:buNone/>
            </a:pPr>
            <a:r>
              <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        let searchQuery = searchBar.value;</a:t>
            </a:r>
            <a:endParaRPr b="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a:p>
            <a:pPr indent="0" lvl="0" marL="0" rtl="0" algn="l">
              <a:spcBef>
                <a:spcPts val="0"/>
              </a:spcBef>
              <a:spcAft>
                <a:spcPts val="0"/>
              </a:spcAft>
              <a:buNone/>
            </a:pPr>
            <a:r>
              <a:rPr b="1" i="1" lang="en" sz="1100">
                <a:solidFill>
                  <a:schemeClr val="dk1"/>
                </a:solidFill>
                <a:highlight>
                  <a:srgbClr val="A7C957"/>
                </a:highlight>
                <a:latin typeface="Roboto"/>
                <a:ea typeface="Roboto"/>
                <a:cs typeface="Roboto"/>
                <a:sym typeface="Roboto"/>
              </a:rPr>
              <a:t> if (searchQuery.trim() === "") {</a:t>
            </a:r>
            <a:endParaRPr b="1" i="1" sz="1100">
              <a:solidFill>
                <a:schemeClr val="dk1"/>
              </a:solidFill>
              <a:highlight>
                <a:srgbClr val="A7C957"/>
              </a:highlight>
              <a:latin typeface="Roboto"/>
              <a:ea typeface="Roboto"/>
              <a:cs typeface="Roboto"/>
              <a:sym typeface="Roboto"/>
            </a:endParaRPr>
          </a:p>
          <a:p>
            <a:pPr indent="0" lvl="0" marL="0" rtl="0" algn="l">
              <a:spcBef>
                <a:spcPts val="0"/>
              </a:spcBef>
              <a:spcAft>
                <a:spcPts val="0"/>
              </a:spcAft>
              <a:buNone/>
            </a:pPr>
            <a:r>
              <a:rPr b="1" i="1" lang="en" sz="1100">
                <a:solidFill>
                  <a:schemeClr val="dk1"/>
                </a:solidFill>
                <a:highlight>
                  <a:srgbClr val="A7C957"/>
                </a:highlight>
                <a:latin typeface="Roboto"/>
                <a:ea typeface="Roboto"/>
                <a:cs typeface="Roboto"/>
                <a:sym typeface="Roboto"/>
              </a:rPr>
              <a:t> alert("Value can't be blank, please enter something to search for!");</a:t>
            </a:r>
            <a:endParaRPr b="1" i="1" sz="1100">
              <a:solidFill>
                <a:schemeClr val="dk1"/>
              </a:solidFill>
              <a:highlight>
                <a:srgbClr val="A7C957"/>
              </a:highlight>
              <a:latin typeface="Roboto"/>
              <a:ea typeface="Roboto"/>
              <a:cs typeface="Roboto"/>
              <a:sym typeface="Roboto"/>
            </a:endParaRPr>
          </a:p>
          <a:p>
            <a:pPr indent="0" lvl="0" marL="0" rtl="0" algn="l">
              <a:spcBef>
                <a:spcPts val="0"/>
              </a:spcBef>
              <a:spcAft>
                <a:spcPts val="0"/>
              </a:spcAft>
              <a:buNone/>
            </a:pPr>
            <a:r>
              <a:rPr b="1" i="1" lang="en" sz="1100">
                <a:solidFill>
                  <a:schemeClr val="dk1"/>
                </a:solidFill>
                <a:highlight>
                  <a:srgbClr val="A7C957"/>
                </a:highlight>
                <a:latin typeface="Roboto"/>
                <a:ea typeface="Roboto"/>
                <a:cs typeface="Roboto"/>
                <a:sym typeface="Roboto"/>
              </a:rPr>
              <a:t>return;</a:t>
            </a:r>
            <a:endParaRPr b="1" i="1" sz="1100">
              <a:solidFill>
                <a:schemeClr val="dk1"/>
              </a:solidFill>
              <a:highlight>
                <a:srgbClr val="A7C957"/>
              </a:highlight>
              <a:latin typeface="Roboto"/>
              <a:ea typeface="Roboto"/>
              <a:cs typeface="Roboto"/>
              <a:sym typeface="Roboto"/>
            </a:endParaRPr>
          </a:p>
          <a:p>
            <a:pPr indent="0" lvl="0" marL="0" rtl="0" algn="l">
              <a:spcBef>
                <a:spcPts val="0"/>
              </a:spcBef>
              <a:spcAft>
                <a:spcPts val="0"/>
              </a:spcAft>
              <a:buNone/>
            </a:pPr>
            <a:r>
              <a:rPr b="1" i="1" lang="en" sz="1100">
                <a:solidFill>
                  <a:schemeClr val="dk1"/>
                </a:solidFill>
                <a:highlight>
                  <a:srgbClr val="A7C957"/>
                </a:highlight>
                <a:latin typeface="Roboto"/>
                <a:ea typeface="Roboto"/>
                <a:cs typeface="Roboto"/>
                <a:sym typeface="Roboto"/>
              </a:rPr>
              <a:t>};</a:t>
            </a:r>
            <a:endParaRPr b="1" i="1" sz="1100">
              <a:solidFill>
                <a:schemeClr val="dk1"/>
              </a:solidFill>
              <a:highlight>
                <a:srgbClr val="A7C957"/>
              </a:highlight>
              <a:latin typeface="Roboto"/>
              <a:ea typeface="Roboto"/>
              <a:cs typeface="Roboto"/>
              <a:sym typeface="Roboto"/>
            </a:endParaRPr>
          </a:p>
          <a:p>
            <a:pPr indent="0" lvl="0" marL="0" rtl="0" algn="l">
              <a:spcBef>
                <a:spcPts val="0"/>
              </a:spcBef>
              <a:spcAft>
                <a:spcPts val="0"/>
              </a:spcAft>
              <a:buNone/>
            </a:pPr>
            <a:r>
              <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    getRecipeInformation(searchQuery);</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    updateSearchHistory(searchQuery);</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    populateRecipeInformation(searchQuery);</a:t>
            </a:r>
            <a:endParaRPr b="1" sz="900">
              <a:solidFill>
                <a:schemeClr val="lt1"/>
              </a:solidFill>
              <a:latin typeface="Roboto"/>
              <a:ea typeface="Roboto"/>
              <a:cs typeface="Roboto"/>
              <a:sym typeface="Roboto"/>
            </a:endParaRPr>
          </a:p>
          <a:p>
            <a:pPr indent="0" lvl="0" marL="0" rtl="0" algn="l">
              <a:spcBef>
                <a:spcPts val="0"/>
              </a:spcBef>
              <a:spcAft>
                <a:spcPts val="0"/>
              </a:spcAft>
              <a:buNone/>
            </a:pPr>
            <a:r>
              <a:rPr b="1" lang="en" sz="900">
                <a:solidFill>
                  <a:schemeClr val="lt1"/>
                </a:solidFill>
                <a:latin typeface="Roboto"/>
                <a:ea typeface="Roboto"/>
                <a:cs typeface="Roboto"/>
                <a:sym typeface="Roboto"/>
              </a:rPr>
              <a:t>});</a:t>
            </a:r>
            <a:endParaRPr b="1" sz="900">
              <a:solidFill>
                <a:schemeClr val="lt1"/>
              </a:solidFill>
              <a:latin typeface="Roboto"/>
              <a:ea typeface="Roboto"/>
              <a:cs typeface="Roboto"/>
              <a:sym typeface="Roboto"/>
            </a:endParaRPr>
          </a:p>
          <a:p>
            <a:pPr indent="0" lvl="0" marL="0" rtl="0" algn="l">
              <a:spcBef>
                <a:spcPts val="0"/>
              </a:spcBef>
              <a:spcAft>
                <a:spcPts val="0"/>
              </a:spcAft>
              <a:buNone/>
            </a:pPr>
            <a:r>
              <a:t/>
            </a:r>
            <a:endParaRPr b="1" i="1" sz="900">
              <a:solidFill>
                <a:schemeClr val="lt1"/>
              </a:solidFill>
              <a:latin typeface="Roboto"/>
              <a:ea typeface="Roboto"/>
              <a:cs typeface="Roboto"/>
              <a:sym typeface="Roboto"/>
            </a:endParaRPr>
          </a:p>
        </p:txBody>
      </p:sp>
      <p:grpSp>
        <p:nvGrpSpPr>
          <p:cNvPr id="1873" name="Google Shape;1873;p19"/>
          <p:cNvGrpSpPr/>
          <p:nvPr/>
        </p:nvGrpSpPr>
        <p:grpSpPr>
          <a:xfrm>
            <a:off x="8270543" y="197299"/>
            <a:ext cx="692017" cy="659309"/>
            <a:chOff x="1723740" y="3419213"/>
            <a:chExt cx="635111" cy="605093"/>
          </a:xfrm>
        </p:grpSpPr>
        <p:sp>
          <p:nvSpPr>
            <p:cNvPr id="1874" name="Google Shape;1874;p19"/>
            <p:cNvSpPr/>
            <p:nvPr/>
          </p:nvSpPr>
          <p:spPr>
            <a:xfrm>
              <a:off x="1723740" y="3419213"/>
              <a:ext cx="635111" cy="605093"/>
            </a:xfrm>
            <a:custGeom>
              <a:rect b="b" l="l" r="r" t="t"/>
              <a:pathLst>
                <a:path extrusionOk="0" h="15864" w="16651">
                  <a:moveTo>
                    <a:pt x="4680" y="3369"/>
                  </a:moveTo>
                  <a:lnTo>
                    <a:pt x="4680" y="3369"/>
                  </a:lnTo>
                  <a:cubicBezTo>
                    <a:pt x="4273" y="3485"/>
                    <a:pt x="3866" y="3601"/>
                    <a:pt x="3459" y="3745"/>
                  </a:cubicBezTo>
                  <a:cubicBezTo>
                    <a:pt x="3429" y="3776"/>
                    <a:pt x="3371" y="3776"/>
                    <a:pt x="3343" y="3776"/>
                  </a:cubicBezTo>
                  <a:cubicBezTo>
                    <a:pt x="3662" y="3601"/>
                    <a:pt x="4040" y="3485"/>
                    <a:pt x="4389" y="3397"/>
                  </a:cubicBezTo>
                  <a:cubicBezTo>
                    <a:pt x="4475" y="3397"/>
                    <a:pt x="4563" y="3397"/>
                    <a:pt x="4680" y="3369"/>
                  </a:cubicBezTo>
                  <a:close/>
                  <a:moveTo>
                    <a:pt x="1976" y="8134"/>
                  </a:moveTo>
                  <a:cubicBezTo>
                    <a:pt x="2123" y="8250"/>
                    <a:pt x="2239" y="8336"/>
                    <a:pt x="2383" y="8394"/>
                  </a:cubicBezTo>
                  <a:cubicBezTo>
                    <a:pt x="2325" y="8452"/>
                    <a:pt x="2267" y="8483"/>
                    <a:pt x="2209" y="8541"/>
                  </a:cubicBezTo>
                  <a:cubicBezTo>
                    <a:pt x="2209" y="8510"/>
                    <a:pt x="2151" y="8510"/>
                    <a:pt x="2151" y="8510"/>
                  </a:cubicBezTo>
                  <a:lnTo>
                    <a:pt x="2151" y="8569"/>
                  </a:lnTo>
                  <a:lnTo>
                    <a:pt x="2181" y="8569"/>
                  </a:lnTo>
                  <a:cubicBezTo>
                    <a:pt x="2123" y="8627"/>
                    <a:pt x="2065" y="8685"/>
                    <a:pt x="1976" y="8743"/>
                  </a:cubicBezTo>
                  <a:cubicBezTo>
                    <a:pt x="1918" y="8773"/>
                    <a:pt x="1890" y="8831"/>
                    <a:pt x="1832" y="8859"/>
                  </a:cubicBezTo>
                  <a:cubicBezTo>
                    <a:pt x="1832" y="8685"/>
                    <a:pt x="1890" y="8510"/>
                    <a:pt x="1918" y="8336"/>
                  </a:cubicBezTo>
                  <a:lnTo>
                    <a:pt x="1948" y="8336"/>
                  </a:lnTo>
                  <a:lnTo>
                    <a:pt x="1948" y="8278"/>
                  </a:lnTo>
                  <a:cubicBezTo>
                    <a:pt x="1948" y="8250"/>
                    <a:pt x="1976" y="8192"/>
                    <a:pt x="1976" y="8134"/>
                  </a:cubicBezTo>
                  <a:close/>
                  <a:moveTo>
                    <a:pt x="7497" y="8424"/>
                  </a:moveTo>
                  <a:cubicBezTo>
                    <a:pt x="7527" y="8627"/>
                    <a:pt x="7527" y="8831"/>
                    <a:pt x="7527" y="9006"/>
                  </a:cubicBezTo>
                  <a:cubicBezTo>
                    <a:pt x="7469" y="8889"/>
                    <a:pt x="7411" y="8743"/>
                    <a:pt x="7381" y="8599"/>
                  </a:cubicBezTo>
                  <a:cubicBezTo>
                    <a:pt x="7411" y="8569"/>
                    <a:pt x="7439" y="8510"/>
                    <a:pt x="7469" y="8483"/>
                  </a:cubicBezTo>
                  <a:cubicBezTo>
                    <a:pt x="7469" y="8452"/>
                    <a:pt x="7469" y="8452"/>
                    <a:pt x="7497" y="8424"/>
                  </a:cubicBezTo>
                  <a:close/>
                  <a:moveTo>
                    <a:pt x="833" y="7341"/>
                  </a:moveTo>
                  <a:cubicBezTo>
                    <a:pt x="1030" y="7341"/>
                    <a:pt x="1251" y="7481"/>
                    <a:pt x="1453" y="7639"/>
                  </a:cubicBezTo>
                  <a:cubicBezTo>
                    <a:pt x="1395" y="7669"/>
                    <a:pt x="1337" y="7697"/>
                    <a:pt x="1309" y="7727"/>
                  </a:cubicBezTo>
                  <a:cubicBezTo>
                    <a:pt x="1135" y="7843"/>
                    <a:pt x="988" y="7960"/>
                    <a:pt x="844" y="8104"/>
                  </a:cubicBezTo>
                  <a:cubicBezTo>
                    <a:pt x="844" y="7901"/>
                    <a:pt x="902" y="7669"/>
                    <a:pt x="961" y="7464"/>
                  </a:cubicBezTo>
                  <a:cubicBezTo>
                    <a:pt x="961" y="7450"/>
                    <a:pt x="953" y="7444"/>
                    <a:pt x="945" y="7444"/>
                  </a:cubicBezTo>
                  <a:cubicBezTo>
                    <a:pt x="938" y="7444"/>
                    <a:pt x="930" y="7450"/>
                    <a:pt x="930" y="7464"/>
                  </a:cubicBezTo>
                  <a:cubicBezTo>
                    <a:pt x="844" y="7813"/>
                    <a:pt x="728" y="8162"/>
                    <a:pt x="786" y="8510"/>
                  </a:cubicBezTo>
                  <a:cubicBezTo>
                    <a:pt x="798" y="8535"/>
                    <a:pt x="810" y="8544"/>
                    <a:pt x="821" y="8544"/>
                  </a:cubicBezTo>
                  <a:cubicBezTo>
                    <a:pt x="834" y="8544"/>
                    <a:pt x="844" y="8528"/>
                    <a:pt x="844" y="8510"/>
                  </a:cubicBezTo>
                  <a:cubicBezTo>
                    <a:pt x="814" y="8394"/>
                    <a:pt x="814" y="8278"/>
                    <a:pt x="814" y="8162"/>
                  </a:cubicBezTo>
                  <a:cubicBezTo>
                    <a:pt x="844" y="8162"/>
                    <a:pt x="844" y="8162"/>
                    <a:pt x="844" y="8134"/>
                  </a:cubicBezTo>
                  <a:cubicBezTo>
                    <a:pt x="902" y="8076"/>
                    <a:pt x="988" y="8018"/>
                    <a:pt x="1047" y="7987"/>
                  </a:cubicBezTo>
                  <a:lnTo>
                    <a:pt x="1047" y="7987"/>
                  </a:lnTo>
                  <a:cubicBezTo>
                    <a:pt x="961" y="8250"/>
                    <a:pt x="872" y="8541"/>
                    <a:pt x="872" y="8831"/>
                  </a:cubicBezTo>
                  <a:cubicBezTo>
                    <a:pt x="872" y="8859"/>
                    <a:pt x="902" y="8859"/>
                    <a:pt x="902" y="8859"/>
                  </a:cubicBezTo>
                  <a:lnTo>
                    <a:pt x="930" y="8859"/>
                  </a:lnTo>
                  <a:cubicBezTo>
                    <a:pt x="961" y="8831"/>
                    <a:pt x="930" y="8801"/>
                    <a:pt x="930" y="8801"/>
                  </a:cubicBezTo>
                  <a:cubicBezTo>
                    <a:pt x="961" y="8685"/>
                    <a:pt x="988" y="8541"/>
                    <a:pt x="1019" y="8424"/>
                  </a:cubicBezTo>
                  <a:cubicBezTo>
                    <a:pt x="1163" y="8278"/>
                    <a:pt x="1309" y="8162"/>
                    <a:pt x="1425" y="8046"/>
                  </a:cubicBezTo>
                  <a:cubicBezTo>
                    <a:pt x="1453" y="8018"/>
                    <a:pt x="1425" y="8018"/>
                    <a:pt x="1425" y="8018"/>
                  </a:cubicBezTo>
                  <a:cubicBezTo>
                    <a:pt x="1279" y="8134"/>
                    <a:pt x="1163" y="8250"/>
                    <a:pt x="1019" y="8366"/>
                  </a:cubicBezTo>
                  <a:cubicBezTo>
                    <a:pt x="1047" y="8250"/>
                    <a:pt x="1077" y="8104"/>
                    <a:pt x="1105" y="7987"/>
                  </a:cubicBezTo>
                  <a:cubicBezTo>
                    <a:pt x="1105" y="7960"/>
                    <a:pt x="1105" y="7960"/>
                    <a:pt x="1077" y="7960"/>
                  </a:cubicBezTo>
                  <a:cubicBezTo>
                    <a:pt x="1163" y="7901"/>
                    <a:pt x="1221" y="7843"/>
                    <a:pt x="1309" y="7785"/>
                  </a:cubicBezTo>
                  <a:cubicBezTo>
                    <a:pt x="1367" y="7727"/>
                    <a:pt x="1395" y="7697"/>
                    <a:pt x="1453" y="7669"/>
                  </a:cubicBezTo>
                  <a:cubicBezTo>
                    <a:pt x="1628" y="7785"/>
                    <a:pt x="1774" y="7960"/>
                    <a:pt x="1890" y="8046"/>
                  </a:cubicBezTo>
                  <a:cubicBezTo>
                    <a:pt x="1890" y="8076"/>
                    <a:pt x="1918" y="8076"/>
                    <a:pt x="1948" y="8104"/>
                  </a:cubicBezTo>
                  <a:cubicBezTo>
                    <a:pt x="1918" y="8162"/>
                    <a:pt x="1918" y="8220"/>
                    <a:pt x="1890" y="8308"/>
                  </a:cubicBezTo>
                  <a:cubicBezTo>
                    <a:pt x="1716" y="8452"/>
                    <a:pt x="1511" y="8627"/>
                    <a:pt x="1309" y="8773"/>
                  </a:cubicBezTo>
                  <a:cubicBezTo>
                    <a:pt x="1262" y="8796"/>
                    <a:pt x="1272" y="8839"/>
                    <a:pt x="1308" y="8839"/>
                  </a:cubicBezTo>
                  <a:cubicBezTo>
                    <a:pt x="1317" y="8839"/>
                    <a:pt x="1326" y="8836"/>
                    <a:pt x="1337" y="8831"/>
                  </a:cubicBezTo>
                  <a:cubicBezTo>
                    <a:pt x="1542" y="8715"/>
                    <a:pt x="1686" y="8541"/>
                    <a:pt x="1860" y="8394"/>
                  </a:cubicBezTo>
                  <a:lnTo>
                    <a:pt x="1860" y="8394"/>
                  </a:lnTo>
                  <a:cubicBezTo>
                    <a:pt x="1832" y="8541"/>
                    <a:pt x="1802" y="8715"/>
                    <a:pt x="1802" y="8889"/>
                  </a:cubicBezTo>
                  <a:cubicBezTo>
                    <a:pt x="1774" y="8889"/>
                    <a:pt x="1774" y="8917"/>
                    <a:pt x="1744" y="8917"/>
                  </a:cubicBezTo>
                  <a:cubicBezTo>
                    <a:pt x="1716" y="8947"/>
                    <a:pt x="1600" y="9033"/>
                    <a:pt x="1570" y="9033"/>
                  </a:cubicBezTo>
                  <a:lnTo>
                    <a:pt x="1542" y="9033"/>
                  </a:lnTo>
                  <a:cubicBezTo>
                    <a:pt x="1528" y="9032"/>
                    <a:pt x="1514" y="9032"/>
                    <a:pt x="1500" y="9032"/>
                  </a:cubicBezTo>
                  <a:cubicBezTo>
                    <a:pt x="1333" y="9032"/>
                    <a:pt x="1175" y="9114"/>
                    <a:pt x="1044" y="9114"/>
                  </a:cubicBezTo>
                  <a:cubicBezTo>
                    <a:pt x="937" y="9114"/>
                    <a:pt x="848" y="9059"/>
                    <a:pt x="786" y="8859"/>
                  </a:cubicBezTo>
                  <a:cubicBezTo>
                    <a:pt x="728" y="8657"/>
                    <a:pt x="786" y="8424"/>
                    <a:pt x="640" y="8250"/>
                  </a:cubicBezTo>
                  <a:cubicBezTo>
                    <a:pt x="578" y="8172"/>
                    <a:pt x="507" y="8144"/>
                    <a:pt x="433" y="8144"/>
                  </a:cubicBezTo>
                  <a:cubicBezTo>
                    <a:pt x="369" y="8144"/>
                    <a:pt x="301" y="8165"/>
                    <a:pt x="233" y="8192"/>
                  </a:cubicBezTo>
                  <a:cubicBezTo>
                    <a:pt x="291" y="7929"/>
                    <a:pt x="496" y="7611"/>
                    <a:pt x="670" y="7378"/>
                  </a:cubicBezTo>
                  <a:cubicBezTo>
                    <a:pt x="722" y="7353"/>
                    <a:pt x="776" y="7341"/>
                    <a:pt x="833" y="7341"/>
                  </a:cubicBezTo>
                  <a:close/>
                  <a:moveTo>
                    <a:pt x="1774" y="8975"/>
                  </a:moveTo>
                  <a:lnTo>
                    <a:pt x="1774" y="9122"/>
                  </a:lnTo>
                  <a:lnTo>
                    <a:pt x="1744" y="9122"/>
                  </a:lnTo>
                  <a:cubicBezTo>
                    <a:pt x="1744" y="9122"/>
                    <a:pt x="1716" y="9092"/>
                    <a:pt x="1686" y="9092"/>
                  </a:cubicBezTo>
                  <a:cubicBezTo>
                    <a:pt x="1716" y="9064"/>
                    <a:pt x="1744" y="9033"/>
                    <a:pt x="1774" y="8975"/>
                  </a:cubicBezTo>
                  <a:close/>
                  <a:moveTo>
                    <a:pt x="7250" y="254"/>
                  </a:moveTo>
                  <a:cubicBezTo>
                    <a:pt x="7740" y="254"/>
                    <a:pt x="8314" y="543"/>
                    <a:pt x="8796" y="543"/>
                  </a:cubicBezTo>
                  <a:cubicBezTo>
                    <a:pt x="8869" y="543"/>
                    <a:pt x="8940" y="536"/>
                    <a:pt x="9008" y="521"/>
                  </a:cubicBezTo>
                  <a:cubicBezTo>
                    <a:pt x="9397" y="430"/>
                    <a:pt x="9785" y="320"/>
                    <a:pt x="10187" y="320"/>
                  </a:cubicBezTo>
                  <a:cubicBezTo>
                    <a:pt x="10296" y="320"/>
                    <a:pt x="10407" y="328"/>
                    <a:pt x="10519" y="347"/>
                  </a:cubicBezTo>
                  <a:cubicBezTo>
                    <a:pt x="10867" y="405"/>
                    <a:pt x="11042" y="579"/>
                    <a:pt x="11216" y="840"/>
                  </a:cubicBezTo>
                  <a:cubicBezTo>
                    <a:pt x="11274" y="956"/>
                    <a:pt x="11332" y="1072"/>
                    <a:pt x="11449" y="1161"/>
                  </a:cubicBezTo>
                  <a:cubicBezTo>
                    <a:pt x="11537" y="1247"/>
                    <a:pt x="11623" y="1247"/>
                    <a:pt x="11739" y="1277"/>
                  </a:cubicBezTo>
                  <a:cubicBezTo>
                    <a:pt x="12088" y="1363"/>
                    <a:pt x="12262" y="1335"/>
                    <a:pt x="12467" y="1684"/>
                  </a:cubicBezTo>
                  <a:cubicBezTo>
                    <a:pt x="12611" y="1916"/>
                    <a:pt x="12669" y="2207"/>
                    <a:pt x="12669" y="2467"/>
                  </a:cubicBezTo>
                  <a:cubicBezTo>
                    <a:pt x="12669" y="2730"/>
                    <a:pt x="12583" y="2990"/>
                    <a:pt x="12553" y="3222"/>
                  </a:cubicBezTo>
                  <a:cubicBezTo>
                    <a:pt x="12553" y="3397"/>
                    <a:pt x="12583" y="3485"/>
                    <a:pt x="12757" y="3543"/>
                  </a:cubicBezTo>
                  <a:cubicBezTo>
                    <a:pt x="12959" y="3629"/>
                    <a:pt x="13106" y="3513"/>
                    <a:pt x="13338" y="3687"/>
                  </a:cubicBezTo>
                  <a:cubicBezTo>
                    <a:pt x="13629" y="3950"/>
                    <a:pt x="13657" y="4357"/>
                    <a:pt x="13687" y="4733"/>
                  </a:cubicBezTo>
                  <a:cubicBezTo>
                    <a:pt x="13715" y="4908"/>
                    <a:pt x="13629" y="5403"/>
                    <a:pt x="13803" y="5577"/>
                  </a:cubicBezTo>
                  <a:cubicBezTo>
                    <a:pt x="13854" y="5620"/>
                    <a:pt x="13922" y="5637"/>
                    <a:pt x="14000" y="5637"/>
                  </a:cubicBezTo>
                  <a:cubicBezTo>
                    <a:pt x="14236" y="5637"/>
                    <a:pt x="14559" y="5489"/>
                    <a:pt x="14733" y="5489"/>
                  </a:cubicBezTo>
                  <a:cubicBezTo>
                    <a:pt x="15226" y="5519"/>
                    <a:pt x="15516" y="5779"/>
                    <a:pt x="15547" y="6244"/>
                  </a:cubicBezTo>
                  <a:cubicBezTo>
                    <a:pt x="15575" y="6418"/>
                    <a:pt x="15547" y="6593"/>
                    <a:pt x="15575" y="6739"/>
                  </a:cubicBezTo>
                  <a:cubicBezTo>
                    <a:pt x="15605" y="6825"/>
                    <a:pt x="15663" y="6855"/>
                    <a:pt x="15691" y="6941"/>
                  </a:cubicBezTo>
                  <a:cubicBezTo>
                    <a:pt x="15721" y="7116"/>
                    <a:pt x="15547" y="7495"/>
                    <a:pt x="15489" y="7669"/>
                  </a:cubicBezTo>
                  <a:cubicBezTo>
                    <a:pt x="15449" y="7789"/>
                    <a:pt x="15532" y="7854"/>
                    <a:pt x="15617" y="7854"/>
                  </a:cubicBezTo>
                  <a:cubicBezTo>
                    <a:pt x="15655" y="7854"/>
                    <a:pt x="15693" y="7841"/>
                    <a:pt x="15721" y="7813"/>
                  </a:cubicBezTo>
                  <a:lnTo>
                    <a:pt x="15721" y="7813"/>
                  </a:lnTo>
                  <a:cubicBezTo>
                    <a:pt x="15575" y="8220"/>
                    <a:pt x="15198" y="8278"/>
                    <a:pt x="14819" y="8452"/>
                  </a:cubicBezTo>
                  <a:cubicBezTo>
                    <a:pt x="14384" y="8627"/>
                    <a:pt x="13978" y="8773"/>
                    <a:pt x="13541" y="8831"/>
                  </a:cubicBezTo>
                  <a:cubicBezTo>
                    <a:pt x="13192" y="8859"/>
                    <a:pt x="12873" y="8889"/>
                    <a:pt x="12553" y="8917"/>
                  </a:cubicBezTo>
                  <a:cubicBezTo>
                    <a:pt x="12641" y="8859"/>
                    <a:pt x="12669" y="8773"/>
                    <a:pt x="12727" y="8657"/>
                  </a:cubicBezTo>
                  <a:cubicBezTo>
                    <a:pt x="12843" y="8366"/>
                    <a:pt x="13018" y="8104"/>
                    <a:pt x="13134" y="7843"/>
                  </a:cubicBezTo>
                  <a:cubicBezTo>
                    <a:pt x="13153" y="7807"/>
                    <a:pt x="13137" y="7782"/>
                    <a:pt x="13116" y="7782"/>
                  </a:cubicBezTo>
                  <a:cubicBezTo>
                    <a:pt x="13103" y="7782"/>
                    <a:pt x="13087" y="7791"/>
                    <a:pt x="13076" y="7813"/>
                  </a:cubicBezTo>
                  <a:cubicBezTo>
                    <a:pt x="12990" y="8018"/>
                    <a:pt x="12873" y="8220"/>
                    <a:pt x="12757" y="8424"/>
                  </a:cubicBezTo>
                  <a:cubicBezTo>
                    <a:pt x="12727" y="8510"/>
                    <a:pt x="12669" y="8599"/>
                    <a:pt x="12611" y="8685"/>
                  </a:cubicBezTo>
                  <a:cubicBezTo>
                    <a:pt x="12590" y="8752"/>
                    <a:pt x="12518" y="8918"/>
                    <a:pt x="12446" y="8918"/>
                  </a:cubicBezTo>
                  <a:cubicBezTo>
                    <a:pt x="12423" y="8918"/>
                    <a:pt x="12400" y="8901"/>
                    <a:pt x="12378" y="8859"/>
                  </a:cubicBezTo>
                  <a:cubicBezTo>
                    <a:pt x="12378" y="8851"/>
                    <a:pt x="12373" y="8848"/>
                    <a:pt x="12367" y="8848"/>
                  </a:cubicBezTo>
                  <a:cubicBezTo>
                    <a:pt x="12350" y="8848"/>
                    <a:pt x="12320" y="8868"/>
                    <a:pt x="12320" y="8889"/>
                  </a:cubicBezTo>
                  <a:cubicBezTo>
                    <a:pt x="12350" y="8917"/>
                    <a:pt x="12350" y="8917"/>
                    <a:pt x="12350" y="8947"/>
                  </a:cubicBezTo>
                  <a:cubicBezTo>
                    <a:pt x="12118" y="8947"/>
                    <a:pt x="11855" y="8975"/>
                    <a:pt x="11623" y="9006"/>
                  </a:cubicBezTo>
                  <a:cubicBezTo>
                    <a:pt x="11681" y="8917"/>
                    <a:pt x="11739" y="8831"/>
                    <a:pt x="11769" y="8773"/>
                  </a:cubicBezTo>
                  <a:cubicBezTo>
                    <a:pt x="12030" y="8366"/>
                    <a:pt x="12234" y="7929"/>
                    <a:pt x="12467" y="7495"/>
                  </a:cubicBezTo>
                  <a:cubicBezTo>
                    <a:pt x="12467" y="7473"/>
                    <a:pt x="12451" y="7453"/>
                    <a:pt x="12433" y="7453"/>
                  </a:cubicBezTo>
                  <a:cubicBezTo>
                    <a:pt x="12425" y="7453"/>
                    <a:pt x="12417" y="7456"/>
                    <a:pt x="12409" y="7464"/>
                  </a:cubicBezTo>
                  <a:cubicBezTo>
                    <a:pt x="12262" y="7727"/>
                    <a:pt x="12146" y="8018"/>
                    <a:pt x="12002" y="8278"/>
                  </a:cubicBezTo>
                  <a:cubicBezTo>
                    <a:pt x="11913" y="8394"/>
                    <a:pt x="11855" y="8510"/>
                    <a:pt x="11769" y="8627"/>
                  </a:cubicBezTo>
                  <a:cubicBezTo>
                    <a:pt x="11744" y="8675"/>
                    <a:pt x="11578" y="8988"/>
                    <a:pt x="11473" y="8988"/>
                  </a:cubicBezTo>
                  <a:cubicBezTo>
                    <a:pt x="11453" y="8988"/>
                    <a:pt x="11435" y="8976"/>
                    <a:pt x="11421" y="8947"/>
                  </a:cubicBezTo>
                  <a:cubicBezTo>
                    <a:pt x="11411" y="8929"/>
                    <a:pt x="11399" y="8923"/>
                    <a:pt x="11387" y="8923"/>
                  </a:cubicBezTo>
                  <a:cubicBezTo>
                    <a:pt x="11360" y="8923"/>
                    <a:pt x="11332" y="8956"/>
                    <a:pt x="11332" y="8975"/>
                  </a:cubicBezTo>
                  <a:lnTo>
                    <a:pt x="11363" y="9006"/>
                  </a:lnTo>
                  <a:cubicBezTo>
                    <a:pt x="11274" y="9006"/>
                    <a:pt x="11188" y="9006"/>
                    <a:pt x="11100" y="9033"/>
                  </a:cubicBezTo>
                  <a:lnTo>
                    <a:pt x="11188" y="8859"/>
                  </a:lnTo>
                  <a:cubicBezTo>
                    <a:pt x="11332" y="8627"/>
                    <a:pt x="11449" y="8366"/>
                    <a:pt x="11595" y="8104"/>
                  </a:cubicBezTo>
                  <a:cubicBezTo>
                    <a:pt x="11615" y="8084"/>
                    <a:pt x="11592" y="8063"/>
                    <a:pt x="11567" y="8063"/>
                  </a:cubicBezTo>
                  <a:cubicBezTo>
                    <a:pt x="11556" y="8063"/>
                    <a:pt x="11545" y="8067"/>
                    <a:pt x="11537" y="8076"/>
                  </a:cubicBezTo>
                  <a:cubicBezTo>
                    <a:pt x="11421" y="8278"/>
                    <a:pt x="11332" y="8483"/>
                    <a:pt x="11216" y="8685"/>
                  </a:cubicBezTo>
                  <a:cubicBezTo>
                    <a:pt x="11158" y="8773"/>
                    <a:pt x="11100" y="8889"/>
                    <a:pt x="11042" y="8975"/>
                  </a:cubicBezTo>
                  <a:cubicBezTo>
                    <a:pt x="11042" y="8975"/>
                    <a:pt x="11042" y="9006"/>
                    <a:pt x="11014" y="9033"/>
                  </a:cubicBezTo>
                  <a:cubicBezTo>
                    <a:pt x="10867" y="9033"/>
                    <a:pt x="10723" y="9033"/>
                    <a:pt x="10577" y="9064"/>
                  </a:cubicBezTo>
                  <a:cubicBezTo>
                    <a:pt x="10693" y="8947"/>
                    <a:pt x="10723" y="8801"/>
                    <a:pt x="10809" y="8657"/>
                  </a:cubicBezTo>
                  <a:cubicBezTo>
                    <a:pt x="10898" y="8452"/>
                    <a:pt x="11014" y="8250"/>
                    <a:pt x="11100" y="8046"/>
                  </a:cubicBezTo>
                  <a:cubicBezTo>
                    <a:pt x="11100" y="8026"/>
                    <a:pt x="11086" y="8005"/>
                    <a:pt x="11067" y="8005"/>
                  </a:cubicBezTo>
                  <a:cubicBezTo>
                    <a:pt x="11059" y="8005"/>
                    <a:pt x="11051" y="8009"/>
                    <a:pt x="11042" y="8018"/>
                  </a:cubicBezTo>
                  <a:cubicBezTo>
                    <a:pt x="10956" y="8192"/>
                    <a:pt x="10867" y="8366"/>
                    <a:pt x="10781" y="8569"/>
                  </a:cubicBezTo>
                  <a:cubicBezTo>
                    <a:pt x="10693" y="8715"/>
                    <a:pt x="10635" y="8889"/>
                    <a:pt x="10519" y="9006"/>
                  </a:cubicBezTo>
                  <a:cubicBezTo>
                    <a:pt x="10505" y="8990"/>
                    <a:pt x="10483" y="8983"/>
                    <a:pt x="10469" y="8983"/>
                  </a:cubicBezTo>
                  <a:cubicBezTo>
                    <a:pt x="10454" y="8983"/>
                    <a:pt x="10447" y="8990"/>
                    <a:pt x="10461" y="9006"/>
                  </a:cubicBezTo>
                  <a:lnTo>
                    <a:pt x="10461" y="9064"/>
                  </a:lnTo>
                  <a:lnTo>
                    <a:pt x="8980" y="9150"/>
                  </a:lnTo>
                  <a:cubicBezTo>
                    <a:pt x="8689" y="9180"/>
                    <a:pt x="8369" y="9208"/>
                    <a:pt x="8050" y="9208"/>
                  </a:cubicBezTo>
                  <a:cubicBezTo>
                    <a:pt x="8166" y="9122"/>
                    <a:pt x="8252" y="8947"/>
                    <a:pt x="8311" y="8801"/>
                  </a:cubicBezTo>
                  <a:cubicBezTo>
                    <a:pt x="8457" y="8510"/>
                    <a:pt x="8601" y="8192"/>
                    <a:pt x="8717" y="7901"/>
                  </a:cubicBezTo>
                  <a:cubicBezTo>
                    <a:pt x="8739" y="7880"/>
                    <a:pt x="8716" y="7860"/>
                    <a:pt x="8701" y="7860"/>
                  </a:cubicBezTo>
                  <a:cubicBezTo>
                    <a:pt x="8694" y="7860"/>
                    <a:pt x="8689" y="7863"/>
                    <a:pt x="8689" y="7871"/>
                  </a:cubicBezTo>
                  <a:cubicBezTo>
                    <a:pt x="8573" y="8104"/>
                    <a:pt x="8457" y="8336"/>
                    <a:pt x="8369" y="8569"/>
                  </a:cubicBezTo>
                  <a:cubicBezTo>
                    <a:pt x="8311" y="8657"/>
                    <a:pt x="8252" y="8773"/>
                    <a:pt x="8194" y="8889"/>
                  </a:cubicBezTo>
                  <a:cubicBezTo>
                    <a:pt x="8171" y="8913"/>
                    <a:pt x="8042" y="9147"/>
                    <a:pt x="7985" y="9147"/>
                  </a:cubicBezTo>
                  <a:cubicBezTo>
                    <a:pt x="7974" y="9147"/>
                    <a:pt x="7966" y="9139"/>
                    <a:pt x="7962" y="9122"/>
                  </a:cubicBezTo>
                  <a:cubicBezTo>
                    <a:pt x="7954" y="9113"/>
                    <a:pt x="7943" y="9109"/>
                    <a:pt x="7932" y="9109"/>
                  </a:cubicBezTo>
                  <a:cubicBezTo>
                    <a:pt x="7907" y="9109"/>
                    <a:pt x="7884" y="9130"/>
                    <a:pt x="7904" y="9150"/>
                  </a:cubicBezTo>
                  <a:lnTo>
                    <a:pt x="7904" y="9208"/>
                  </a:lnTo>
                  <a:cubicBezTo>
                    <a:pt x="7876" y="9208"/>
                    <a:pt x="7818" y="9208"/>
                    <a:pt x="7760" y="9180"/>
                  </a:cubicBezTo>
                  <a:lnTo>
                    <a:pt x="7585" y="9180"/>
                  </a:lnTo>
                  <a:cubicBezTo>
                    <a:pt x="7555" y="9150"/>
                    <a:pt x="7555" y="9122"/>
                    <a:pt x="7555" y="9092"/>
                  </a:cubicBezTo>
                  <a:cubicBezTo>
                    <a:pt x="7555" y="9092"/>
                    <a:pt x="7585" y="9092"/>
                    <a:pt x="7585" y="9064"/>
                  </a:cubicBezTo>
                  <a:lnTo>
                    <a:pt x="7585" y="9006"/>
                  </a:lnTo>
                  <a:lnTo>
                    <a:pt x="7643" y="9064"/>
                  </a:lnTo>
                  <a:cubicBezTo>
                    <a:pt x="7657" y="9078"/>
                    <a:pt x="7672" y="9085"/>
                    <a:pt x="7683" y="9085"/>
                  </a:cubicBezTo>
                  <a:cubicBezTo>
                    <a:pt x="7694" y="9085"/>
                    <a:pt x="7702" y="9078"/>
                    <a:pt x="7702" y="9064"/>
                  </a:cubicBezTo>
                  <a:cubicBezTo>
                    <a:pt x="7934" y="8889"/>
                    <a:pt x="8020" y="8599"/>
                    <a:pt x="8136" y="8336"/>
                  </a:cubicBezTo>
                  <a:cubicBezTo>
                    <a:pt x="8283" y="8018"/>
                    <a:pt x="8399" y="7727"/>
                    <a:pt x="8515" y="7406"/>
                  </a:cubicBezTo>
                  <a:cubicBezTo>
                    <a:pt x="8515" y="7387"/>
                    <a:pt x="8500" y="7366"/>
                    <a:pt x="8481" y="7366"/>
                  </a:cubicBezTo>
                  <a:cubicBezTo>
                    <a:pt x="8474" y="7366"/>
                    <a:pt x="8465" y="7369"/>
                    <a:pt x="8457" y="7378"/>
                  </a:cubicBezTo>
                  <a:cubicBezTo>
                    <a:pt x="8341" y="7697"/>
                    <a:pt x="8225" y="8018"/>
                    <a:pt x="8078" y="8308"/>
                  </a:cubicBezTo>
                  <a:cubicBezTo>
                    <a:pt x="8052" y="8362"/>
                    <a:pt x="7777" y="8960"/>
                    <a:pt x="7667" y="8960"/>
                  </a:cubicBezTo>
                  <a:cubicBezTo>
                    <a:pt x="7658" y="8960"/>
                    <a:pt x="7650" y="8956"/>
                    <a:pt x="7643" y="8947"/>
                  </a:cubicBezTo>
                  <a:cubicBezTo>
                    <a:pt x="7643" y="8947"/>
                    <a:pt x="7613" y="8947"/>
                    <a:pt x="7585" y="8975"/>
                  </a:cubicBezTo>
                  <a:cubicBezTo>
                    <a:pt x="7613" y="8773"/>
                    <a:pt x="7585" y="8541"/>
                    <a:pt x="7555" y="8336"/>
                  </a:cubicBezTo>
                  <a:cubicBezTo>
                    <a:pt x="7643" y="8220"/>
                    <a:pt x="7729" y="8076"/>
                    <a:pt x="7788" y="7960"/>
                  </a:cubicBezTo>
                  <a:cubicBezTo>
                    <a:pt x="7810" y="7917"/>
                    <a:pt x="7785" y="7890"/>
                    <a:pt x="7758" y="7890"/>
                  </a:cubicBezTo>
                  <a:cubicBezTo>
                    <a:pt x="7748" y="7890"/>
                    <a:pt x="7738" y="7893"/>
                    <a:pt x="7729" y="7901"/>
                  </a:cubicBezTo>
                  <a:cubicBezTo>
                    <a:pt x="7671" y="8046"/>
                    <a:pt x="7613" y="8162"/>
                    <a:pt x="7527" y="8278"/>
                  </a:cubicBezTo>
                  <a:cubicBezTo>
                    <a:pt x="7497" y="8278"/>
                    <a:pt x="7469" y="8278"/>
                    <a:pt x="7469" y="8308"/>
                  </a:cubicBezTo>
                  <a:lnTo>
                    <a:pt x="7469" y="8336"/>
                  </a:lnTo>
                  <a:cubicBezTo>
                    <a:pt x="7439" y="8394"/>
                    <a:pt x="7411" y="8483"/>
                    <a:pt x="7353" y="8541"/>
                  </a:cubicBezTo>
                  <a:cubicBezTo>
                    <a:pt x="7323" y="8452"/>
                    <a:pt x="7295" y="8366"/>
                    <a:pt x="7265" y="8308"/>
                  </a:cubicBezTo>
                  <a:cubicBezTo>
                    <a:pt x="7265" y="8283"/>
                    <a:pt x="7254" y="8274"/>
                    <a:pt x="7242" y="8274"/>
                  </a:cubicBezTo>
                  <a:cubicBezTo>
                    <a:pt x="7226" y="8274"/>
                    <a:pt x="7206" y="8291"/>
                    <a:pt x="7206" y="8308"/>
                  </a:cubicBezTo>
                  <a:lnTo>
                    <a:pt x="7295" y="8569"/>
                  </a:lnTo>
                  <a:cubicBezTo>
                    <a:pt x="7265" y="8627"/>
                    <a:pt x="7206" y="8657"/>
                    <a:pt x="7179" y="8657"/>
                  </a:cubicBezTo>
                  <a:cubicBezTo>
                    <a:pt x="7148" y="8657"/>
                    <a:pt x="7148" y="8715"/>
                    <a:pt x="7179" y="8715"/>
                  </a:cubicBezTo>
                  <a:cubicBezTo>
                    <a:pt x="7237" y="8715"/>
                    <a:pt x="7295" y="8685"/>
                    <a:pt x="7323" y="8657"/>
                  </a:cubicBezTo>
                  <a:cubicBezTo>
                    <a:pt x="7381" y="8831"/>
                    <a:pt x="7439" y="8975"/>
                    <a:pt x="7497" y="9150"/>
                  </a:cubicBezTo>
                  <a:cubicBezTo>
                    <a:pt x="7148" y="9092"/>
                    <a:pt x="6800" y="8947"/>
                    <a:pt x="6451" y="8917"/>
                  </a:cubicBezTo>
                  <a:cubicBezTo>
                    <a:pt x="6393" y="8510"/>
                    <a:pt x="6423" y="8076"/>
                    <a:pt x="6423" y="7669"/>
                  </a:cubicBezTo>
                  <a:cubicBezTo>
                    <a:pt x="6423" y="7654"/>
                    <a:pt x="6401" y="7646"/>
                    <a:pt x="6379" y="7646"/>
                  </a:cubicBezTo>
                  <a:cubicBezTo>
                    <a:pt x="6357" y="7646"/>
                    <a:pt x="6335" y="7654"/>
                    <a:pt x="6335" y="7669"/>
                  </a:cubicBezTo>
                  <a:cubicBezTo>
                    <a:pt x="6335" y="8076"/>
                    <a:pt x="6307" y="8510"/>
                    <a:pt x="6365" y="8889"/>
                  </a:cubicBezTo>
                  <a:lnTo>
                    <a:pt x="6102" y="8889"/>
                  </a:lnTo>
                  <a:cubicBezTo>
                    <a:pt x="5986" y="8510"/>
                    <a:pt x="6016" y="8134"/>
                    <a:pt x="6016" y="7727"/>
                  </a:cubicBezTo>
                  <a:cubicBezTo>
                    <a:pt x="6016" y="7712"/>
                    <a:pt x="6002" y="7704"/>
                    <a:pt x="5987" y="7704"/>
                  </a:cubicBezTo>
                  <a:cubicBezTo>
                    <a:pt x="5973" y="7704"/>
                    <a:pt x="5958" y="7712"/>
                    <a:pt x="5958" y="7727"/>
                  </a:cubicBezTo>
                  <a:cubicBezTo>
                    <a:pt x="5958" y="8104"/>
                    <a:pt x="5900" y="8510"/>
                    <a:pt x="6016" y="8889"/>
                  </a:cubicBezTo>
                  <a:cubicBezTo>
                    <a:pt x="5928" y="8859"/>
                    <a:pt x="5842" y="8859"/>
                    <a:pt x="5726" y="8859"/>
                  </a:cubicBezTo>
                  <a:cubicBezTo>
                    <a:pt x="5521" y="8483"/>
                    <a:pt x="5579" y="8046"/>
                    <a:pt x="5579" y="7639"/>
                  </a:cubicBezTo>
                  <a:cubicBezTo>
                    <a:pt x="5579" y="7610"/>
                    <a:pt x="5565" y="7595"/>
                    <a:pt x="5550" y="7595"/>
                  </a:cubicBezTo>
                  <a:cubicBezTo>
                    <a:pt x="5536" y="7595"/>
                    <a:pt x="5521" y="7610"/>
                    <a:pt x="5521" y="7639"/>
                  </a:cubicBezTo>
                  <a:cubicBezTo>
                    <a:pt x="5521" y="8046"/>
                    <a:pt x="5463" y="8483"/>
                    <a:pt x="5637" y="8859"/>
                  </a:cubicBezTo>
                  <a:lnTo>
                    <a:pt x="5261" y="8859"/>
                  </a:lnTo>
                  <a:cubicBezTo>
                    <a:pt x="5087" y="8541"/>
                    <a:pt x="5231" y="7987"/>
                    <a:pt x="5261" y="7639"/>
                  </a:cubicBezTo>
                  <a:cubicBezTo>
                    <a:pt x="5261" y="7625"/>
                    <a:pt x="5246" y="7618"/>
                    <a:pt x="5232" y="7618"/>
                  </a:cubicBezTo>
                  <a:cubicBezTo>
                    <a:pt x="5217" y="7618"/>
                    <a:pt x="5203" y="7625"/>
                    <a:pt x="5203" y="7639"/>
                  </a:cubicBezTo>
                  <a:cubicBezTo>
                    <a:pt x="5173" y="7929"/>
                    <a:pt x="5145" y="8192"/>
                    <a:pt x="5145" y="8452"/>
                  </a:cubicBezTo>
                  <a:cubicBezTo>
                    <a:pt x="5145" y="8599"/>
                    <a:pt x="5145" y="8743"/>
                    <a:pt x="5203" y="8859"/>
                  </a:cubicBezTo>
                  <a:lnTo>
                    <a:pt x="4854" y="8859"/>
                  </a:lnTo>
                  <a:cubicBezTo>
                    <a:pt x="4766" y="8250"/>
                    <a:pt x="4912" y="7581"/>
                    <a:pt x="4998" y="7000"/>
                  </a:cubicBezTo>
                  <a:cubicBezTo>
                    <a:pt x="4998" y="6986"/>
                    <a:pt x="4984" y="6979"/>
                    <a:pt x="4969" y="6979"/>
                  </a:cubicBezTo>
                  <a:cubicBezTo>
                    <a:pt x="4955" y="6979"/>
                    <a:pt x="4940" y="6986"/>
                    <a:pt x="4940" y="7000"/>
                  </a:cubicBezTo>
                  <a:cubicBezTo>
                    <a:pt x="4912" y="7320"/>
                    <a:pt x="4854" y="7669"/>
                    <a:pt x="4824" y="7987"/>
                  </a:cubicBezTo>
                  <a:cubicBezTo>
                    <a:pt x="4796" y="8278"/>
                    <a:pt x="4738" y="8569"/>
                    <a:pt x="4796" y="8831"/>
                  </a:cubicBezTo>
                  <a:cubicBezTo>
                    <a:pt x="4680" y="8831"/>
                    <a:pt x="4591" y="8801"/>
                    <a:pt x="4475" y="8801"/>
                  </a:cubicBezTo>
                  <a:cubicBezTo>
                    <a:pt x="4533" y="8394"/>
                    <a:pt x="4563" y="7960"/>
                    <a:pt x="4649" y="7553"/>
                  </a:cubicBezTo>
                  <a:cubicBezTo>
                    <a:pt x="4649" y="7535"/>
                    <a:pt x="4630" y="7519"/>
                    <a:pt x="4614" y="7519"/>
                  </a:cubicBezTo>
                  <a:cubicBezTo>
                    <a:pt x="4602" y="7519"/>
                    <a:pt x="4591" y="7528"/>
                    <a:pt x="4591" y="7553"/>
                  </a:cubicBezTo>
                  <a:cubicBezTo>
                    <a:pt x="4505" y="7960"/>
                    <a:pt x="4447" y="8366"/>
                    <a:pt x="4417" y="8773"/>
                  </a:cubicBezTo>
                  <a:lnTo>
                    <a:pt x="4068" y="8685"/>
                  </a:lnTo>
                  <a:cubicBezTo>
                    <a:pt x="3924" y="8627"/>
                    <a:pt x="3778" y="8569"/>
                    <a:pt x="3662" y="8541"/>
                  </a:cubicBezTo>
                  <a:cubicBezTo>
                    <a:pt x="3576" y="8308"/>
                    <a:pt x="3692" y="7987"/>
                    <a:pt x="3750" y="7785"/>
                  </a:cubicBezTo>
                  <a:cubicBezTo>
                    <a:pt x="3808" y="7611"/>
                    <a:pt x="3836" y="7437"/>
                    <a:pt x="3894" y="7290"/>
                  </a:cubicBezTo>
                  <a:cubicBezTo>
                    <a:pt x="3924" y="7290"/>
                    <a:pt x="3952" y="7290"/>
                    <a:pt x="3952" y="7262"/>
                  </a:cubicBezTo>
                  <a:cubicBezTo>
                    <a:pt x="4010" y="6797"/>
                    <a:pt x="4185" y="6360"/>
                    <a:pt x="4359" y="5954"/>
                  </a:cubicBezTo>
                  <a:cubicBezTo>
                    <a:pt x="4380" y="5934"/>
                    <a:pt x="4358" y="5913"/>
                    <a:pt x="4342" y="5913"/>
                  </a:cubicBezTo>
                  <a:cubicBezTo>
                    <a:pt x="4336" y="5913"/>
                    <a:pt x="4331" y="5917"/>
                    <a:pt x="4331" y="5926"/>
                  </a:cubicBezTo>
                  <a:cubicBezTo>
                    <a:pt x="4157" y="6302"/>
                    <a:pt x="3982" y="6681"/>
                    <a:pt x="3924" y="7088"/>
                  </a:cubicBezTo>
                  <a:cubicBezTo>
                    <a:pt x="3808" y="7378"/>
                    <a:pt x="3692" y="7697"/>
                    <a:pt x="3603" y="8018"/>
                  </a:cubicBezTo>
                  <a:cubicBezTo>
                    <a:pt x="3576" y="8162"/>
                    <a:pt x="3545" y="8336"/>
                    <a:pt x="3576" y="8510"/>
                  </a:cubicBezTo>
                  <a:lnTo>
                    <a:pt x="3313" y="8424"/>
                  </a:lnTo>
                  <a:lnTo>
                    <a:pt x="3313" y="8394"/>
                  </a:lnTo>
                  <a:cubicBezTo>
                    <a:pt x="3343" y="7929"/>
                    <a:pt x="3487" y="7495"/>
                    <a:pt x="3634" y="7058"/>
                  </a:cubicBezTo>
                  <a:cubicBezTo>
                    <a:pt x="3648" y="7044"/>
                    <a:pt x="3640" y="7037"/>
                    <a:pt x="3626" y="7037"/>
                  </a:cubicBezTo>
                  <a:cubicBezTo>
                    <a:pt x="3611" y="7037"/>
                    <a:pt x="3590" y="7044"/>
                    <a:pt x="3576" y="7058"/>
                  </a:cubicBezTo>
                  <a:cubicBezTo>
                    <a:pt x="3429" y="7495"/>
                    <a:pt x="3255" y="7929"/>
                    <a:pt x="3255" y="8394"/>
                  </a:cubicBezTo>
                  <a:lnTo>
                    <a:pt x="2820" y="8308"/>
                  </a:lnTo>
                  <a:cubicBezTo>
                    <a:pt x="2325" y="8192"/>
                    <a:pt x="2034" y="7843"/>
                    <a:pt x="1628" y="7581"/>
                  </a:cubicBezTo>
                  <a:cubicBezTo>
                    <a:pt x="1658" y="7553"/>
                    <a:pt x="1716" y="7553"/>
                    <a:pt x="1744" y="7553"/>
                  </a:cubicBezTo>
                  <a:lnTo>
                    <a:pt x="1744" y="7523"/>
                  </a:lnTo>
                  <a:cubicBezTo>
                    <a:pt x="1686" y="7523"/>
                    <a:pt x="1658" y="7553"/>
                    <a:pt x="1628" y="7553"/>
                  </a:cubicBezTo>
                  <a:cubicBezTo>
                    <a:pt x="1425" y="7406"/>
                    <a:pt x="1221" y="7262"/>
                    <a:pt x="1047" y="7204"/>
                  </a:cubicBezTo>
                  <a:cubicBezTo>
                    <a:pt x="1047" y="7174"/>
                    <a:pt x="1019" y="7146"/>
                    <a:pt x="988" y="7146"/>
                  </a:cubicBezTo>
                  <a:cubicBezTo>
                    <a:pt x="728" y="7088"/>
                    <a:pt x="698" y="6825"/>
                    <a:pt x="786" y="6507"/>
                  </a:cubicBezTo>
                  <a:cubicBezTo>
                    <a:pt x="1309" y="6128"/>
                    <a:pt x="1832" y="5779"/>
                    <a:pt x="2383" y="5431"/>
                  </a:cubicBezTo>
                  <a:cubicBezTo>
                    <a:pt x="2408" y="5408"/>
                    <a:pt x="2392" y="5365"/>
                    <a:pt x="2371" y="5365"/>
                  </a:cubicBezTo>
                  <a:cubicBezTo>
                    <a:pt x="2366" y="5365"/>
                    <a:pt x="2360" y="5367"/>
                    <a:pt x="2355" y="5372"/>
                  </a:cubicBezTo>
                  <a:cubicBezTo>
                    <a:pt x="1832" y="5693"/>
                    <a:pt x="1309" y="6012"/>
                    <a:pt x="814" y="6391"/>
                  </a:cubicBezTo>
                  <a:cubicBezTo>
                    <a:pt x="902" y="6012"/>
                    <a:pt x="1105" y="5635"/>
                    <a:pt x="1163" y="5519"/>
                  </a:cubicBezTo>
                  <a:cubicBezTo>
                    <a:pt x="1511" y="5082"/>
                    <a:pt x="1918" y="4849"/>
                    <a:pt x="2441" y="4675"/>
                  </a:cubicBezTo>
                  <a:cubicBezTo>
                    <a:pt x="2646" y="4617"/>
                    <a:pt x="2704" y="4473"/>
                    <a:pt x="2790" y="4326"/>
                  </a:cubicBezTo>
                  <a:cubicBezTo>
                    <a:pt x="3401" y="4066"/>
                    <a:pt x="4010" y="3776"/>
                    <a:pt x="4680" y="3659"/>
                  </a:cubicBezTo>
                  <a:lnTo>
                    <a:pt x="4680" y="3659"/>
                  </a:lnTo>
                  <a:cubicBezTo>
                    <a:pt x="4649" y="3745"/>
                    <a:pt x="4622" y="3803"/>
                    <a:pt x="4591" y="3892"/>
                  </a:cubicBezTo>
                  <a:cubicBezTo>
                    <a:pt x="4126" y="4036"/>
                    <a:pt x="3692" y="4210"/>
                    <a:pt x="3255" y="4385"/>
                  </a:cubicBezTo>
                  <a:cubicBezTo>
                    <a:pt x="3053" y="4443"/>
                    <a:pt x="2878" y="4531"/>
                    <a:pt x="2704" y="4617"/>
                  </a:cubicBezTo>
                  <a:cubicBezTo>
                    <a:pt x="2471" y="4733"/>
                    <a:pt x="2267" y="4849"/>
                    <a:pt x="2034" y="4908"/>
                  </a:cubicBezTo>
                  <a:cubicBezTo>
                    <a:pt x="2007" y="4908"/>
                    <a:pt x="2007" y="4966"/>
                    <a:pt x="2034" y="4966"/>
                  </a:cubicBezTo>
                  <a:cubicBezTo>
                    <a:pt x="2209" y="4938"/>
                    <a:pt x="2355" y="4849"/>
                    <a:pt x="2499" y="4791"/>
                  </a:cubicBezTo>
                  <a:cubicBezTo>
                    <a:pt x="2704" y="4675"/>
                    <a:pt x="2936" y="4589"/>
                    <a:pt x="3169" y="4501"/>
                  </a:cubicBezTo>
                  <a:cubicBezTo>
                    <a:pt x="3634" y="4299"/>
                    <a:pt x="4099" y="4124"/>
                    <a:pt x="4591" y="3950"/>
                  </a:cubicBezTo>
                  <a:lnTo>
                    <a:pt x="4591" y="3950"/>
                  </a:lnTo>
                  <a:cubicBezTo>
                    <a:pt x="4505" y="4152"/>
                    <a:pt x="4475" y="4357"/>
                    <a:pt x="4447" y="4559"/>
                  </a:cubicBezTo>
                  <a:cubicBezTo>
                    <a:pt x="4447" y="4574"/>
                    <a:pt x="4462" y="4582"/>
                    <a:pt x="4476" y="4582"/>
                  </a:cubicBezTo>
                  <a:cubicBezTo>
                    <a:pt x="4491" y="4582"/>
                    <a:pt x="4505" y="4574"/>
                    <a:pt x="4505" y="4559"/>
                  </a:cubicBezTo>
                  <a:cubicBezTo>
                    <a:pt x="4533" y="4240"/>
                    <a:pt x="4622" y="3950"/>
                    <a:pt x="4738" y="3659"/>
                  </a:cubicBezTo>
                  <a:cubicBezTo>
                    <a:pt x="4824" y="3629"/>
                    <a:pt x="4912" y="3629"/>
                    <a:pt x="4998" y="3629"/>
                  </a:cubicBezTo>
                  <a:cubicBezTo>
                    <a:pt x="5028" y="3629"/>
                    <a:pt x="5028" y="3571"/>
                    <a:pt x="4998" y="3571"/>
                  </a:cubicBezTo>
                  <a:cubicBezTo>
                    <a:pt x="4243" y="3629"/>
                    <a:pt x="3545" y="3920"/>
                    <a:pt x="2848" y="4210"/>
                  </a:cubicBezTo>
                  <a:cubicBezTo>
                    <a:pt x="2878" y="4182"/>
                    <a:pt x="2906" y="4124"/>
                    <a:pt x="2964" y="4066"/>
                  </a:cubicBezTo>
                  <a:cubicBezTo>
                    <a:pt x="2994" y="4008"/>
                    <a:pt x="3053" y="3978"/>
                    <a:pt x="3139" y="3920"/>
                  </a:cubicBezTo>
                  <a:cubicBezTo>
                    <a:pt x="3169" y="3920"/>
                    <a:pt x="3197" y="3892"/>
                    <a:pt x="3227" y="3892"/>
                  </a:cubicBezTo>
                  <a:cubicBezTo>
                    <a:pt x="3401" y="3834"/>
                    <a:pt x="3576" y="3776"/>
                    <a:pt x="3778" y="3717"/>
                  </a:cubicBezTo>
                  <a:cubicBezTo>
                    <a:pt x="4185" y="3571"/>
                    <a:pt x="4591" y="3455"/>
                    <a:pt x="5028" y="3339"/>
                  </a:cubicBezTo>
                  <a:cubicBezTo>
                    <a:pt x="5056" y="3339"/>
                    <a:pt x="5056" y="3280"/>
                    <a:pt x="4998" y="3280"/>
                  </a:cubicBezTo>
                  <a:cubicBezTo>
                    <a:pt x="4970" y="3280"/>
                    <a:pt x="4940" y="3311"/>
                    <a:pt x="4912" y="3311"/>
                  </a:cubicBezTo>
                  <a:lnTo>
                    <a:pt x="4912" y="3311"/>
                  </a:lnTo>
                  <a:cubicBezTo>
                    <a:pt x="4940" y="3311"/>
                    <a:pt x="4970" y="3280"/>
                    <a:pt x="4998" y="3253"/>
                  </a:cubicBezTo>
                  <a:cubicBezTo>
                    <a:pt x="5028" y="3194"/>
                    <a:pt x="5028" y="3136"/>
                    <a:pt x="5028" y="3048"/>
                  </a:cubicBezTo>
                  <a:lnTo>
                    <a:pt x="5114" y="3048"/>
                  </a:lnTo>
                  <a:cubicBezTo>
                    <a:pt x="5087" y="3106"/>
                    <a:pt x="5087" y="3164"/>
                    <a:pt x="5087" y="3222"/>
                  </a:cubicBezTo>
                  <a:cubicBezTo>
                    <a:pt x="5087" y="3244"/>
                    <a:pt x="5101" y="3264"/>
                    <a:pt x="5120" y="3264"/>
                  </a:cubicBezTo>
                  <a:cubicBezTo>
                    <a:pt x="5127" y="3264"/>
                    <a:pt x="5136" y="3261"/>
                    <a:pt x="5145" y="3253"/>
                  </a:cubicBezTo>
                  <a:cubicBezTo>
                    <a:pt x="5173" y="3253"/>
                    <a:pt x="5173" y="3222"/>
                    <a:pt x="5203" y="3222"/>
                  </a:cubicBezTo>
                  <a:cubicBezTo>
                    <a:pt x="5225" y="3200"/>
                    <a:pt x="5211" y="3157"/>
                    <a:pt x="5189" y="3157"/>
                  </a:cubicBezTo>
                  <a:cubicBezTo>
                    <a:pt x="5184" y="3157"/>
                    <a:pt x="5178" y="3159"/>
                    <a:pt x="5173" y="3164"/>
                  </a:cubicBezTo>
                  <a:lnTo>
                    <a:pt x="5145" y="3164"/>
                  </a:lnTo>
                  <a:cubicBezTo>
                    <a:pt x="5173" y="2816"/>
                    <a:pt x="5493" y="2409"/>
                    <a:pt x="5668" y="2118"/>
                  </a:cubicBezTo>
                  <a:cubicBezTo>
                    <a:pt x="5687" y="2099"/>
                    <a:pt x="5664" y="2078"/>
                    <a:pt x="5649" y="2078"/>
                  </a:cubicBezTo>
                  <a:cubicBezTo>
                    <a:pt x="5642" y="2078"/>
                    <a:pt x="5637" y="2081"/>
                    <a:pt x="5637" y="2090"/>
                  </a:cubicBezTo>
                  <a:cubicBezTo>
                    <a:pt x="5463" y="2351"/>
                    <a:pt x="5203" y="2671"/>
                    <a:pt x="5114" y="2962"/>
                  </a:cubicBezTo>
                  <a:cubicBezTo>
                    <a:pt x="5112" y="2963"/>
                    <a:pt x="5111" y="2963"/>
                    <a:pt x="5109" y="2963"/>
                  </a:cubicBezTo>
                  <a:cubicBezTo>
                    <a:pt x="5072" y="2963"/>
                    <a:pt x="5196" y="2664"/>
                    <a:pt x="5205" y="2637"/>
                  </a:cubicBezTo>
                  <a:lnTo>
                    <a:pt x="5205" y="2637"/>
                  </a:lnTo>
                  <a:cubicBezTo>
                    <a:pt x="5262" y="2553"/>
                    <a:pt x="5290" y="2466"/>
                    <a:pt x="5347" y="2381"/>
                  </a:cubicBezTo>
                  <a:cubicBezTo>
                    <a:pt x="5435" y="2176"/>
                    <a:pt x="5579" y="2002"/>
                    <a:pt x="5668" y="1828"/>
                  </a:cubicBezTo>
                  <a:cubicBezTo>
                    <a:pt x="5687" y="1808"/>
                    <a:pt x="5664" y="1787"/>
                    <a:pt x="5649" y="1787"/>
                  </a:cubicBezTo>
                  <a:cubicBezTo>
                    <a:pt x="5642" y="1787"/>
                    <a:pt x="5637" y="1791"/>
                    <a:pt x="5637" y="1800"/>
                  </a:cubicBezTo>
                  <a:cubicBezTo>
                    <a:pt x="5493" y="2032"/>
                    <a:pt x="5319" y="2265"/>
                    <a:pt x="5173" y="2525"/>
                  </a:cubicBezTo>
                  <a:cubicBezTo>
                    <a:pt x="5145" y="2641"/>
                    <a:pt x="5056" y="2757"/>
                    <a:pt x="5028" y="2904"/>
                  </a:cubicBezTo>
                  <a:cubicBezTo>
                    <a:pt x="4998" y="2816"/>
                    <a:pt x="4970" y="2730"/>
                    <a:pt x="4970" y="2641"/>
                  </a:cubicBezTo>
                  <a:cubicBezTo>
                    <a:pt x="5173" y="2265"/>
                    <a:pt x="5405" y="1944"/>
                    <a:pt x="5696" y="1625"/>
                  </a:cubicBezTo>
                  <a:cubicBezTo>
                    <a:pt x="5726" y="1595"/>
                    <a:pt x="5668" y="1567"/>
                    <a:pt x="5668" y="1567"/>
                  </a:cubicBezTo>
                  <a:cubicBezTo>
                    <a:pt x="5377" y="1886"/>
                    <a:pt x="5145" y="2207"/>
                    <a:pt x="4940" y="2555"/>
                  </a:cubicBezTo>
                  <a:cubicBezTo>
                    <a:pt x="4940" y="2497"/>
                    <a:pt x="4912" y="2467"/>
                    <a:pt x="4912" y="2409"/>
                  </a:cubicBezTo>
                  <a:cubicBezTo>
                    <a:pt x="4940" y="2409"/>
                    <a:pt x="4940" y="2409"/>
                    <a:pt x="4912" y="2381"/>
                  </a:cubicBezTo>
                  <a:lnTo>
                    <a:pt x="4912" y="2351"/>
                  </a:lnTo>
                  <a:lnTo>
                    <a:pt x="4912" y="2293"/>
                  </a:lnTo>
                  <a:cubicBezTo>
                    <a:pt x="4912" y="2176"/>
                    <a:pt x="4970" y="2032"/>
                    <a:pt x="5028" y="1916"/>
                  </a:cubicBezTo>
                  <a:cubicBezTo>
                    <a:pt x="5145" y="1742"/>
                    <a:pt x="5289" y="1595"/>
                    <a:pt x="5377" y="1537"/>
                  </a:cubicBezTo>
                  <a:lnTo>
                    <a:pt x="5377" y="1509"/>
                  </a:lnTo>
                  <a:lnTo>
                    <a:pt x="5405" y="1509"/>
                  </a:lnTo>
                  <a:cubicBezTo>
                    <a:pt x="5637" y="1393"/>
                    <a:pt x="5870" y="1421"/>
                    <a:pt x="6133" y="1335"/>
                  </a:cubicBezTo>
                  <a:cubicBezTo>
                    <a:pt x="6423" y="1219"/>
                    <a:pt x="6365" y="898"/>
                    <a:pt x="6509" y="665"/>
                  </a:cubicBezTo>
                  <a:cubicBezTo>
                    <a:pt x="6705" y="352"/>
                    <a:pt x="6963" y="254"/>
                    <a:pt x="7250" y="254"/>
                  </a:cubicBezTo>
                  <a:close/>
                  <a:moveTo>
                    <a:pt x="2413" y="8424"/>
                  </a:moveTo>
                  <a:cubicBezTo>
                    <a:pt x="2499" y="8452"/>
                    <a:pt x="2588" y="8483"/>
                    <a:pt x="2646" y="8510"/>
                  </a:cubicBezTo>
                  <a:cubicBezTo>
                    <a:pt x="2441" y="8743"/>
                    <a:pt x="2209" y="9006"/>
                    <a:pt x="1918" y="9150"/>
                  </a:cubicBezTo>
                  <a:cubicBezTo>
                    <a:pt x="1918" y="9150"/>
                    <a:pt x="1904" y="9143"/>
                    <a:pt x="1890" y="9143"/>
                  </a:cubicBezTo>
                  <a:cubicBezTo>
                    <a:pt x="1875" y="9143"/>
                    <a:pt x="1860" y="9150"/>
                    <a:pt x="1860" y="9180"/>
                  </a:cubicBezTo>
                  <a:lnTo>
                    <a:pt x="1860" y="9208"/>
                  </a:lnTo>
                  <a:cubicBezTo>
                    <a:pt x="1840" y="9229"/>
                    <a:pt x="1864" y="9249"/>
                    <a:pt x="1879" y="9249"/>
                  </a:cubicBezTo>
                  <a:cubicBezTo>
                    <a:pt x="1885" y="9249"/>
                    <a:pt x="1890" y="9246"/>
                    <a:pt x="1890" y="9238"/>
                  </a:cubicBezTo>
                  <a:cubicBezTo>
                    <a:pt x="2209" y="9064"/>
                    <a:pt x="2441" y="8773"/>
                    <a:pt x="2704" y="8510"/>
                  </a:cubicBezTo>
                  <a:cubicBezTo>
                    <a:pt x="2704" y="8541"/>
                    <a:pt x="2732" y="8541"/>
                    <a:pt x="2762" y="8541"/>
                  </a:cubicBezTo>
                  <a:cubicBezTo>
                    <a:pt x="3197" y="8657"/>
                    <a:pt x="3576" y="8773"/>
                    <a:pt x="3982" y="8947"/>
                  </a:cubicBezTo>
                  <a:cubicBezTo>
                    <a:pt x="4040" y="8975"/>
                    <a:pt x="4099" y="8975"/>
                    <a:pt x="4126" y="9006"/>
                  </a:cubicBezTo>
                  <a:cubicBezTo>
                    <a:pt x="4040" y="9266"/>
                    <a:pt x="3952" y="9587"/>
                    <a:pt x="3924" y="9877"/>
                  </a:cubicBezTo>
                  <a:cubicBezTo>
                    <a:pt x="3836" y="9963"/>
                    <a:pt x="3750" y="10079"/>
                    <a:pt x="3692" y="10168"/>
                  </a:cubicBezTo>
                  <a:cubicBezTo>
                    <a:pt x="3652" y="10187"/>
                    <a:pt x="3667" y="10221"/>
                    <a:pt x="3689" y="10221"/>
                  </a:cubicBezTo>
                  <a:cubicBezTo>
                    <a:pt x="3699" y="10221"/>
                    <a:pt x="3711" y="10214"/>
                    <a:pt x="3720" y="10196"/>
                  </a:cubicBezTo>
                  <a:cubicBezTo>
                    <a:pt x="3808" y="10138"/>
                    <a:pt x="3866" y="10052"/>
                    <a:pt x="3924" y="9993"/>
                  </a:cubicBezTo>
                  <a:cubicBezTo>
                    <a:pt x="3924" y="10079"/>
                    <a:pt x="3924" y="10168"/>
                    <a:pt x="3952" y="10254"/>
                  </a:cubicBezTo>
                  <a:cubicBezTo>
                    <a:pt x="3938" y="10254"/>
                    <a:pt x="3931" y="10261"/>
                    <a:pt x="3924" y="10269"/>
                  </a:cubicBezTo>
                  <a:lnTo>
                    <a:pt x="3924" y="10269"/>
                  </a:lnTo>
                  <a:cubicBezTo>
                    <a:pt x="3924" y="10265"/>
                    <a:pt x="3924" y="10260"/>
                    <a:pt x="3924" y="10254"/>
                  </a:cubicBezTo>
                  <a:cubicBezTo>
                    <a:pt x="3924" y="10240"/>
                    <a:pt x="3910" y="10233"/>
                    <a:pt x="3895" y="10233"/>
                  </a:cubicBezTo>
                  <a:cubicBezTo>
                    <a:pt x="3881" y="10233"/>
                    <a:pt x="3866" y="10240"/>
                    <a:pt x="3866" y="10254"/>
                  </a:cubicBezTo>
                  <a:cubicBezTo>
                    <a:pt x="3866" y="10284"/>
                    <a:pt x="3836" y="10312"/>
                    <a:pt x="3836" y="10370"/>
                  </a:cubicBezTo>
                  <a:cubicBezTo>
                    <a:pt x="3778" y="10370"/>
                    <a:pt x="3720" y="10370"/>
                    <a:pt x="3662" y="10342"/>
                  </a:cubicBezTo>
                  <a:cubicBezTo>
                    <a:pt x="3662" y="10342"/>
                    <a:pt x="3662" y="10312"/>
                    <a:pt x="3692" y="10312"/>
                  </a:cubicBezTo>
                  <a:cubicBezTo>
                    <a:pt x="3692" y="10292"/>
                    <a:pt x="3663" y="10271"/>
                    <a:pt x="3646" y="10271"/>
                  </a:cubicBezTo>
                  <a:cubicBezTo>
                    <a:pt x="3639" y="10271"/>
                    <a:pt x="3634" y="10275"/>
                    <a:pt x="3634" y="10284"/>
                  </a:cubicBezTo>
                  <a:cubicBezTo>
                    <a:pt x="3634" y="10312"/>
                    <a:pt x="3634" y="10342"/>
                    <a:pt x="3603" y="10342"/>
                  </a:cubicBezTo>
                  <a:cubicBezTo>
                    <a:pt x="3603" y="10342"/>
                    <a:pt x="3576" y="10342"/>
                    <a:pt x="3545" y="10312"/>
                  </a:cubicBezTo>
                  <a:cubicBezTo>
                    <a:pt x="3487" y="10284"/>
                    <a:pt x="3459" y="10284"/>
                    <a:pt x="3401" y="10254"/>
                  </a:cubicBezTo>
                  <a:cubicBezTo>
                    <a:pt x="3429" y="10196"/>
                    <a:pt x="3459" y="10138"/>
                    <a:pt x="3487" y="10110"/>
                  </a:cubicBezTo>
                  <a:cubicBezTo>
                    <a:pt x="3487" y="10075"/>
                    <a:pt x="3467" y="10061"/>
                    <a:pt x="3450" y="10061"/>
                  </a:cubicBezTo>
                  <a:cubicBezTo>
                    <a:pt x="3439" y="10061"/>
                    <a:pt x="3429" y="10068"/>
                    <a:pt x="3429" y="10079"/>
                  </a:cubicBezTo>
                  <a:cubicBezTo>
                    <a:pt x="3401" y="10138"/>
                    <a:pt x="3371" y="10168"/>
                    <a:pt x="3371" y="10196"/>
                  </a:cubicBezTo>
                  <a:cubicBezTo>
                    <a:pt x="3255" y="10110"/>
                    <a:pt x="3197" y="9993"/>
                    <a:pt x="3080" y="9877"/>
                  </a:cubicBezTo>
                  <a:cubicBezTo>
                    <a:pt x="3022" y="9847"/>
                    <a:pt x="2994" y="9819"/>
                    <a:pt x="2964" y="9789"/>
                  </a:cubicBezTo>
                  <a:cubicBezTo>
                    <a:pt x="2994" y="9761"/>
                    <a:pt x="2994" y="9731"/>
                    <a:pt x="2994" y="9703"/>
                  </a:cubicBezTo>
                  <a:cubicBezTo>
                    <a:pt x="3255" y="9498"/>
                    <a:pt x="3459" y="9266"/>
                    <a:pt x="3692" y="9033"/>
                  </a:cubicBezTo>
                  <a:cubicBezTo>
                    <a:pt x="3720" y="9006"/>
                    <a:pt x="3692" y="8975"/>
                    <a:pt x="3662" y="8975"/>
                  </a:cubicBezTo>
                  <a:cubicBezTo>
                    <a:pt x="3459" y="9180"/>
                    <a:pt x="3255" y="9382"/>
                    <a:pt x="3022" y="9587"/>
                  </a:cubicBezTo>
                  <a:cubicBezTo>
                    <a:pt x="3080" y="9440"/>
                    <a:pt x="3111" y="9266"/>
                    <a:pt x="3169" y="9122"/>
                  </a:cubicBezTo>
                  <a:lnTo>
                    <a:pt x="3429" y="8859"/>
                  </a:lnTo>
                  <a:cubicBezTo>
                    <a:pt x="3450" y="8839"/>
                    <a:pt x="3428" y="8819"/>
                    <a:pt x="3402" y="8819"/>
                  </a:cubicBezTo>
                  <a:cubicBezTo>
                    <a:pt x="3391" y="8819"/>
                    <a:pt x="3380" y="8822"/>
                    <a:pt x="3371" y="8831"/>
                  </a:cubicBezTo>
                  <a:lnTo>
                    <a:pt x="3169" y="9033"/>
                  </a:lnTo>
                  <a:cubicBezTo>
                    <a:pt x="3197" y="8975"/>
                    <a:pt x="3197" y="8917"/>
                    <a:pt x="3227" y="8859"/>
                  </a:cubicBezTo>
                  <a:cubicBezTo>
                    <a:pt x="3227" y="8839"/>
                    <a:pt x="3198" y="8819"/>
                    <a:pt x="3181" y="8819"/>
                  </a:cubicBezTo>
                  <a:cubicBezTo>
                    <a:pt x="3174" y="8819"/>
                    <a:pt x="3169" y="8822"/>
                    <a:pt x="3169" y="8831"/>
                  </a:cubicBezTo>
                  <a:cubicBezTo>
                    <a:pt x="3139" y="8917"/>
                    <a:pt x="3111" y="9006"/>
                    <a:pt x="3111" y="9092"/>
                  </a:cubicBezTo>
                  <a:lnTo>
                    <a:pt x="3022" y="9180"/>
                  </a:lnTo>
                  <a:cubicBezTo>
                    <a:pt x="2964" y="9238"/>
                    <a:pt x="2878" y="9296"/>
                    <a:pt x="2820" y="9324"/>
                  </a:cubicBezTo>
                  <a:cubicBezTo>
                    <a:pt x="2795" y="9372"/>
                    <a:pt x="2751" y="9420"/>
                    <a:pt x="2704" y="9452"/>
                  </a:cubicBezTo>
                  <a:lnTo>
                    <a:pt x="2704" y="9452"/>
                  </a:lnTo>
                  <a:cubicBezTo>
                    <a:pt x="2704" y="9449"/>
                    <a:pt x="2704" y="9445"/>
                    <a:pt x="2704" y="9440"/>
                  </a:cubicBezTo>
                  <a:cubicBezTo>
                    <a:pt x="2724" y="9421"/>
                    <a:pt x="2701" y="9400"/>
                    <a:pt x="2675" y="9400"/>
                  </a:cubicBezTo>
                  <a:cubicBezTo>
                    <a:pt x="2665" y="9400"/>
                    <a:pt x="2654" y="9403"/>
                    <a:pt x="2646" y="9412"/>
                  </a:cubicBezTo>
                  <a:cubicBezTo>
                    <a:pt x="2616" y="9440"/>
                    <a:pt x="2588" y="9498"/>
                    <a:pt x="2588" y="9529"/>
                  </a:cubicBezTo>
                  <a:cubicBezTo>
                    <a:pt x="2557" y="9556"/>
                    <a:pt x="2588" y="9587"/>
                    <a:pt x="2616" y="9587"/>
                  </a:cubicBezTo>
                  <a:cubicBezTo>
                    <a:pt x="2762" y="9587"/>
                    <a:pt x="2820" y="9440"/>
                    <a:pt x="2936" y="9354"/>
                  </a:cubicBezTo>
                  <a:cubicBezTo>
                    <a:pt x="2964" y="9296"/>
                    <a:pt x="3022" y="9266"/>
                    <a:pt x="3080" y="9208"/>
                  </a:cubicBezTo>
                  <a:lnTo>
                    <a:pt x="3080" y="9208"/>
                  </a:lnTo>
                  <a:cubicBezTo>
                    <a:pt x="3022" y="9354"/>
                    <a:pt x="2994" y="9498"/>
                    <a:pt x="2936" y="9645"/>
                  </a:cubicBezTo>
                  <a:lnTo>
                    <a:pt x="2936" y="9673"/>
                  </a:lnTo>
                  <a:lnTo>
                    <a:pt x="2936" y="9703"/>
                  </a:lnTo>
                  <a:cubicBezTo>
                    <a:pt x="2936" y="9731"/>
                    <a:pt x="2906" y="9731"/>
                    <a:pt x="2906" y="9761"/>
                  </a:cubicBezTo>
                  <a:lnTo>
                    <a:pt x="2704" y="9761"/>
                  </a:lnTo>
                  <a:cubicBezTo>
                    <a:pt x="2674" y="9761"/>
                    <a:pt x="2646" y="9761"/>
                    <a:pt x="2646" y="9789"/>
                  </a:cubicBezTo>
                  <a:lnTo>
                    <a:pt x="2499" y="9789"/>
                  </a:lnTo>
                  <a:cubicBezTo>
                    <a:pt x="2478" y="9790"/>
                    <a:pt x="2458" y="9790"/>
                    <a:pt x="2438" y="9790"/>
                  </a:cubicBezTo>
                  <a:cubicBezTo>
                    <a:pt x="1869" y="9790"/>
                    <a:pt x="1999" y="9374"/>
                    <a:pt x="1774" y="9150"/>
                  </a:cubicBezTo>
                  <a:cubicBezTo>
                    <a:pt x="1802" y="9150"/>
                    <a:pt x="1802" y="9150"/>
                    <a:pt x="1802" y="9122"/>
                  </a:cubicBezTo>
                  <a:lnTo>
                    <a:pt x="1802" y="8947"/>
                  </a:lnTo>
                  <a:lnTo>
                    <a:pt x="1832" y="8947"/>
                  </a:lnTo>
                  <a:cubicBezTo>
                    <a:pt x="2034" y="8773"/>
                    <a:pt x="2239" y="8627"/>
                    <a:pt x="2413" y="8452"/>
                  </a:cubicBezTo>
                  <a:lnTo>
                    <a:pt x="2413" y="8424"/>
                  </a:lnTo>
                  <a:close/>
                  <a:moveTo>
                    <a:pt x="2557" y="10021"/>
                  </a:moveTo>
                  <a:cubicBezTo>
                    <a:pt x="2471" y="10196"/>
                    <a:pt x="2413" y="10342"/>
                    <a:pt x="2355" y="10516"/>
                  </a:cubicBezTo>
                  <a:cubicBezTo>
                    <a:pt x="2297" y="10342"/>
                    <a:pt x="2239" y="10196"/>
                    <a:pt x="2181" y="10052"/>
                  </a:cubicBezTo>
                  <a:lnTo>
                    <a:pt x="2239" y="10052"/>
                  </a:lnTo>
                  <a:cubicBezTo>
                    <a:pt x="2273" y="10060"/>
                    <a:pt x="2304" y="10063"/>
                    <a:pt x="2334" y="10063"/>
                  </a:cubicBezTo>
                  <a:cubicBezTo>
                    <a:pt x="2408" y="10063"/>
                    <a:pt x="2475" y="10043"/>
                    <a:pt x="2557" y="10021"/>
                  </a:cubicBezTo>
                  <a:close/>
                  <a:moveTo>
                    <a:pt x="3053" y="10284"/>
                  </a:moveTo>
                  <a:lnTo>
                    <a:pt x="3139" y="10370"/>
                  </a:lnTo>
                  <a:cubicBezTo>
                    <a:pt x="3169" y="10428"/>
                    <a:pt x="3197" y="10458"/>
                    <a:pt x="3255" y="10486"/>
                  </a:cubicBezTo>
                  <a:cubicBezTo>
                    <a:pt x="3197" y="10575"/>
                    <a:pt x="3169" y="10633"/>
                    <a:pt x="3139" y="10719"/>
                  </a:cubicBezTo>
                  <a:cubicBezTo>
                    <a:pt x="3111" y="10575"/>
                    <a:pt x="3111" y="10428"/>
                    <a:pt x="3053" y="10284"/>
                  </a:cubicBezTo>
                  <a:close/>
                  <a:moveTo>
                    <a:pt x="4215" y="10633"/>
                  </a:moveTo>
                  <a:cubicBezTo>
                    <a:pt x="4215" y="10661"/>
                    <a:pt x="4215" y="10661"/>
                    <a:pt x="4185" y="10691"/>
                  </a:cubicBezTo>
                  <a:cubicBezTo>
                    <a:pt x="4185" y="10691"/>
                    <a:pt x="4172" y="10677"/>
                    <a:pt x="4164" y="10677"/>
                  </a:cubicBezTo>
                  <a:cubicBezTo>
                    <a:pt x="4160" y="10677"/>
                    <a:pt x="4157" y="10681"/>
                    <a:pt x="4157" y="10691"/>
                  </a:cubicBezTo>
                  <a:lnTo>
                    <a:pt x="4157" y="10719"/>
                  </a:lnTo>
                  <a:cubicBezTo>
                    <a:pt x="4126" y="10691"/>
                    <a:pt x="4126" y="10661"/>
                    <a:pt x="4126" y="10661"/>
                  </a:cubicBezTo>
                  <a:cubicBezTo>
                    <a:pt x="4157" y="10633"/>
                    <a:pt x="4185" y="10633"/>
                    <a:pt x="4215" y="10633"/>
                  </a:cubicBezTo>
                  <a:close/>
                  <a:moveTo>
                    <a:pt x="4185" y="9006"/>
                  </a:moveTo>
                  <a:cubicBezTo>
                    <a:pt x="4505" y="9122"/>
                    <a:pt x="4824" y="9150"/>
                    <a:pt x="5173" y="9180"/>
                  </a:cubicBezTo>
                  <a:cubicBezTo>
                    <a:pt x="5261" y="9180"/>
                    <a:pt x="5347" y="9180"/>
                    <a:pt x="5435" y="9208"/>
                  </a:cubicBezTo>
                  <a:cubicBezTo>
                    <a:pt x="5405" y="9354"/>
                    <a:pt x="5377" y="9498"/>
                    <a:pt x="5347" y="9673"/>
                  </a:cubicBezTo>
                  <a:cubicBezTo>
                    <a:pt x="5173" y="9877"/>
                    <a:pt x="5028" y="10079"/>
                    <a:pt x="4882" y="10284"/>
                  </a:cubicBezTo>
                  <a:lnTo>
                    <a:pt x="4854" y="10284"/>
                  </a:lnTo>
                  <a:cubicBezTo>
                    <a:pt x="4854" y="10312"/>
                    <a:pt x="4824" y="10342"/>
                    <a:pt x="4796" y="10370"/>
                  </a:cubicBezTo>
                  <a:cubicBezTo>
                    <a:pt x="4772" y="10394"/>
                    <a:pt x="4824" y="10437"/>
                    <a:pt x="4860" y="10437"/>
                  </a:cubicBezTo>
                  <a:cubicBezTo>
                    <a:pt x="4869" y="10437"/>
                    <a:pt x="4876" y="10434"/>
                    <a:pt x="4882" y="10428"/>
                  </a:cubicBezTo>
                  <a:cubicBezTo>
                    <a:pt x="5023" y="10233"/>
                    <a:pt x="5162" y="10065"/>
                    <a:pt x="5303" y="9897"/>
                  </a:cubicBezTo>
                  <a:lnTo>
                    <a:pt x="5303" y="9897"/>
                  </a:lnTo>
                  <a:cubicBezTo>
                    <a:pt x="5289" y="9919"/>
                    <a:pt x="5289" y="9942"/>
                    <a:pt x="5289" y="9963"/>
                  </a:cubicBezTo>
                  <a:cubicBezTo>
                    <a:pt x="5231" y="10196"/>
                    <a:pt x="5203" y="10428"/>
                    <a:pt x="5261" y="10691"/>
                  </a:cubicBezTo>
                  <a:cubicBezTo>
                    <a:pt x="5272" y="10702"/>
                    <a:pt x="5289" y="10709"/>
                    <a:pt x="5304" y="10709"/>
                  </a:cubicBezTo>
                  <a:cubicBezTo>
                    <a:pt x="5327" y="10709"/>
                    <a:pt x="5347" y="10695"/>
                    <a:pt x="5347" y="10661"/>
                  </a:cubicBezTo>
                  <a:cubicBezTo>
                    <a:pt x="5319" y="10575"/>
                    <a:pt x="5289" y="10458"/>
                    <a:pt x="5289" y="10370"/>
                  </a:cubicBezTo>
                  <a:cubicBezTo>
                    <a:pt x="5319" y="10370"/>
                    <a:pt x="5319" y="10370"/>
                    <a:pt x="5319" y="10342"/>
                  </a:cubicBezTo>
                  <a:cubicBezTo>
                    <a:pt x="5521" y="10138"/>
                    <a:pt x="5696" y="9905"/>
                    <a:pt x="5870" y="9673"/>
                  </a:cubicBezTo>
                  <a:cubicBezTo>
                    <a:pt x="5891" y="9653"/>
                    <a:pt x="5869" y="9632"/>
                    <a:pt x="5843" y="9632"/>
                  </a:cubicBezTo>
                  <a:cubicBezTo>
                    <a:pt x="5832" y="9632"/>
                    <a:pt x="5821" y="9636"/>
                    <a:pt x="5812" y="9645"/>
                  </a:cubicBezTo>
                  <a:cubicBezTo>
                    <a:pt x="5637" y="9847"/>
                    <a:pt x="5493" y="10079"/>
                    <a:pt x="5289" y="10284"/>
                  </a:cubicBezTo>
                  <a:cubicBezTo>
                    <a:pt x="5319" y="10110"/>
                    <a:pt x="5347" y="9935"/>
                    <a:pt x="5377" y="9789"/>
                  </a:cubicBezTo>
                  <a:cubicBezTo>
                    <a:pt x="5493" y="9615"/>
                    <a:pt x="5610" y="9470"/>
                    <a:pt x="5726" y="9324"/>
                  </a:cubicBezTo>
                  <a:cubicBezTo>
                    <a:pt x="5745" y="9283"/>
                    <a:pt x="5722" y="9242"/>
                    <a:pt x="5697" y="9242"/>
                  </a:cubicBezTo>
                  <a:cubicBezTo>
                    <a:pt x="5687" y="9242"/>
                    <a:pt x="5676" y="9249"/>
                    <a:pt x="5668" y="9266"/>
                  </a:cubicBezTo>
                  <a:cubicBezTo>
                    <a:pt x="5579" y="9382"/>
                    <a:pt x="5493" y="9498"/>
                    <a:pt x="5405" y="9587"/>
                  </a:cubicBezTo>
                  <a:cubicBezTo>
                    <a:pt x="5435" y="9470"/>
                    <a:pt x="5435" y="9324"/>
                    <a:pt x="5463" y="9208"/>
                  </a:cubicBezTo>
                  <a:cubicBezTo>
                    <a:pt x="5657" y="9208"/>
                    <a:pt x="5850" y="9195"/>
                    <a:pt x="6036" y="9195"/>
                  </a:cubicBezTo>
                  <a:cubicBezTo>
                    <a:pt x="6129" y="9195"/>
                    <a:pt x="6219" y="9198"/>
                    <a:pt x="6307" y="9208"/>
                  </a:cubicBezTo>
                  <a:cubicBezTo>
                    <a:pt x="6307" y="9440"/>
                    <a:pt x="6307" y="9645"/>
                    <a:pt x="6277" y="9877"/>
                  </a:cubicBezTo>
                  <a:cubicBezTo>
                    <a:pt x="6133" y="10110"/>
                    <a:pt x="5958" y="10312"/>
                    <a:pt x="5812" y="10544"/>
                  </a:cubicBezTo>
                  <a:cubicBezTo>
                    <a:pt x="5792" y="10566"/>
                    <a:pt x="5815" y="10586"/>
                    <a:pt x="5841" y="10586"/>
                  </a:cubicBezTo>
                  <a:cubicBezTo>
                    <a:pt x="5851" y="10586"/>
                    <a:pt x="5862" y="10583"/>
                    <a:pt x="5870" y="10575"/>
                  </a:cubicBezTo>
                  <a:cubicBezTo>
                    <a:pt x="6016" y="10400"/>
                    <a:pt x="6133" y="10196"/>
                    <a:pt x="6277" y="9993"/>
                  </a:cubicBezTo>
                  <a:lnTo>
                    <a:pt x="6277" y="10079"/>
                  </a:lnTo>
                  <a:cubicBezTo>
                    <a:pt x="6277" y="10168"/>
                    <a:pt x="6249" y="10284"/>
                    <a:pt x="6277" y="10370"/>
                  </a:cubicBezTo>
                  <a:cubicBezTo>
                    <a:pt x="6219" y="10458"/>
                    <a:pt x="6191" y="10544"/>
                    <a:pt x="6133" y="10602"/>
                  </a:cubicBezTo>
                  <a:cubicBezTo>
                    <a:pt x="6133" y="10639"/>
                    <a:pt x="6143" y="10664"/>
                    <a:pt x="6159" y="10664"/>
                  </a:cubicBezTo>
                  <a:cubicBezTo>
                    <a:pt x="6168" y="10664"/>
                    <a:pt x="6179" y="10655"/>
                    <a:pt x="6191" y="10633"/>
                  </a:cubicBezTo>
                  <a:cubicBezTo>
                    <a:pt x="6219" y="10602"/>
                    <a:pt x="6249" y="10544"/>
                    <a:pt x="6277" y="10486"/>
                  </a:cubicBezTo>
                  <a:cubicBezTo>
                    <a:pt x="6307" y="10544"/>
                    <a:pt x="6307" y="10575"/>
                    <a:pt x="6335" y="10633"/>
                  </a:cubicBezTo>
                  <a:lnTo>
                    <a:pt x="6074" y="10719"/>
                  </a:lnTo>
                  <a:cubicBezTo>
                    <a:pt x="6074" y="10705"/>
                    <a:pt x="6060" y="10698"/>
                    <a:pt x="6049" y="10698"/>
                  </a:cubicBezTo>
                  <a:cubicBezTo>
                    <a:pt x="6038" y="10698"/>
                    <a:pt x="6030" y="10705"/>
                    <a:pt x="6044" y="10719"/>
                  </a:cubicBezTo>
                  <a:lnTo>
                    <a:pt x="6044" y="10749"/>
                  </a:lnTo>
                  <a:cubicBezTo>
                    <a:pt x="5888" y="10813"/>
                    <a:pt x="5753" y="10842"/>
                    <a:pt x="5627" y="10842"/>
                  </a:cubicBezTo>
                  <a:cubicBezTo>
                    <a:pt x="5356" y="10842"/>
                    <a:pt x="5132" y="10705"/>
                    <a:pt x="4854" y="10486"/>
                  </a:cubicBezTo>
                  <a:cubicBezTo>
                    <a:pt x="4672" y="10383"/>
                    <a:pt x="4538" y="10279"/>
                    <a:pt x="4346" y="10279"/>
                  </a:cubicBezTo>
                  <a:cubicBezTo>
                    <a:pt x="4323" y="10279"/>
                    <a:pt x="4298" y="10281"/>
                    <a:pt x="4273" y="10284"/>
                  </a:cubicBezTo>
                  <a:cubicBezTo>
                    <a:pt x="4185" y="10284"/>
                    <a:pt x="4126" y="10284"/>
                    <a:pt x="4068" y="10312"/>
                  </a:cubicBezTo>
                  <a:cubicBezTo>
                    <a:pt x="4010" y="10196"/>
                    <a:pt x="4010" y="10052"/>
                    <a:pt x="4010" y="9905"/>
                  </a:cubicBezTo>
                  <a:cubicBezTo>
                    <a:pt x="4185" y="9673"/>
                    <a:pt x="4389" y="9470"/>
                    <a:pt x="4563" y="9238"/>
                  </a:cubicBezTo>
                  <a:cubicBezTo>
                    <a:pt x="4583" y="9217"/>
                    <a:pt x="4575" y="9196"/>
                    <a:pt x="4558" y="9196"/>
                  </a:cubicBezTo>
                  <a:cubicBezTo>
                    <a:pt x="4551" y="9196"/>
                    <a:pt x="4542" y="9200"/>
                    <a:pt x="4533" y="9208"/>
                  </a:cubicBezTo>
                  <a:cubicBezTo>
                    <a:pt x="4359" y="9412"/>
                    <a:pt x="4185" y="9587"/>
                    <a:pt x="4010" y="9789"/>
                  </a:cubicBezTo>
                  <a:cubicBezTo>
                    <a:pt x="4040" y="9529"/>
                    <a:pt x="4099" y="9266"/>
                    <a:pt x="4185" y="9006"/>
                  </a:cubicBezTo>
                  <a:close/>
                  <a:moveTo>
                    <a:pt x="16014" y="7647"/>
                  </a:moveTo>
                  <a:cubicBezTo>
                    <a:pt x="16025" y="7647"/>
                    <a:pt x="16040" y="7697"/>
                    <a:pt x="16098" y="7813"/>
                  </a:cubicBezTo>
                  <a:cubicBezTo>
                    <a:pt x="16156" y="7871"/>
                    <a:pt x="16214" y="8018"/>
                    <a:pt x="16214" y="8076"/>
                  </a:cubicBezTo>
                  <a:cubicBezTo>
                    <a:pt x="16330" y="8336"/>
                    <a:pt x="16302" y="8394"/>
                    <a:pt x="16214" y="8599"/>
                  </a:cubicBezTo>
                  <a:cubicBezTo>
                    <a:pt x="16128" y="8743"/>
                    <a:pt x="16039" y="8917"/>
                    <a:pt x="15953" y="9064"/>
                  </a:cubicBezTo>
                  <a:cubicBezTo>
                    <a:pt x="15923" y="9064"/>
                    <a:pt x="15895" y="9092"/>
                    <a:pt x="15895" y="9122"/>
                  </a:cubicBezTo>
                  <a:cubicBezTo>
                    <a:pt x="15837" y="9208"/>
                    <a:pt x="15807" y="9296"/>
                    <a:pt x="15779" y="9354"/>
                  </a:cubicBezTo>
                  <a:cubicBezTo>
                    <a:pt x="15749" y="9382"/>
                    <a:pt x="15721" y="9440"/>
                    <a:pt x="15691" y="9470"/>
                  </a:cubicBezTo>
                  <a:cubicBezTo>
                    <a:pt x="15663" y="9470"/>
                    <a:pt x="15663" y="9498"/>
                    <a:pt x="15663" y="9498"/>
                  </a:cubicBezTo>
                  <a:cubicBezTo>
                    <a:pt x="15605" y="9556"/>
                    <a:pt x="15516" y="9587"/>
                    <a:pt x="15372" y="9615"/>
                  </a:cubicBezTo>
                  <a:cubicBezTo>
                    <a:pt x="15284" y="9645"/>
                    <a:pt x="15226" y="9645"/>
                    <a:pt x="15140" y="9673"/>
                  </a:cubicBezTo>
                  <a:cubicBezTo>
                    <a:pt x="14907" y="9761"/>
                    <a:pt x="14791" y="10021"/>
                    <a:pt x="14559" y="10138"/>
                  </a:cubicBezTo>
                  <a:cubicBezTo>
                    <a:pt x="14514" y="10156"/>
                    <a:pt x="14471" y="10163"/>
                    <a:pt x="14431" y="10163"/>
                  </a:cubicBezTo>
                  <a:cubicBezTo>
                    <a:pt x="14222" y="10163"/>
                    <a:pt x="14065" y="9961"/>
                    <a:pt x="13840" y="9961"/>
                  </a:cubicBezTo>
                  <a:cubicBezTo>
                    <a:pt x="13828" y="9961"/>
                    <a:pt x="13816" y="9962"/>
                    <a:pt x="13803" y="9963"/>
                  </a:cubicBezTo>
                  <a:cubicBezTo>
                    <a:pt x="13715" y="9993"/>
                    <a:pt x="13657" y="10052"/>
                    <a:pt x="13571" y="10110"/>
                  </a:cubicBezTo>
                  <a:cubicBezTo>
                    <a:pt x="13308" y="10284"/>
                    <a:pt x="13280" y="10486"/>
                    <a:pt x="12932" y="10516"/>
                  </a:cubicBezTo>
                  <a:cubicBezTo>
                    <a:pt x="12870" y="10528"/>
                    <a:pt x="12821" y="10532"/>
                    <a:pt x="12779" y="10532"/>
                  </a:cubicBezTo>
                  <a:cubicBezTo>
                    <a:pt x="12601" y="10532"/>
                    <a:pt x="12561" y="10447"/>
                    <a:pt x="12350" y="10400"/>
                  </a:cubicBezTo>
                  <a:cubicBezTo>
                    <a:pt x="12306" y="10385"/>
                    <a:pt x="12255" y="10378"/>
                    <a:pt x="12204" y="10378"/>
                  </a:cubicBezTo>
                  <a:cubicBezTo>
                    <a:pt x="12153" y="10378"/>
                    <a:pt x="12103" y="10385"/>
                    <a:pt x="12060" y="10400"/>
                  </a:cubicBezTo>
                  <a:cubicBezTo>
                    <a:pt x="11972" y="10428"/>
                    <a:pt x="11886" y="10486"/>
                    <a:pt x="11827" y="10544"/>
                  </a:cubicBezTo>
                  <a:cubicBezTo>
                    <a:pt x="11769" y="10602"/>
                    <a:pt x="11711" y="10633"/>
                    <a:pt x="11653" y="10691"/>
                  </a:cubicBezTo>
                  <a:lnTo>
                    <a:pt x="11653" y="10661"/>
                  </a:lnTo>
                  <a:cubicBezTo>
                    <a:pt x="11653" y="10618"/>
                    <a:pt x="11631" y="10596"/>
                    <a:pt x="11609" y="10596"/>
                  </a:cubicBezTo>
                  <a:cubicBezTo>
                    <a:pt x="11587" y="10596"/>
                    <a:pt x="11565" y="10618"/>
                    <a:pt x="11565" y="10661"/>
                  </a:cubicBezTo>
                  <a:lnTo>
                    <a:pt x="11565" y="10749"/>
                  </a:lnTo>
                  <a:cubicBezTo>
                    <a:pt x="11488" y="10777"/>
                    <a:pt x="11411" y="10790"/>
                    <a:pt x="11334" y="10790"/>
                  </a:cubicBezTo>
                  <a:cubicBezTo>
                    <a:pt x="11178" y="10790"/>
                    <a:pt x="11023" y="10738"/>
                    <a:pt x="10867" y="10661"/>
                  </a:cubicBezTo>
                  <a:cubicBezTo>
                    <a:pt x="10751" y="10633"/>
                    <a:pt x="10665" y="10575"/>
                    <a:pt x="10549" y="10544"/>
                  </a:cubicBezTo>
                  <a:cubicBezTo>
                    <a:pt x="10635" y="10370"/>
                    <a:pt x="10781" y="10226"/>
                    <a:pt x="10898" y="10079"/>
                  </a:cubicBezTo>
                  <a:cubicBezTo>
                    <a:pt x="10898" y="10052"/>
                    <a:pt x="10898" y="10052"/>
                    <a:pt x="10867" y="10052"/>
                  </a:cubicBezTo>
                  <a:cubicBezTo>
                    <a:pt x="10751" y="10196"/>
                    <a:pt x="10607" y="10342"/>
                    <a:pt x="10519" y="10516"/>
                  </a:cubicBezTo>
                  <a:cubicBezTo>
                    <a:pt x="10476" y="10501"/>
                    <a:pt x="10440" y="10494"/>
                    <a:pt x="10403" y="10494"/>
                  </a:cubicBezTo>
                  <a:cubicBezTo>
                    <a:pt x="10367" y="10494"/>
                    <a:pt x="10331" y="10501"/>
                    <a:pt x="10286" y="10516"/>
                  </a:cubicBezTo>
                  <a:cubicBezTo>
                    <a:pt x="9968" y="10544"/>
                    <a:pt x="9794" y="10865"/>
                    <a:pt x="9503" y="10981"/>
                  </a:cubicBezTo>
                  <a:lnTo>
                    <a:pt x="9445" y="10981"/>
                  </a:lnTo>
                  <a:cubicBezTo>
                    <a:pt x="9415" y="10951"/>
                    <a:pt x="9415" y="10893"/>
                    <a:pt x="9415" y="10865"/>
                  </a:cubicBezTo>
                  <a:cubicBezTo>
                    <a:pt x="9415" y="10821"/>
                    <a:pt x="9386" y="10799"/>
                    <a:pt x="9357" y="10799"/>
                  </a:cubicBezTo>
                  <a:cubicBezTo>
                    <a:pt x="9328" y="10799"/>
                    <a:pt x="9298" y="10821"/>
                    <a:pt x="9298" y="10865"/>
                  </a:cubicBezTo>
                  <a:lnTo>
                    <a:pt x="9298" y="11009"/>
                  </a:lnTo>
                  <a:cubicBezTo>
                    <a:pt x="9273" y="11013"/>
                    <a:pt x="9250" y="11015"/>
                    <a:pt x="9228" y="11015"/>
                  </a:cubicBezTo>
                  <a:cubicBezTo>
                    <a:pt x="8913" y="11015"/>
                    <a:pt x="8841" y="10657"/>
                    <a:pt x="8515" y="10602"/>
                  </a:cubicBezTo>
                  <a:cubicBezTo>
                    <a:pt x="8491" y="10598"/>
                    <a:pt x="8468" y="10595"/>
                    <a:pt x="8445" y="10595"/>
                  </a:cubicBezTo>
                  <a:cubicBezTo>
                    <a:pt x="8191" y="10595"/>
                    <a:pt x="7999" y="10875"/>
                    <a:pt x="7760" y="10981"/>
                  </a:cubicBezTo>
                  <a:cubicBezTo>
                    <a:pt x="7656" y="11015"/>
                    <a:pt x="7566" y="11031"/>
                    <a:pt x="7486" y="11031"/>
                  </a:cubicBezTo>
                  <a:cubicBezTo>
                    <a:pt x="7364" y="11031"/>
                    <a:pt x="7266" y="10994"/>
                    <a:pt x="7179" y="10923"/>
                  </a:cubicBezTo>
                  <a:lnTo>
                    <a:pt x="7179" y="10865"/>
                  </a:lnTo>
                  <a:cubicBezTo>
                    <a:pt x="7179" y="10836"/>
                    <a:pt x="7156" y="10822"/>
                    <a:pt x="7134" y="10822"/>
                  </a:cubicBezTo>
                  <a:cubicBezTo>
                    <a:pt x="7112" y="10822"/>
                    <a:pt x="7090" y="10836"/>
                    <a:pt x="7090" y="10865"/>
                  </a:cubicBezTo>
                  <a:cubicBezTo>
                    <a:pt x="6974" y="10777"/>
                    <a:pt x="6888" y="10691"/>
                    <a:pt x="6742" y="10633"/>
                  </a:cubicBezTo>
                  <a:cubicBezTo>
                    <a:pt x="6683" y="10602"/>
                    <a:pt x="6625" y="10602"/>
                    <a:pt x="6597" y="10602"/>
                  </a:cubicBezTo>
                  <a:cubicBezTo>
                    <a:pt x="6625" y="10516"/>
                    <a:pt x="6683" y="10458"/>
                    <a:pt x="6742" y="10400"/>
                  </a:cubicBezTo>
                  <a:cubicBezTo>
                    <a:pt x="6742" y="10364"/>
                    <a:pt x="6731" y="10339"/>
                    <a:pt x="6715" y="10339"/>
                  </a:cubicBezTo>
                  <a:cubicBezTo>
                    <a:pt x="6706" y="10339"/>
                    <a:pt x="6695" y="10348"/>
                    <a:pt x="6683" y="10370"/>
                  </a:cubicBezTo>
                  <a:cubicBezTo>
                    <a:pt x="6625" y="10428"/>
                    <a:pt x="6567" y="10516"/>
                    <a:pt x="6509" y="10602"/>
                  </a:cubicBezTo>
                  <a:lnTo>
                    <a:pt x="6393" y="10602"/>
                  </a:lnTo>
                  <a:cubicBezTo>
                    <a:pt x="6365" y="10544"/>
                    <a:pt x="6365" y="10458"/>
                    <a:pt x="6335" y="10400"/>
                  </a:cubicBezTo>
                  <a:cubicBezTo>
                    <a:pt x="6423" y="10254"/>
                    <a:pt x="6539" y="10079"/>
                    <a:pt x="6625" y="9935"/>
                  </a:cubicBezTo>
                  <a:cubicBezTo>
                    <a:pt x="6647" y="9914"/>
                    <a:pt x="6624" y="9894"/>
                    <a:pt x="6598" y="9894"/>
                  </a:cubicBezTo>
                  <a:cubicBezTo>
                    <a:pt x="6587" y="9894"/>
                    <a:pt x="6576" y="9897"/>
                    <a:pt x="6567" y="9905"/>
                  </a:cubicBezTo>
                  <a:cubicBezTo>
                    <a:pt x="6481" y="10021"/>
                    <a:pt x="6393" y="10138"/>
                    <a:pt x="6335" y="10284"/>
                  </a:cubicBezTo>
                  <a:lnTo>
                    <a:pt x="6335" y="9905"/>
                  </a:lnTo>
                  <a:cubicBezTo>
                    <a:pt x="6393" y="9847"/>
                    <a:pt x="6423" y="9789"/>
                    <a:pt x="6481" y="9703"/>
                  </a:cubicBezTo>
                  <a:cubicBezTo>
                    <a:pt x="6501" y="9681"/>
                    <a:pt x="6477" y="9661"/>
                    <a:pt x="6452" y="9661"/>
                  </a:cubicBezTo>
                  <a:cubicBezTo>
                    <a:pt x="6442" y="9661"/>
                    <a:pt x="6431" y="9665"/>
                    <a:pt x="6423" y="9673"/>
                  </a:cubicBezTo>
                  <a:cubicBezTo>
                    <a:pt x="6393" y="9703"/>
                    <a:pt x="6365" y="9761"/>
                    <a:pt x="6335" y="9789"/>
                  </a:cubicBezTo>
                  <a:cubicBezTo>
                    <a:pt x="6335" y="9587"/>
                    <a:pt x="6335" y="9412"/>
                    <a:pt x="6365" y="9208"/>
                  </a:cubicBezTo>
                  <a:cubicBezTo>
                    <a:pt x="6481" y="9238"/>
                    <a:pt x="6597" y="9266"/>
                    <a:pt x="6714" y="9266"/>
                  </a:cubicBezTo>
                  <a:cubicBezTo>
                    <a:pt x="6830" y="9324"/>
                    <a:pt x="6974" y="9354"/>
                    <a:pt x="7120" y="9382"/>
                  </a:cubicBezTo>
                  <a:lnTo>
                    <a:pt x="7090" y="9412"/>
                  </a:lnTo>
                  <a:cubicBezTo>
                    <a:pt x="7062" y="9673"/>
                    <a:pt x="7090" y="9935"/>
                    <a:pt x="7090" y="10196"/>
                  </a:cubicBezTo>
                  <a:cubicBezTo>
                    <a:pt x="7120" y="10428"/>
                    <a:pt x="7120" y="10602"/>
                    <a:pt x="7237" y="10777"/>
                  </a:cubicBezTo>
                  <a:cubicBezTo>
                    <a:pt x="7247" y="10799"/>
                    <a:pt x="7263" y="10809"/>
                    <a:pt x="7276" y="10809"/>
                  </a:cubicBezTo>
                  <a:cubicBezTo>
                    <a:pt x="7297" y="10809"/>
                    <a:pt x="7312" y="10785"/>
                    <a:pt x="7295" y="10749"/>
                  </a:cubicBezTo>
                  <a:cubicBezTo>
                    <a:pt x="7179" y="10544"/>
                    <a:pt x="7179" y="10284"/>
                    <a:pt x="7179" y="10021"/>
                  </a:cubicBezTo>
                  <a:cubicBezTo>
                    <a:pt x="7148" y="9819"/>
                    <a:pt x="7148" y="9615"/>
                    <a:pt x="7148" y="9412"/>
                  </a:cubicBezTo>
                  <a:lnTo>
                    <a:pt x="7148" y="9382"/>
                  </a:lnTo>
                  <a:cubicBezTo>
                    <a:pt x="7353" y="9440"/>
                    <a:pt x="7555" y="9498"/>
                    <a:pt x="7760" y="9529"/>
                  </a:cubicBezTo>
                  <a:cubicBezTo>
                    <a:pt x="7860" y="9535"/>
                    <a:pt x="7959" y="9538"/>
                    <a:pt x="8059" y="9538"/>
                  </a:cubicBezTo>
                  <a:cubicBezTo>
                    <a:pt x="8853" y="9538"/>
                    <a:pt x="9628" y="9354"/>
                    <a:pt x="10403" y="9354"/>
                  </a:cubicBezTo>
                  <a:cubicBezTo>
                    <a:pt x="10781" y="9354"/>
                    <a:pt x="11130" y="9354"/>
                    <a:pt x="11507" y="9296"/>
                  </a:cubicBezTo>
                  <a:cubicBezTo>
                    <a:pt x="11972" y="9238"/>
                    <a:pt x="12436" y="9266"/>
                    <a:pt x="12901" y="9180"/>
                  </a:cubicBezTo>
                  <a:cubicBezTo>
                    <a:pt x="13280" y="9122"/>
                    <a:pt x="13687" y="9092"/>
                    <a:pt x="14064" y="9006"/>
                  </a:cubicBezTo>
                  <a:cubicBezTo>
                    <a:pt x="14412" y="8917"/>
                    <a:pt x="14761" y="8773"/>
                    <a:pt x="15110" y="8627"/>
                  </a:cubicBezTo>
                  <a:cubicBezTo>
                    <a:pt x="15372" y="8510"/>
                    <a:pt x="15663" y="8424"/>
                    <a:pt x="15837" y="8162"/>
                  </a:cubicBezTo>
                  <a:cubicBezTo>
                    <a:pt x="15923" y="8046"/>
                    <a:pt x="15923" y="7929"/>
                    <a:pt x="15953" y="7785"/>
                  </a:cubicBezTo>
                  <a:cubicBezTo>
                    <a:pt x="15997" y="7698"/>
                    <a:pt x="16003" y="7647"/>
                    <a:pt x="16014" y="7647"/>
                  </a:cubicBezTo>
                  <a:close/>
                  <a:moveTo>
                    <a:pt x="3285" y="10516"/>
                  </a:moveTo>
                  <a:cubicBezTo>
                    <a:pt x="3371" y="10575"/>
                    <a:pt x="3429" y="10602"/>
                    <a:pt x="3487" y="10633"/>
                  </a:cubicBezTo>
                  <a:cubicBezTo>
                    <a:pt x="3401" y="10835"/>
                    <a:pt x="3313" y="11067"/>
                    <a:pt x="3227" y="11272"/>
                  </a:cubicBezTo>
                  <a:cubicBezTo>
                    <a:pt x="3227" y="11156"/>
                    <a:pt x="3197" y="11009"/>
                    <a:pt x="3169" y="10865"/>
                  </a:cubicBezTo>
                  <a:lnTo>
                    <a:pt x="3169" y="10835"/>
                  </a:lnTo>
                  <a:cubicBezTo>
                    <a:pt x="3197" y="10749"/>
                    <a:pt x="3255" y="10633"/>
                    <a:pt x="3285" y="10516"/>
                  </a:cubicBezTo>
                  <a:close/>
                  <a:moveTo>
                    <a:pt x="4273" y="10633"/>
                  </a:moveTo>
                  <a:cubicBezTo>
                    <a:pt x="4389" y="10633"/>
                    <a:pt x="4475" y="10661"/>
                    <a:pt x="4622" y="10749"/>
                  </a:cubicBezTo>
                  <a:cubicBezTo>
                    <a:pt x="4505" y="11009"/>
                    <a:pt x="4359" y="11300"/>
                    <a:pt x="4273" y="11590"/>
                  </a:cubicBezTo>
                  <a:cubicBezTo>
                    <a:pt x="4273" y="11504"/>
                    <a:pt x="4243" y="11416"/>
                    <a:pt x="4243" y="11358"/>
                  </a:cubicBezTo>
                  <a:cubicBezTo>
                    <a:pt x="4243" y="11300"/>
                    <a:pt x="4273" y="11272"/>
                    <a:pt x="4273" y="11214"/>
                  </a:cubicBezTo>
                  <a:cubicBezTo>
                    <a:pt x="4292" y="11214"/>
                    <a:pt x="4285" y="11200"/>
                    <a:pt x="4270" y="11200"/>
                  </a:cubicBezTo>
                  <a:cubicBezTo>
                    <a:pt x="4263" y="11200"/>
                    <a:pt x="4253" y="11204"/>
                    <a:pt x="4243" y="11214"/>
                  </a:cubicBezTo>
                  <a:lnTo>
                    <a:pt x="4243" y="11272"/>
                  </a:lnTo>
                  <a:cubicBezTo>
                    <a:pt x="4215" y="11125"/>
                    <a:pt x="4185" y="11009"/>
                    <a:pt x="4185" y="10865"/>
                  </a:cubicBezTo>
                  <a:cubicBezTo>
                    <a:pt x="4215" y="10807"/>
                    <a:pt x="4243" y="10719"/>
                    <a:pt x="4273" y="10633"/>
                  </a:cubicBezTo>
                  <a:close/>
                  <a:moveTo>
                    <a:pt x="5056" y="11067"/>
                  </a:moveTo>
                  <a:cubicBezTo>
                    <a:pt x="5145" y="11098"/>
                    <a:pt x="5231" y="11156"/>
                    <a:pt x="5319" y="11156"/>
                  </a:cubicBezTo>
                  <a:cubicBezTo>
                    <a:pt x="5261" y="11300"/>
                    <a:pt x="5203" y="11416"/>
                    <a:pt x="5114" y="11562"/>
                  </a:cubicBezTo>
                  <a:cubicBezTo>
                    <a:pt x="5114" y="11590"/>
                    <a:pt x="5087" y="11621"/>
                    <a:pt x="5087" y="11648"/>
                  </a:cubicBezTo>
                  <a:lnTo>
                    <a:pt x="4998" y="11125"/>
                  </a:lnTo>
                  <a:cubicBezTo>
                    <a:pt x="5028" y="11098"/>
                    <a:pt x="5028" y="11067"/>
                    <a:pt x="5056" y="11067"/>
                  </a:cubicBezTo>
                  <a:close/>
                  <a:moveTo>
                    <a:pt x="3545" y="10633"/>
                  </a:moveTo>
                  <a:cubicBezTo>
                    <a:pt x="3603" y="10661"/>
                    <a:pt x="3662" y="10661"/>
                    <a:pt x="3720" y="10691"/>
                  </a:cubicBezTo>
                  <a:cubicBezTo>
                    <a:pt x="3603" y="11009"/>
                    <a:pt x="3459" y="11358"/>
                    <a:pt x="3313" y="11707"/>
                  </a:cubicBezTo>
                  <a:cubicBezTo>
                    <a:pt x="3285" y="11590"/>
                    <a:pt x="3285" y="11504"/>
                    <a:pt x="3255" y="11416"/>
                  </a:cubicBezTo>
                  <a:cubicBezTo>
                    <a:pt x="3343" y="11156"/>
                    <a:pt x="3459" y="10893"/>
                    <a:pt x="3545" y="10633"/>
                  </a:cubicBezTo>
                  <a:close/>
                  <a:moveTo>
                    <a:pt x="3982" y="10661"/>
                  </a:moveTo>
                  <a:cubicBezTo>
                    <a:pt x="4010" y="10777"/>
                    <a:pt x="4040" y="10865"/>
                    <a:pt x="4040" y="10981"/>
                  </a:cubicBezTo>
                  <a:cubicBezTo>
                    <a:pt x="3924" y="11330"/>
                    <a:pt x="3778" y="11707"/>
                    <a:pt x="3634" y="12085"/>
                  </a:cubicBezTo>
                  <a:cubicBezTo>
                    <a:pt x="3603" y="12230"/>
                    <a:pt x="3545" y="12376"/>
                    <a:pt x="3487" y="12520"/>
                  </a:cubicBezTo>
                  <a:cubicBezTo>
                    <a:pt x="3459" y="12404"/>
                    <a:pt x="3429" y="12260"/>
                    <a:pt x="3401" y="12144"/>
                  </a:cubicBezTo>
                  <a:cubicBezTo>
                    <a:pt x="3545" y="11795"/>
                    <a:pt x="3692" y="11446"/>
                    <a:pt x="3836" y="11125"/>
                  </a:cubicBezTo>
                  <a:cubicBezTo>
                    <a:pt x="3854" y="11090"/>
                    <a:pt x="3840" y="11065"/>
                    <a:pt x="3826" y="11065"/>
                  </a:cubicBezTo>
                  <a:cubicBezTo>
                    <a:pt x="3817" y="11065"/>
                    <a:pt x="3808" y="11075"/>
                    <a:pt x="3808" y="11098"/>
                  </a:cubicBezTo>
                  <a:cubicBezTo>
                    <a:pt x="3662" y="11388"/>
                    <a:pt x="3517" y="11707"/>
                    <a:pt x="3371" y="11997"/>
                  </a:cubicBezTo>
                  <a:lnTo>
                    <a:pt x="3371" y="11969"/>
                  </a:lnTo>
                  <a:cubicBezTo>
                    <a:pt x="3371" y="11911"/>
                    <a:pt x="3343" y="11853"/>
                    <a:pt x="3343" y="11823"/>
                  </a:cubicBezTo>
                  <a:cubicBezTo>
                    <a:pt x="3487" y="11446"/>
                    <a:pt x="3662" y="11067"/>
                    <a:pt x="3778" y="10691"/>
                  </a:cubicBezTo>
                  <a:lnTo>
                    <a:pt x="3866" y="10691"/>
                  </a:lnTo>
                  <a:cubicBezTo>
                    <a:pt x="3924" y="10691"/>
                    <a:pt x="3952" y="10661"/>
                    <a:pt x="3982" y="10661"/>
                  </a:cubicBezTo>
                  <a:close/>
                  <a:moveTo>
                    <a:pt x="4680" y="10777"/>
                  </a:moveTo>
                  <a:cubicBezTo>
                    <a:pt x="4766" y="10835"/>
                    <a:pt x="4824" y="10893"/>
                    <a:pt x="4912" y="10981"/>
                  </a:cubicBezTo>
                  <a:cubicBezTo>
                    <a:pt x="4940" y="11009"/>
                    <a:pt x="4940" y="11067"/>
                    <a:pt x="4940" y="11098"/>
                  </a:cubicBezTo>
                  <a:cubicBezTo>
                    <a:pt x="4796" y="11358"/>
                    <a:pt x="4649" y="11621"/>
                    <a:pt x="4563" y="11881"/>
                  </a:cubicBezTo>
                  <a:cubicBezTo>
                    <a:pt x="4563" y="11911"/>
                    <a:pt x="4563" y="11939"/>
                    <a:pt x="4591" y="11939"/>
                  </a:cubicBezTo>
                  <a:lnTo>
                    <a:pt x="4622" y="11939"/>
                  </a:lnTo>
                  <a:cubicBezTo>
                    <a:pt x="4635" y="11939"/>
                    <a:pt x="4645" y="11936"/>
                    <a:pt x="4652" y="11931"/>
                  </a:cubicBezTo>
                  <a:lnTo>
                    <a:pt x="4652" y="11931"/>
                  </a:lnTo>
                  <a:cubicBezTo>
                    <a:pt x="4544" y="12185"/>
                    <a:pt x="4452" y="12441"/>
                    <a:pt x="4359" y="12694"/>
                  </a:cubicBezTo>
                  <a:lnTo>
                    <a:pt x="4359" y="12578"/>
                  </a:lnTo>
                  <a:cubicBezTo>
                    <a:pt x="4331" y="12404"/>
                    <a:pt x="4331" y="12260"/>
                    <a:pt x="4301" y="12085"/>
                  </a:cubicBezTo>
                  <a:cubicBezTo>
                    <a:pt x="4359" y="11911"/>
                    <a:pt x="4447" y="11707"/>
                    <a:pt x="4505" y="11532"/>
                  </a:cubicBezTo>
                  <a:cubicBezTo>
                    <a:pt x="4505" y="11504"/>
                    <a:pt x="4475" y="11504"/>
                    <a:pt x="4447" y="11504"/>
                  </a:cubicBezTo>
                  <a:cubicBezTo>
                    <a:pt x="4417" y="11679"/>
                    <a:pt x="4359" y="11823"/>
                    <a:pt x="4301" y="11969"/>
                  </a:cubicBezTo>
                  <a:cubicBezTo>
                    <a:pt x="4301" y="11911"/>
                    <a:pt x="4301" y="11853"/>
                    <a:pt x="4273" y="11795"/>
                  </a:cubicBezTo>
                  <a:cubicBezTo>
                    <a:pt x="4389" y="11446"/>
                    <a:pt x="4533" y="11098"/>
                    <a:pt x="4680" y="10777"/>
                  </a:cubicBezTo>
                  <a:close/>
                  <a:moveTo>
                    <a:pt x="4068" y="11125"/>
                  </a:moveTo>
                  <a:cubicBezTo>
                    <a:pt x="4099" y="11272"/>
                    <a:pt x="4099" y="11416"/>
                    <a:pt x="4126" y="11562"/>
                  </a:cubicBezTo>
                  <a:cubicBezTo>
                    <a:pt x="3952" y="12055"/>
                    <a:pt x="3750" y="12550"/>
                    <a:pt x="3603" y="13043"/>
                  </a:cubicBezTo>
                  <a:cubicBezTo>
                    <a:pt x="3576" y="12899"/>
                    <a:pt x="3545" y="12783"/>
                    <a:pt x="3517" y="12636"/>
                  </a:cubicBezTo>
                  <a:cubicBezTo>
                    <a:pt x="3603" y="12346"/>
                    <a:pt x="3720" y="12027"/>
                    <a:pt x="3836" y="11737"/>
                  </a:cubicBezTo>
                  <a:cubicBezTo>
                    <a:pt x="3836" y="11751"/>
                    <a:pt x="3843" y="11758"/>
                    <a:pt x="3851" y="11758"/>
                  </a:cubicBezTo>
                  <a:cubicBezTo>
                    <a:pt x="3859" y="11758"/>
                    <a:pt x="3866" y="11751"/>
                    <a:pt x="3866" y="11737"/>
                  </a:cubicBezTo>
                  <a:cubicBezTo>
                    <a:pt x="3894" y="11737"/>
                    <a:pt x="3894" y="11707"/>
                    <a:pt x="3924" y="11707"/>
                  </a:cubicBezTo>
                  <a:cubicBezTo>
                    <a:pt x="3924" y="11679"/>
                    <a:pt x="3924" y="11679"/>
                    <a:pt x="3894" y="11648"/>
                  </a:cubicBezTo>
                  <a:lnTo>
                    <a:pt x="4068" y="11125"/>
                  </a:lnTo>
                  <a:close/>
                  <a:moveTo>
                    <a:pt x="4126" y="11648"/>
                  </a:moveTo>
                  <a:cubicBezTo>
                    <a:pt x="4157" y="11881"/>
                    <a:pt x="4157" y="12113"/>
                    <a:pt x="4157" y="12318"/>
                  </a:cubicBezTo>
                  <a:cubicBezTo>
                    <a:pt x="4126" y="12462"/>
                    <a:pt x="4068" y="12608"/>
                    <a:pt x="4010" y="12753"/>
                  </a:cubicBezTo>
                  <a:cubicBezTo>
                    <a:pt x="3894" y="13073"/>
                    <a:pt x="3778" y="13392"/>
                    <a:pt x="3750" y="13713"/>
                  </a:cubicBezTo>
                  <a:cubicBezTo>
                    <a:pt x="3692" y="13538"/>
                    <a:pt x="3662" y="13364"/>
                    <a:pt x="3634" y="13159"/>
                  </a:cubicBezTo>
                  <a:cubicBezTo>
                    <a:pt x="3750" y="12667"/>
                    <a:pt x="3952" y="12144"/>
                    <a:pt x="4126" y="11648"/>
                  </a:cubicBezTo>
                  <a:close/>
                  <a:moveTo>
                    <a:pt x="2646" y="10021"/>
                  </a:moveTo>
                  <a:cubicBezTo>
                    <a:pt x="2732" y="10021"/>
                    <a:pt x="2790" y="10052"/>
                    <a:pt x="2848" y="10079"/>
                  </a:cubicBezTo>
                  <a:lnTo>
                    <a:pt x="2848" y="10168"/>
                  </a:lnTo>
                  <a:cubicBezTo>
                    <a:pt x="2848" y="10197"/>
                    <a:pt x="2870" y="10211"/>
                    <a:pt x="2892" y="10211"/>
                  </a:cubicBezTo>
                  <a:cubicBezTo>
                    <a:pt x="2914" y="10211"/>
                    <a:pt x="2936" y="10197"/>
                    <a:pt x="2936" y="10168"/>
                  </a:cubicBezTo>
                  <a:lnTo>
                    <a:pt x="2936" y="10138"/>
                  </a:lnTo>
                  <a:cubicBezTo>
                    <a:pt x="2936" y="10168"/>
                    <a:pt x="2964" y="10168"/>
                    <a:pt x="2994" y="10196"/>
                  </a:cubicBezTo>
                  <a:cubicBezTo>
                    <a:pt x="3053" y="10400"/>
                    <a:pt x="3053" y="10633"/>
                    <a:pt x="3080" y="10865"/>
                  </a:cubicBezTo>
                  <a:cubicBezTo>
                    <a:pt x="2936" y="11156"/>
                    <a:pt x="2790" y="11446"/>
                    <a:pt x="2674" y="11765"/>
                  </a:cubicBezTo>
                  <a:cubicBezTo>
                    <a:pt x="2674" y="11799"/>
                    <a:pt x="2694" y="11813"/>
                    <a:pt x="2717" y="11813"/>
                  </a:cubicBezTo>
                  <a:cubicBezTo>
                    <a:pt x="2733" y="11813"/>
                    <a:pt x="2750" y="11806"/>
                    <a:pt x="2762" y="11795"/>
                  </a:cubicBezTo>
                  <a:cubicBezTo>
                    <a:pt x="2848" y="11532"/>
                    <a:pt x="2964" y="11272"/>
                    <a:pt x="3080" y="11009"/>
                  </a:cubicBezTo>
                  <a:cubicBezTo>
                    <a:pt x="3080" y="11039"/>
                    <a:pt x="3080" y="11039"/>
                    <a:pt x="3111" y="11067"/>
                  </a:cubicBezTo>
                  <a:cubicBezTo>
                    <a:pt x="3111" y="11214"/>
                    <a:pt x="3139" y="11358"/>
                    <a:pt x="3169" y="11504"/>
                  </a:cubicBezTo>
                  <a:lnTo>
                    <a:pt x="2906" y="12202"/>
                  </a:lnTo>
                  <a:cubicBezTo>
                    <a:pt x="2906" y="12237"/>
                    <a:pt x="2928" y="12262"/>
                    <a:pt x="2952" y="12262"/>
                  </a:cubicBezTo>
                  <a:cubicBezTo>
                    <a:pt x="2967" y="12262"/>
                    <a:pt x="2983" y="12252"/>
                    <a:pt x="2994" y="12230"/>
                  </a:cubicBezTo>
                  <a:lnTo>
                    <a:pt x="3169" y="11621"/>
                  </a:lnTo>
                  <a:cubicBezTo>
                    <a:pt x="3197" y="11737"/>
                    <a:pt x="3227" y="11823"/>
                    <a:pt x="3227" y="11911"/>
                  </a:cubicBezTo>
                  <a:cubicBezTo>
                    <a:pt x="3139" y="12113"/>
                    <a:pt x="3080" y="12288"/>
                    <a:pt x="2994" y="12492"/>
                  </a:cubicBezTo>
                  <a:cubicBezTo>
                    <a:pt x="2964" y="12578"/>
                    <a:pt x="2906" y="12783"/>
                    <a:pt x="2848" y="12841"/>
                  </a:cubicBezTo>
                  <a:cubicBezTo>
                    <a:pt x="2828" y="12861"/>
                    <a:pt x="2851" y="12881"/>
                    <a:pt x="2877" y="12881"/>
                  </a:cubicBezTo>
                  <a:cubicBezTo>
                    <a:pt x="2887" y="12881"/>
                    <a:pt x="2898" y="12878"/>
                    <a:pt x="2906" y="12869"/>
                  </a:cubicBezTo>
                  <a:cubicBezTo>
                    <a:pt x="2964" y="12811"/>
                    <a:pt x="3022" y="12667"/>
                    <a:pt x="3053" y="12578"/>
                  </a:cubicBezTo>
                  <a:cubicBezTo>
                    <a:pt x="3111" y="12404"/>
                    <a:pt x="3169" y="12230"/>
                    <a:pt x="3255" y="12055"/>
                  </a:cubicBezTo>
                  <a:lnTo>
                    <a:pt x="3255" y="12085"/>
                  </a:lnTo>
                  <a:cubicBezTo>
                    <a:pt x="3255" y="12144"/>
                    <a:pt x="3285" y="12171"/>
                    <a:pt x="3285" y="12230"/>
                  </a:cubicBezTo>
                  <a:cubicBezTo>
                    <a:pt x="3139" y="12550"/>
                    <a:pt x="3022" y="12841"/>
                    <a:pt x="2936" y="13159"/>
                  </a:cubicBezTo>
                  <a:cubicBezTo>
                    <a:pt x="2936" y="13177"/>
                    <a:pt x="2955" y="13193"/>
                    <a:pt x="2977" y="13193"/>
                  </a:cubicBezTo>
                  <a:cubicBezTo>
                    <a:pt x="2993" y="13193"/>
                    <a:pt x="3010" y="13184"/>
                    <a:pt x="3022" y="13159"/>
                  </a:cubicBezTo>
                  <a:cubicBezTo>
                    <a:pt x="3111" y="12899"/>
                    <a:pt x="3197" y="12636"/>
                    <a:pt x="3313" y="12376"/>
                  </a:cubicBezTo>
                  <a:cubicBezTo>
                    <a:pt x="3343" y="12520"/>
                    <a:pt x="3343" y="12694"/>
                    <a:pt x="3371" y="12841"/>
                  </a:cubicBezTo>
                  <a:lnTo>
                    <a:pt x="3197" y="13450"/>
                  </a:lnTo>
                  <a:cubicBezTo>
                    <a:pt x="3197" y="13467"/>
                    <a:pt x="3216" y="13484"/>
                    <a:pt x="3238" y="13484"/>
                  </a:cubicBezTo>
                  <a:cubicBezTo>
                    <a:pt x="3254" y="13484"/>
                    <a:pt x="3272" y="13475"/>
                    <a:pt x="3285" y="13450"/>
                  </a:cubicBezTo>
                  <a:lnTo>
                    <a:pt x="3285" y="13422"/>
                  </a:lnTo>
                  <a:lnTo>
                    <a:pt x="3285" y="13392"/>
                  </a:lnTo>
                  <a:cubicBezTo>
                    <a:pt x="3343" y="13248"/>
                    <a:pt x="3371" y="13131"/>
                    <a:pt x="3401" y="12985"/>
                  </a:cubicBezTo>
                  <a:cubicBezTo>
                    <a:pt x="3429" y="13159"/>
                    <a:pt x="3459" y="13306"/>
                    <a:pt x="3487" y="13480"/>
                  </a:cubicBezTo>
                  <a:cubicBezTo>
                    <a:pt x="3487" y="13508"/>
                    <a:pt x="3459" y="13566"/>
                    <a:pt x="3459" y="13624"/>
                  </a:cubicBezTo>
                  <a:cubicBezTo>
                    <a:pt x="3459" y="13646"/>
                    <a:pt x="3473" y="13666"/>
                    <a:pt x="3492" y="13666"/>
                  </a:cubicBezTo>
                  <a:cubicBezTo>
                    <a:pt x="3500" y="13666"/>
                    <a:pt x="3509" y="13663"/>
                    <a:pt x="3517" y="13654"/>
                  </a:cubicBezTo>
                  <a:cubicBezTo>
                    <a:pt x="3576" y="13829"/>
                    <a:pt x="3603" y="14003"/>
                    <a:pt x="3662" y="14177"/>
                  </a:cubicBezTo>
                  <a:cubicBezTo>
                    <a:pt x="3675" y="14203"/>
                    <a:pt x="3706" y="14218"/>
                    <a:pt x="3736" y="14218"/>
                  </a:cubicBezTo>
                  <a:cubicBezTo>
                    <a:pt x="3773" y="14218"/>
                    <a:pt x="3808" y="14196"/>
                    <a:pt x="3808" y="14147"/>
                  </a:cubicBezTo>
                  <a:cubicBezTo>
                    <a:pt x="3778" y="14061"/>
                    <a:pt x="3778" y="13973"/>
                    <a:pt x="3750" y="13857"/>
                  </a:cubicBezTo>
                  <a:lnTo>
                    <a:pt x="3808" y="13857"/>
                  </a:lnTo>
                  <a:cubicBezTo>
                    <a:pt x="3855" y="13834"/>
                    <a:pt x="3844" y="13791"/>
                    <a:pt x="3807" y="13791"/>
                  </a:cubicBezTo>
                  <a:cubicBezTo>
                    <a:pt x="3798" y="13791"/>
                    <a:pt x="3789" y="13793"/>
                    <a:pt x="3778" y="13799"/>
                  </a:cubicBezTo>
                  <a:cubicBezTo>
                    <a:pt x="3808" y="13771"/>
                    <a:pt x="3894" y="13276"/>
                    <a:pt x="3924" y="13217"/>
                  </a:cubicBezTo>
                  <a:cubicBezTo>
                    <a:pt x="3982" y="13043"/>
                    <a:pt x="4040" y="12869"/>
                    <a:pt x="4099" y="12667"/>
                  </a:cubicBezTo>
                  <a:cubicBezTo>
                    <a:pt x="4126" y="12608"/>
                    <a:pt x="4157" y="12520"/>
                    <a:pt x="4185" y="12462"/>
                  </a:cubicBezTo>
                  <a:lnTo>
                    <a:pt x="4185" y="12753"/>
                  </a:lnTo>
                  <a:cubicBezTo>
                    <a:pt x="4215" y="12841"/>
                    <a:pt x="4215" y="12957"/>
                    <a:pt x="4215" y="13043"/>
                  </a:cubicBezTo>
                  <a:cubicBezTo>
                    <a:pt x="4099" y="13392"/>
                    <a:pt x="3924" y="13740"/>
                    <a:pt x="3836" y="14119"/>
                  </a:cubicBezTo>
                  <a:cubicBezTo>
                    <a:pt x="3836" y="14147"/>
                    <a:pt x="3866" y="14177"/>
                    <a:pt x="3894" y="14177"/>
                  </a:cubicBezTo>
                  <a:cubicBezTo>
                    <a:pt x="3894" y="14177"/>
                    <a:pt x="3894" y="14147"/>
                    <a:pt x="3924" y="14147"/>
                  </a:cubicBezTo>
                  <a:lnTo>
                    <a:pt x="3924" y="14119"/>
                  </a:lnTo>
                  <a:cubicBezTo>
                    <a:pt x="4010" y="13799"/>
                    <a:pt x="4126" y="13508"/>
                    <a:pt x="4243" y="13217"/>
                  </a:cubicBezTo>
                  <a:cubicBezTo>
                    <a:pt x="4243" y="13392"/>
                    <a:pt x="4273" y="13538"/>
                    <a:pt x="4273" y="13713"/>
                  </a:cubicBezTo>
                  <a:cubicBezTo>
                    <a:pt x="4215" y="13945"/>
                    <a:pt x="4157" y="14147"/>
                    <a:pt x="4099" y="14380"/>
                  </a:cubicBezTo>
                  <a:cubicBezTo>
                    <a:pt x="4081" y="14414"/>
                    <a:pt x="4104" y="14428"/>
                    <a:pt x="4127" y="14428"/>
                  </a:cubicBezTo>
                  <a:cubicBezTo>
                    <a:pt x="4142" y="14428"/>
                    <a:pt x="4157" y="14421"/>
                    <a:pt x="4157" y="14410"/>
                  </a:cubicBezTo>
                  <a:cubicBezTo>
                    <a:pt x="4215" y="14236"/>
                    <a:pt x="4243" y="14089"/>
                    <a:pt x="4301" y="13945"/>
                  </a:cubicBezTo>
                  <a:cubicBezTo>
                    <a:pt x="4331" y="14147"/>
                    <a:pt x="4331" y="14352"/>
                    <a:pt x="4359" y="14554"/>
                  </a:cubicBezTo>
                  <a:cubicBezTo>
                    <a:pt x="4010" y="14438"/>
                    <a:pt x="3662" y="14263"/>
                    <a:pt x="3371" y="14031"/>
                  </a:cubicBezTo>
                  <a:cubicBezTo>
                    <a:pt x="3022" y="13771"/>
                    <a:pt x="2964" y="13334"/>
                    <a:pt x="2848" y="12957"/>
                  </a:cubicBezTo>
                  <a:cubicBezTo>
                    <a:pt x="2732" y="12578"/>
                    <a:pt x="2674" y="12171"/>
                    <a:pt x="2616" y="11795"/>
                  </a:cubicBezTo>
                  <a:cubicBezTo>
                    <a:pt x="2588" y="11679"/>
                    <a:pt x="2557" y="11590"/>
                    <a:pt x="2557" y="11474"/>
                  </a:cubicBezTo>
                  <a:cubicBezTo>
                    <a:pt x="2674" y="11098"/>
                    <a:pt x="2848" y="10749"/>
                    <a:pt x="2994" y="10370"/>
                  </a:cubicBezTo>
                  <a:cubicBezTo>
                    <a:pt x="3013" y="10370"/>
                    <a:pt x="2993" y="10358"/>
                    <a:pt x="2978" y="10358"/>
                  </a:cubicBezTo>
                  <a:cubicBezTo>
                    <a:pt x="2971" y="10358"/>
                    <a:pt x="2964" y="10361"/>
                    <a:pt x="2964" y="10370"/>
                  </a:cubicBezTo>
                  <a:cubicBezTo>
                    <a:pt x="2820" y="10691"/>
                    <a:pt x="2674" y="11009"/>
                    <a:pt x="2530" y="11358"/>
                  </a:cubicBezTo>
                  <a:cubicBezTo>
                    <a:pt x="2499" y="11242"/>
                    <a:pt x="2471" y="11125"/>
                    <a:pt x="2471" y="11039"/>
                  </a:cubicBezTo>
                  <a:cubicBezTo>
                    <a:pt x="2557" y="10807"/>
                    <a:pt x="2646" y="10602"/>
                    <a:pt x="2732" y="10370"/>
                  </a:cubicBezTo>
                  <a:cubicBezTo>
                    <a:pt x="2732" y="10356"/>
                    <a:pt x="2717" y="10349"/>
                    <a:pt x="2703" y="10349"/>
                  </a:cubicBezTo>
                  <a:cubicBezTo>
                    <a:pt x="2688" y="10349"/>
                    <a:pt x="2674" y="10356"/>
                    <a:pt x="2674" y="10370"/>
                  </a:cubicBezTo>
                  <a:cubicBezTo>
                    <a:pt x="2588" y="10544"/>
                    <a:pt x="2499" y="10749"/>
                    <a:pt x="2441" y="10923"/>
                  </a:cubicBezTo>
                  <a:cubicBezTo>
                    <a:pt x="2413" y="10807"/>
                    <a:pt x="2383" y="10719"/>
                    <a:pt x="2355" y="10602"/>
                  </a:cubicBezTo>
                  <a:cubicBezTo>
                    <a:pt x="2441" y="10400"/>
                    <a:pt x="2530" y="10196"/>
                    <a:pt x="2616" y="10021"/>
                  </a:cubicBezTo>
                  <a:close/>
                  <a:moveTo>
                    <a:pt x="4940" y="11272"/>
                  </a:moveTo>
                  <a:cubicBezTo>
                    <a:pt x="4970" y="11446"/>
                    <a:pt x="4970" y="11621"/>
                    <a:pt x="4998" y="11795"/>
                  </a:cubicBezTo>
                  <a:cubicBezTo>
                    <a:pt x="4970" y="11853"/>
                    <a:pt x="4970" y="11911"/>
                    <a:pt x="4970" y="11969"/>
                  </a:cubicBezTo>
                  <a:cubicBezTo>
                    <a:pt x="4970" y="11997"/>
                    <a:pt x="4998" y="11997"/>
                    <a:pt x="4998" y="11997"/>
                  </a:cubicBezTo>
                  <a:cubicBezTo>
                    <a:pt x="5028" y="12404"/>
                    <a:pt x="5056" y="12783"/>
                    <a:pt x="5087" y="13190"/>
                  </a:cubicBezTo>
                  <a:lnTo>
                    <a:pt x="4649" y="14584"/>
                  </a:lnTo>
                  <a:cubicBezTo>
                    <a:pt x="4649" y="14618"/>
                    <a:pt x="4679" y="14632"/>
                    <a:pt x="4704" y="14632"/>
                  </a:cubicBezTo>
                  <a:cubicBezTo>
                    <a:pt x="4722" y="14632"/>
                    <a:pt x="4738" y="14625"/>
                    <a:pt x="4738" y="14612"/>
                  </a:cubicBezTo>
                  <a:cubicBezTo>
                    <a:pt x="4854" y="14177"/>
                    <a:pt x="4970" y="13771"/>
                    <a:pt x="5087" y="13364"/>
                  </a:cubicBezTo>
                  <a:cubicBezTo>
                    <a:pt x="5114" y="13624"/>
                    <a:pt x="5145" y="13887"/>
                    <a:pt x="5145" y="14177"/>
                  </a:cubicBezTo>
                  <a:cubicBezTo>
                    <a:pt x="5087" y="14380"/>
                    <a:pt x="5028" y="14584"/>
                    <a:pt x="4998" y="14786"/>
                  </a:cubicBezTo>
                  <a:cubicBezTo>
                    <a:pt x="4854" y="14728"/>
                    <a:pt x="4708" y="14700"/>
                    <a:pt x="4563" y="14642"/>
                  </a:cubicBezTo>
                  <a:cubicBezTo>
                    <a:pt x="4563" y="14526"/>
                    <a:pt x="4533" y="14410"/>
                    <a:pt x="4533" y="14294"/>
                  </a:cubicBezTo>
                  <a:cubicBezTo>
                    <a:pt x="4563" y="14119"/>
                    <a:pt x="4649" y="13915"/>
                    <a:pt x="4708" y="13740"/>
                  </a:cubicBezTo>
                  <a:cubicBezTo>
                    <a:pt x="4796" y="13480"/>
                    <a:pt x="4882" y="13248"/>
                    <a:pt x="4940" y="12985"/>
                  </a:cubicBezTo>
                  <a:cubicBezTo>
                    <a:pt x="4961" y="12965"/>
                    <a:pt x="4939" y="12945"/>
                    <a:pt x="4924" y="12945"/>
                  </a:cubicBezTo>
                  <a:cubicBezTo>
                    <a:pt x="4917" y="12945"/>
                    <a:pt x="4912" y="12948"/>
                    <a:pt x="4912" y="12957"/>
                  </a:cubicBezTo>
                  <a:cubicBezTo>
                    <a:pt x="4796" y="13248"/>
                    <a:pt x="4708" y="13538"/>
                    <a:pt x="4622" y="13799"/>
                  </a:cubicBezTo>
                  <a:cubicBezTo>
                    <a:pt x="4591" y="13915"/>
                    <a:pt x="4533" y="14003"/>
                    <a:pt x="4505" y="14119"/>
                  </a:cubicBezTo>
                  <a:cubicBezTo>
                    <a:pt x="4475" y="13915"/>
                    <a:pt x="4475" y="13713"/>
                    <a:pt x="4447" y="13480"/>
                  </a:cubicBezTo>
                  <a:cubicBezTo>
                    <a:pt x="4591" y="13015"/>
                    <a:pt x="4766" y="12520"/>
                    <a:pt x="4882" y="12055"/>
                  </a:cubicBezTo>
                  <a:cubicBezTo>
                    <a:pt x="4882" y="12021"/>
                    <a:pt x="4862" y="12007"/>
                    <a:pt x="4846" y="12007"/>
                  </a:cubicBezTo>
                  <a:cubicBezTo>
                    <a:pt x="4834" y="12007"/>
                    <a:pt x="4824" y="12015"/>
                    <a:pt x="4824" y="12027"/>
                  </a:cubicBezTo>
                  <a:cubicBezTo>
                    <a:pt x="4708" y="12462"/>
                    <a:pt x="4563" y="12869"/>
                    <a:pt x="4417" y="13306"/>
                  </a:cubicBezTo>
                  <a:cubicBezTo>
                    <a:pt x="4417" y="13159"/>
                    <a:pt x="4389" y="12985"/>
                    <a:pt x="4359" y="12841"/>
                  </a:cubicBezTo>
                  <a:cubicBezTo>
                    <a:pt x="4505" y="12462"/>
                    <a:pt x="4649" y="12113"/>
                    <a:pt x="4796" y="11737"/>
                  </a:cubicBezTo>
                  <a:cubicBezTo>
                    <a:pt x="4796" y="11722"/>
                    <a:pt x="4781" y="11714"/>
                    <a:pt x="4767" y="11714"/>
                  </a:cubicBezTo>
                  <a:cubicBezTo>
                    <a:pt x="4752" y="11714"/>
                    <a:pt x="4738" y="11722"/>
                    <a:pt x="4738" y="11737"/>
                  </a:cubicBezTo>
                  <a:cubicBezTo>
                    <a:pt x="4713" y="11792"/>
                    <a:pt x="4688" y="11846"/>
                    <a:pt x="4665" y="11901"/>
                  </a:cubicBezTo>
                  <a:lnTo>
                    <a:pt x="4665" y="11901"/>
                  </a:lnTo>
                  <a:cubicBezTo>
                    <a:pt x="4662" y="11884"/>
                    <a:pt x="4648" y="11866"/>
                    <a:pt x="4622" y="11853"/>
                  </a:cubicBezTo>
                  <a:cubicBezTo>
                    <a:pt x="4649" y="11853"/>
                    <a:pt x="4824" y="11532"/>
                    <a:pt x="4940" y="11272"/>
                  </a:cubicBezTo>
                  <a:close/>
                  <a:moveTo>
                    <a:pt x="6074" y="11067"/>
                  </a:moveTo>
                  <a:cubicBezTo>
                    <a:pt x="6102" y="11330"/>
                    <a:pt x="6133" y="11590"/>
                    <a:pt x="6133" y="11881"/>
                  </a:cubicBezTo>
                  <a:cubicBezTo>
                    <a:pt x="6074" y="11997"/>
                    <a:pt x="5986" y="12113"/>
                    <a:pt x="5900" y="12230"/>
                  </a:cubicBezTo>
                  <a:cubicBezTo>
                    <a:pt x="5878" y="12272"/>
                    <a:pt x="5919" y="12300"/>
                    <a:pt x="5954" y="12300"/>
                  </a:cubicBezTo>
                  <a:cubicBezTo>
                    <a:pt x="5967" y="12300"/>
                    <a:pt x="5979" y="12296"/>
                    <a:pt x="5986" y="12288"/>
                  </a:cubicBezTo>
                  <a:cubicBezTo>
                    <a:pt x="6044" y="12202"/>
                    <a:pt x="6074" y="12085"/>
                    <a:pt x="6133" y="11997"/>
                  </a:cubicBezTo>
                  <a:cubicBezTo>
                    <a:pt x="6160" y="12462"/>
                    <a:pt x="6133" y="12927"/>
                    <a:pt x="6133" y="13364"/>
                  </a:cubicBezTo>
                  <a:cubicBezTo>
                    <a:pt x="6074" y="13538"/>
                    <a:pt x="6016" y="13713"/>
                    <a:pt x="5958" y="13857"/>
                  </a:cubicBezTo>
                  <a:cubicBezTo>
                    <a:pt x="5842" y="14119"/>
                    <a:pt x="5726" y="14380"/>
                    <a:pt x="5726" y="14670"/>
                  </a:cubicBezTo>
                  <a:cubicBezTo>
                    <a:pt x="5726" y="14699"/>
                    <a:pt x="5747" y="14714"/>
                    <a:pt x="5769" y="14714"/>
                  </a:cubicBezTo>
                  <a:cubicBezTo>
                    <a:pt x="5790" y="14714"/>
                    <a:pt x="5812" y="14699"/>
                    <a:pt x="5812" y="14670"/>
                  </a:cubicBezTo>
                  <a:cubicBezTo>
                    <a:pt x="5842" y="14294"/>
                    <a:pt x="5986" y="13915"/>
                    <a:pt x="6133" y="13538"/>
                  </a:cubicBezTo>
                  <a:lnTo>
                    <a:pt x="6133" y="14236"/>
                  </a:lnTo>
                  <a:cubicBezTo>
                    <a:pt x="6133" y="14263"/>
                    <a:pt x="6102" y="14294"/>
                    <a:pt x="6102" y="14322"/>
                  </a:cubicBezTo>
                  <a:cubicBezTo>
                    <a:pt x="6016" y="14554"/>
                    <a:pt x="5900" y="14817"/>
                    <a:pt x="5870" y="15107"/>
                  </a:cubicBezTo>
                  <a:cubicBezTo>
                    <a:pt x="5784" y="15077"/>
                    <a:pt x="5668" y="15019"/>
                    <a:pt x="5579" y="14991"/>
                  </a:cubicBezTo>
                  <a:lnTo>
                    <a:pt x="5056" y="14817"/>
                  </a:lnTo>
                  <a:cubicBezTo>
                    <a:pt x="5056" y="14728"/>
                    <a:pt x="5114" y="14554"/>
                    <a:pt x="5173" y="14352"/>
                  </a:cubicBezTo>
                  <a:cubicBezTo>
                    <a:pt x="5173" y="14496"/>
                    <a:pt x="5203" y="14642"/>
                    <a:pt x="5203" y="14786"/>
                  </a:cubicBezTo>
                  <a:cubicBezTo>
                    <a:pt x="5217" y="14845"/>
                    <a:pt x="5260" y="14874"/>
                    <a:pt x="5304" y="14874"/>
                  </a:cubicBezTo>
                  <a:cubicBezTo>
                    <a:pt x="5347" y="14874"/>
                    <a:pt x="5391" y="14845"/>
                    <a:pt x="5405" y="14786"/>
                  </a:cubicBezTo>
                  <a:cubicBezTo>
                    <a:pt x="5405" y="14786"/>
                    <a:pt x="5435" y="14786"/>
                    <a:pt x="5435" y="14759"/>
                  </a:cubicBezTo>
                  <a:cubicBezTo>
                    <a:pt x="5551" y="14294"/>
                    <a:pt x="5726" y="13799"/>
                    <a:pt x="5870" y="13334"/>
                  </a:cubicBezTo>
                  <a:cubicBezTo>
                    <a:pt x="5891" y="13314"/>
                    <a:pt x="5854" y="13293"/>
                    <a:pt x="5830" y="13293"/>
                  </a:cubicBezTo>
                  <a:cubicBezTo>
                    <a:pt x="5819" y="13293"/>
                    <a:pt x="5812" y="13297"/>
                    <a:pt x="5812" y="13306"/>
                  </a:cubicBezTo>
                  <a:cubicBezTo>
                    <a:pt x="5668" y="13771"/>
                    <a:pt x="5493" y="14177"/>
                    <a:pt x="5377" y="14642"/>
                  </a:cubicBezTo>
                  <a:cubicBezTo>
                    <a:pt x="5347" y="14380"/>
                    <a:pt x="5319" y="14147"/>
                    <a:pt x="5289" y="13887"/>
                  </a:cubicBezTo>
                  <a:cubicBezTo>
                    <a:pt x="5405" y="13538"/>
                    <a:pt x="5521" y="13217"/>
                    <a:pt x="5521" y="13159"/>
                  </a:cubicBezTo>
                  <a:cubicBezTo>
                    <a:pt x="5539" y="13126"/>
                    <a:pt x="5526" y="13111"/>
                    <a:pt x="5513" y="13111"/>
                  </a:cubicBezTo>
                  <a:cubicBezTo>
                    <a:pt x="5503" y="13111"/>
                    <a:pt x="5493" y="13119"/>
                    <a:pt x="5493" y="13131"/>
                  </a:cubicBezTo>
                  <a:cubicBezTo>
                    <a:pt x="5435" y="13334"/>
                    <a:pt x="5347" y="13538"/>
                    <a:pt x="5289" y="13740"/>
                  </a:cubicBezTo>
                  <a:cubicBezTo>
                    <a:pt x="5261" y="13480"/>
                    <a:pt x="5231" y="13248"/>
                    <a:pt x="5203" y="12985"/>
                  </a:cubicBezTo>
                  <a:cubicBezTo>
                    <a:pt x="5231" y="12899"/>
                    <a:pt x="5261" y="12811"/>
                    <a:pt x="5289" y="12753"/>
                  </a:cubicBezTo>
                  <a:cubicBezTo>
                    <a:pt x="5289" y="12733"/>
                    <a:pt x="5260" y="12712"/>
                    <a:pt x="5243" y="12712"/>
                  </a:cubicBezTo>
                  <a:cubicBezTo>
                    <a:pt x="5236" y="12712"/>
                    <a:pt x="5231" y="12716"/>
                    <a:pt x="5231" y="12725"/>
                  </a:cubicBezTo>
                  <a:cubicBezTo>
                    <a:pt x="5231" y="12753"/>
                    <a:pt x="5203" y="12811"/>
                    <a:pt x="5203" y="12841"/>
                  </a:cubicBezTo>
                  <a:cubicBezTo>
                    <a:pt x="5203" y="12753"/>
                    <a:pt x="5203" y="12694"/>
                    <a:pt x="5173" y="12636"/>
                  </a:cubicBezTo>
                  <a:cubicBezTo>
                    <a:pt x="5173" y="12346"/>
                    <a:pt x="5145" y="12027"/>
                    <a:pt x="5087" y="11737"/>
                  </a:cubicBezTo>
                  <a:cubicBezTo>
                    <a:pt x="5145" y="11648"/>
                    <a:pt x="5203" y="11532"/>
                    <a:pt x="5261" y="11446"/>
                  </a:cubicBezTo>
                  <a:cubicBezTo>
                    <a:pt x="5289" y="11358"/>
                    <a:pt x="5347" y="11272"/>
                    <a:pt x="5377" y="11184"/>
                  </a:cubicBezTo>
                  <a:cubicBezTo>
                    <a:pt x="5493" y="11214"/>
                    <a:pt x="5579" y="11214"/>
                    <a:pt x="5668" y="11214"/>
                  </a:cubicBezTo>
                  <a:cubicBezTo>
                    <a:pt x="5493" y="11504"/>
                    <a:pt x="5319" y="11765"/>
                    <a:pt x="5231" y="12085"/>
                  </a:cubicBezTo>
                  <a:cubicBezTo>
                    <a:pt x="5210" y="12128"/>
                    <a:pt x="5236" y="12154"/>
                    <a:pt x="5262" y="12154"/>
                  </a:cubicBezTo>
                  <a:cubicBezTo>
                    <a:pt x="5272" y="12154"/>
                    <a:pt x="5281" y="12151"/>
                    <a:pt x="5289" y="12144"/>
                  </a:cubicBezTo>
                  <a:lnTo>
                    <a:pt x="5289" y="12113"/>
                  </a:lnTo>
                  <a:lnTo>
                    <a:pt x="5319" y="12085"/>
                  </a:lnTo>
                  <a:cubicBezTo>
                    <a:pt x="5405" y="11765"/>
                    <a:pt x="5579" y="11474"/>
                    <a:pt x="5726" y="11214"/>
                  </a:cubicBezTo>
                  <a:cubicBezTo>
                    <a:pt x="5754" y="11184"/>
                    <a:pt x="5812" y="11184"/>
                    <a:pt x="5842" y="11184"/>
                  </a:cubicBezTo>
                  <a:cubicBezTo>
                    <a:pt x="5928" y="11156"/>
                    <a:pt x="6016" y="11098"/>
                    <a:pt x="6074" y="11067"/>
                  </a:cubicBezTo>
                  <a:close/>
                  <a:moveTo>
                    <a:pt x="6133" y="14468"/>
                  </a:moveTo>
                  <a:cubicBezTo>
                    <a:pt x="6160" y="14700"/>
                    <a:pt x="6160" y="14961"/>
                    <a:pt x="6219" y="15193"/>
                  </a:cubicBezTo>
                  <a:cubicBezTo>
                    <a:pt x="6133" y="15165"/>
                    <a:pt x="6044" y="15135"/>
                    <a:pt x="5958" y="15135"/>
                  </a:cubicBezTo>
                  <a:cubicBezTo>
                    <a:pt x="5986" y="14903"/>
                    <a:pt x="6074" y="14670"/>
                    <a:pt x="6133" y="14468"/>
                  </a:cubicBezTo>
                  <a:close/>
                  <a:moveTo>
                    <a:pt x="13863" y="10355"/>
                  </a:moveTo>
                  <a:cubicBezTo>
                    <a:pt x="13919" y="10355"/>
                    <a:pt x="13972" y="10375"/>
                    <a:pt x="14036" y="10400"/>
                  </a:cubicBezTo>
                  <a:cubicBezTo>
                    <a:pt x="14006" y="10400"/>
                    <a:pt x="13947" y="10428"/>
                    <a:pt x="13947" y="10486"/>
                  </a:cubicBezTo>
                  <a:cubicBezTo>
                    <a:pt x="13889" y="11272"/>
                    <a:pt x="13745" y="12055"/>
                    <a:pt x="13657" y="12841"/>
                  </a:cubicBezTo>
                  <a:cubicBezTo>
                    <a:pt x="13541" y="13682"/>
                    <a:pt x="13424" y="14670"/>
                    <a:pt x="12611" y="15135"/>
                  </a:cubicBezTo>
                  <a:cubicBezTo>
                    <a:pt x="12495" y="15193"/>
                    <a:pt x="12378" y="15251"/>
                    <a:pt x="12262" y="15282"/>
                  </a:cubicBezTo>
                  <a:cubicBezTo>
                    <a:pt x="12292" y="13829"/>
                    <a:pt x="12611" y="12376"/>
                    <a:pt x="12757" y="10923"/>
                  </a:cubicBezTo>
                  <a:cubicBezTo>
                    <a:pt x="12815" y="10952"/>
                    <a:pt x="12873" y="10967"/>
                    <a:pt x="12939" y="10967"/>
                  </a:cubicBezTo>
                  <a:cubicBezTo>
                    <a:pt x="13004" y="10967"/>
                    <a:pt x="13077" y="10952"/>
                    <a:pt x="13164" y="10923"/>
                  </a:cubicBezTo>
                  <a:cubicBezTo>
                    <a:pt x="13366" y="10835"/>
                    <a:pt x="13455" y="10633"/>
                    <a:pt x="13599" y="10486"/>
                  </a:cubicBezTo>
                  <a:cubicBezTo>
                    <a:pt x="13714" y="10388"/>
                    <a:pt x="13791" y="10355"/>
                    <a:pt x="13863" y="10355"/>
                  </a:cubicBezTo>
                  <a:close/>
                  <a:moveTo>
                    <a:pt x="12253" y="10729"/>
                  </a:moveTo>
                  <a:cubicBezTo>
                    <a:pt x="12293" y="10729"/>
                    <a:pt x="12334" y="10735"/>
                    <a:pt x="12378" y="10749"/>
                  </a:cubicBezTo>
                  <a:cubicBezTo>
                    <a:pt x="12495" y="10777"/>
                    <a:pt x="12583" y="10835"/>
                    <a:pt x="12669" y="10893"/>
                  </a:cubicBezTo>
                  <a:cubicBezTo>
                    <a:pt x="12583" y="11648"/>
                    <a:pt x="12436" y="12434"/>
                    <a:pt x="12320" y="13217"/>
                  </a:cubicBezTo>
                  <a:cubicBezTo>
                    <a:pt x="12234" y="13887"/>
                    <a:pt x="12030" y="14642"/>
                    <a:pt x="12088" y="15340"/>
                  </a:cubicBezTo>
                  <a:cubicBezTo>
                    <a:pt x="11827" y="15398"/>
                    <a:pt x="11565" y="15426"/>
                    <a:pt x="11274" y="15426"/>
                  </a:cubicBezTo>
                  <a:cubicBezTo>
                    <a:pt x="11304" y="15426"/>
                    <a:pt x="11332" y="15398"/>
                    <a:pt x="11332" y="15368"/>
                  </a:cubicBezTo>
                  <a:cubicBezTo>
                    <a:pt x="11507" y="14670"/>
                    <a:pt x="11479" y="13915"/>
                    <a:pt x="11537" y="13190"/>
                  </a:cubicBezTo>
                  <a:cubicBezTo>
                    <a:pt x="11595" y="12462"/>
                    <a:pt x="11653" y="11737"/>
                    <a:pt x="11653" y="11039"/>
                  </a:cubicBezTo>
                  <a:cubicBezTo>
                    <a:pt x="11874" y="10915"/>
                    <a:pt x="12033" y="10729"/>
                    <a:pt x="12253" y="10729"/>
                  </a:cubicBezTo>
                  <a:close/>
                  <a:moveTo>
                    <a:pt x="8136" y="14263"/>
                  </a:moveTo>
                  <a:cubicBezTo>
                    <a:pt x="8136" y="14554"/>
                    <a:pt x="8136" y="14845"/>
                    <a:pt x="8166" y="15107"/>
                  </a:cubicBezTo>
                  <a:cubicBezTo>
                    <a:pt x="8108" y="15223"/>
                    <a:pt x="8050" y="15340"/>
                    <a:pt x="8020" y="15426"/>
                  </a:cubicBezTo>
                  <a:lnTo>
                    <a:pt x="8020" y="15484"/>
                  </a:lnTo>
                  <a:lnTo>
                    <a:pt x="7962" y="15484"/>
                  </a:lnTo>
                  <a:cubicBezTo>
                    <a:pt x="7818" y="15456"/>
                    <a:pt x="7702" y="15456"/>
                    <a:pt x="7585" y="15426"/>
                  </a:cubicBezTo>
                  <a:cubicBezTo>
                    <a:pt x="7671" y="15193"/>
                    <a:pt x="7760" y="14991"/>
                    <a:pt x="7876" y="14759"/>
                  </a:cubicBezTo>
                  <a:cubicBezTo>
                    <a:pt x="7934" y="14670"/>
                    <a:pt x="7992" y="14554"/>
                    <a:pt x="8050" y="14468"/>
                  </a:cubicBezTo>
                  <a:lnTo>
                    <a:pt x="8050" y="14438"/>
                  </a:lnTo>
                  <a:lnTo>
                    <a:pt x="8136" y="14263"/>
                  </a:lnTo>
                  <a:close/>
                  <a:moveTo>
                    <a:pt x="10357" y="10833"/>
                  </a:moveTo>
                  <a:cubicBezTo>
                    <a:pt x="10372" y="10833"/>
                    <a:pt x="10387" y="10834"/>
                    <a:pt x="10403" y="10835"/>
                  </a:cubicBezTo>
                  <a:cubicBezTo>
                    <a:pt x="10433" y="10835"/>
                    <a:pt x="10461" y="10835"/>
                    <a:pt x="10519" y="10865"/>
                  </a:cubicBezTo>
                  <a:cubicBezTo>
                    <a:pt x="10519" y="11590"/>
                    <a:pt x="10433" y="12318"/>
                    <a:pt x="10375" y="13043"/>
                  </a:cubicBezTo>
                  <a:cubicBezTo>
                    <a:pt x="10286" y="13799"/>
                    <a:pt x="10170" y="14612"/>
                    <a:pt x="10228" y="15340"/>
                  </a:cubicBezTo>
                  <a:cubicBezTo>
                    <a:pt x="10228" y="15398"/>
                    <a:pt x="10272" y="15427"/>
                    <a:pt x="10315" y="15427"/>
                  </a:cubicBezTo>
                  <a:cubicBezTo>
                    <a:pt x="10359" y="15427"/>
                    <a:pt x="10403" y="15398"/>
                    <a:pt x="10403" y="15340"/>
                  </a:cubicBezTo>
                  <a:cubicBezTo>
                    <a:pt x="10491" y="14584"/>
                    <a:pt x="10461" y="13829"/>
                    <a:pt x="10491" y="13043"/>
                  </a:cubicBezTo>
                  <a:cubicBezTo>
                    <a:pt x="10549" y="12318"/>
                    <a:pt x="10635" y="11590"/>
                    <a:pt x="10549" y="10865"/>
                  </a:cubicBezTo>
                  <a:lnTo>
                    <a:pt x="10549" y="10865"/>
                  </a:lnTo>
                  <a:cubicBezTo>
                    <a:pt x="10818" y="10945"/>
                    <a:pt x="11062" y="11101"/>
                    <a:pt x="11352" y="11101"/>
                  </a:cubicBezTo>
                  <a:cubicBezTo>
                    <a:pt x="11374" y="11101"/>
                    <a:pt x="11397" y="11100"/>
                    <a:pt x="11421" y="11098"/>
                  </a:cubicBezTo>
                  <a:cubicBezTo>
                    <a:pt x="11479" y="11098"/>
                    <a:pt x="11507" y="11098"/>
                    <a:pt x="11537" y="11067"/>
                  </a:cubicBezTo>
                  <a:lnTo>
                    <a:pt x="11537" y="11067"/>
                  </a:lnTo>
                  <a:cubicBezTo>
                    <a:pt x="11537" y="11737"/>
                    <a:pt x="11449" y="12376"/>
                    <a:pt x="11390" y="13015"/>
                  </a:cubicBezTo>
                  <a:cubicBezTo>
                    <a:pt x="11304" y="13771"/>
                    <a:pt x="11274" y="14554"/>
                    <a:pt x="11130" y="15309"/>
                  </a:cubicBezTo>
                  <a:cubicBezTo>
                    <a:pt x="11130" y="15398"/>
                    <a:pt x="11158" y="15426"/>
                    <a:pt x="11216" y="15456"/>
                  </a:cubicBezTo>
                  <a:cubicBezTo>
                    <a:pt x="10898" y="15456"/>
                    <a:pt x="10577" y="15456"/>
                    <a:pt x="10317" y="15484"/>
                  </a:cubicBezTo>
                  <a:cubicBezTo>
                    <a:pt x="9995" y="15509"/>
                    <a:pt x="9673" y="15518"/>
                    <a:pt x="9353" y="15518"/>
                  </a:cubicBezTo>
                  <a:cubicBezTo>
                    <a:pt x="8922" y="15518"/>
                    <a:pt x="8496" y="15501"/>
                    <a:pt x="8078" y="15484"/>
                  </a:cubicBezTo>
                  <a:lnTo>
                    <a:pt x="8078" y="15456"/>
                  </a:lnTo>
                  <a:cubicBezTo>
                    <a:pt x="8108" y="15456"/>
                    <a:pt x="8108" y="15456"/>
                    <a:pt x="8108" y="15426"/>
                  </a:cubicBezTo>
                  <a:cubicBezTo>
                    <a:pt x="8136" y="15368"/>
                    <a:pt x="8166" y="15309"/>
                    <a:pt x="8166" y="15251"/>
                  </a:cubicBezTo>
                  <a:cubicBezTo>
                    <a:pt x="8194" y="15282"/>
                    <a:pt x="8194" y="15309"/>
                    <a:pt x="8194" y="15340"/>
                  </a:cubicBezTo>
                  <a:cubicBezTo>
                    <a:pt x="8194" y="15390"/>
                    <a:pt x="8233" y="15413"/>
                    <a:pt x="8275" y="15413"/>
                  </a:cubicBezTo>
                  <a:cubicBezTo>
                    <a:pt x="8328" y="15413"/>
                    <a:pt x="8386" y="15375"/>
                    <a:pt x="8369" y="15309"/>
                  </a:cubicBezTo>
                  <a:cubicBezTo>
                    <a:pt x="8341" y="15193"/>
                    <a:pt x="8341" y="15077"/>
                    <a:pt x="8341" y="14961"/>
                  </a:cubicBezTo>
                  <a:cubicBezTo>
                    <a:pt x="8485" y="14670"/>
                    <a:pt x="8631" y="14380"/>
                    <a:pt x="8806" y="14089"/>
                  </a:cubicBezTo>
                  <a:cubicBezTo>
                    <a:pt x="8806" y="14069"/>
                    <a:pt x="8791" y="14049"/>
                    <a:pt x="8772" y="14049"/>
                  </a:cubicBezTo>
                  <a:cubicBezTo>
                    <a:pt x="8764" y="14049"/>
                    <a:pt x="8756" y="14052"/>
                    <a:pt x="8748" y="14061"/>
                  </a:cubicBezTo>
                  <a:cubicBezTo>
                    <a:pt x="8601" y="14322"/>
                    <a:pt x="8457" y="14584"/>
                    <a:pt x="8311" y="14817"/>
                  </a:cubicBezTo>
                  <a:cubicBezTo>
                    <a:pt x="8283" y="14584"/>
                    <a:pt x="8283" y="14322"/>
                    <a:pt x="8252" y="14061"/>
                  </a:cubicBezTo>
                  <a:cubicBezTo>
                    <a:pt x="8311" y="13973"/>
                    <a:pt x="8369" y="13887"/>
                    <a:pt x="8399" y="13799"/>
                  </a:cubicBezTo>
                  <a:cubicBezTo>
                    <a:pt x="8419" y="13779"/>
                    <a:pt x="8395" y="13758"/>
                    <a:pt x="8370" y="13758"/>
                  </a:cubicBezTo>
                  <a:cubicBezTo>
                    <a:pt x="8360" y="13758"/>
                    <a:pt x="8349" y="13762"/>
                    <a:pt x="8341" y="13771"/>
                  </a:cubicBezTo>
                  <a:lnTo>
                    <a:pt x="8252" y="13945"/>
                  </a:lnTo>
                  <a:cubicBezTo>
                    <a:pt x="8225" y="13043"/>
                    <a:pt x="8283" y="12144"/>
                    <a:pt x="8252" y="11300"/>
                  </a:cubicBezTo>
                  <a:cubicBezTo>
                    <a:pt x="8252" y="11286"/>
                    <a:pt x="8245" y="11279"/>
                    <a:pt x="8238" y="11279"/>
                  </a:cubicBezTo>
                  <a:cubicBezTo>
                    <a:pt x="8232" y="11279"/>
                    <a:pt x="8225" y="11286"/>
                    <a:pt x="8225" y="11300"/>
                  </a:cubicBezTo>
                  <a:cubicBezTo>
                    <a:pt x="8194" y="11997"/>
                    <a:pt x="8194" y="12725"/>
                    <a:pt x="8166" y="13450"/>
                  </a:cubicBezTo>
                  <a:lnTo>
                    <a:pt x="8166" y="14119"/>
                  </a:lnTo>
                  <a:cubicBezTo>
                    <a:pt x="8050" y="14322"/>
                    <a:pt x="7934" y="14496"/>
                    <a:pt x="7846" y="14670"/>
                  </a:cubicBezTo>
                  <a:cubicBezTo>
                    <a:pt x="7818" y="14728"/>
                    <a:pt x="7788" y="14759"/>
                    <a:pt x="7788" y="14786"/>
                  </a:cubicBezTo>
                  <a:lnTo>
                    <a:pt x="7788" y="14817"/>
                  </a:lnTo>
                  <a:cubicBezTo>
                    <a:pt x="7671" y="15019"/>
                    <a:pt x="7585" y="15223"/>
                    <a:pt x="7527" y="15426"/>
                  </a:cubicBezTo>
                  <a:cubicBezTo>
                    <a:pt x="7148" y="15398"/>
                    <a:pt x="6772" y="15340"/>
                    <a:pt x="6393" y="15251"/>
                  </a:cubicBezTo>
                  <a:cubicBezTo>
                    <a:pt x="6393" y="15107"/>
                    <a:pt x="6365" y="14961"/>
                    <a:pt x="6365" y="14786"/>
                  </a:cubicBezTo>
                  <a:cubicBezTo>
                    <a:pt x="6481" y="14410"/>
                    <a:pt x="6625" y="14031"/>
                    <a:pt x="6800" y="13654"/>
                  </a:cubicBezTo>
                  <a:cubicBezTo>
                    <a:pt x="6800" y="13618"/>
                    <a:pt x="6777" y="13593"/>
                    <a:pt x="6753" y="13593"/>
                  </a:cubicBezTo>
                  <a:cubicBezTo>
                    <a:pt x="6739" y="13593"/>
                    <a:pt x="6724" y="13602"/>
                    <a:pt x="6714" y="13624"/>
                  </a:cubicBezTo>
                  <a:cubicBezTo>
                    <a:pt x="6597" y="13945"/>
                    <a:pt x="6451" y="14263"/>
                    <a:pt x="6335" y="14584"/>
                  </a:cubicBezTo>
                  <a:cubicBezTo>
                    <a:pt x="6335" y="14380"/>
                    <a:pt x="6307" y="14177"/>
                    <a:pt x="6307" y="13973"/>
                  </a:cubicBezTo>
                  <a:cubicBezTo>
                    <a:pt x="6365" y="13771"/>
                    <a:pt x="6451" y="13566"/>
                    <a:pt x="6509" y="13392"/>
                  </a:cubicBezTo>
                  <a:cubicBezTo>
                    <a:pt x="6509" y="13358"/>
                    <a:pt x="6489" y="13344"/>
                    <a:pt x="6473" y="13344"/>
                  </a:cubicBezTo>
                  <a:cubicBezTo>
                    <a:pt x="6461" y="13344"/>
                    <a:pt x="6451" y="13351"/>
                    <a:pt x="6451" y="13364"/>
                  </a:cubicBezTo>
                  <a:cubicBezTo>
                    <a:pt x="6393" y="13508"/>
                    <a:pt x="6335" y="13624"/>
                    <a:pt x="6307" y="13771"/>
                  </a:cubicBezTo>
                  <a:cubicBezTo>
                    <a:pt x="6307" y="13566"/>
                    <a:pt x="6277" y="13334"/>
                    <a:pt x="6277" y="13131"/>
                  </a:cubicBezTo>
                  <a:cubicBezTo>
                    <a:pt x="6307" y="13073"/>
                    <a:pt x="6335" y="13043"/>
                    <a:pt x="6335" y="12985"/>
                  </a:cubicBezTo>
                  <a:cubicBezTo>
                    <a:pt x="6356" y="12965"/>
                    <a:pt x="6333" y="12945"/>
                    <a:pt x="6308" y="12945"/>
                  </a:cubicBezTo>
                  <a:cubicBezTo>
                    <a:pt x="6297" y="12945"/>
                    <a:pt x="6286" y="12948"/>
                    <a:pt x="6277" y="12957"/>
                  </a:cubicBezTo>
                  <a:cubicBezTo>
                    <a:pt x="6277" y="12578"/>
                    <a:pt x="6277" y="12202"/>
                    <a:pt x="6219" y="11853"/>
                  </a:cubicBezTo>
                  <a:cubicBezTo>
                    <a:pt x="6307" y="11737"/>
                    <a:pt x="6365" y="11621"/>
                    <a:pt x="6423" y="11504"/>
                  </a:cubicBezTo>
                  <a:cubicBezTo>
                    <a:pt x="6443" y="11462"/>
                    <a:pt x="6418" y="11434"/>
                    <a:pt x="6392" y="11434"/>
                  </a:cubicBezTo>
                  <a:cubicBezTo>
                    <a:pt x="6382" y="11434"/>
                    <a:pt x="6372" y="11438"/>
                    <a:pt x="6365" y="11446"/>
                  </a:cubicBezTo>
                  <a:cubicBezTo>
                    <a:pt x="6335" y="11562"/>
                    <a:pt x="6277" y="11648"/>
                    <a:pt x="6219" y="11737"/>
                  </a:cubicBezTo>
                  <a:cubicBezTo>
                    <a:pt x="6191" y="11504"/>
                    <a:pt x="6160" y="11242"/>
                    <a:pt x="6133" y="11039"/>
                  </a:cubicBezTo>
                  <a:cubicBezTo>
                    <a:pt x="6160" y="11009"/>
                    <a:pt x="6191" y="10981"/>
                    <a:pt x="6219" y="10981"/>
                  </a:cubicBezTo>
                  <a:cubicBezTo>
                    <a:pt x="6319" y="10937"/>
                    <a:pt x="6410" y="10918"/>
                    <a:pt x="6498" y="10918"/>
                  </a:cubicBezTo>
                  <a:cubicBezTo>
                    <a:pt x="6640" y="10918"/>
                    <a:pt x="6772" y="10968"/>
                    <a:pt x="6916" y="11039"/>
                  </a:cubicBezTo>
                  <a:lnTo>
                    <a:pt x="7090" y="11125"/>
                  </a:lnTo>
                  <a:cubicBezTo>
                    <a:pt x="7148" y="12144"/>
                    <a:pt x="7148" y="13159"/>
                    <a:pt x="7179" y="14177"/>
                  </a:cubicBezTo>
                  <a:cubicBezTo>
                    <a:pt x="7062" y="14438"/>
                    <a:pt x="6946" y="14728"/>
                    <a:pt x="6858" y="14991"/>
                  </a:cubicBezTo>
                  <a:cubicBezTo>
                    <a:pt x="6858" y="15027"/>
                    <a:pt x="6880" y="15051"/>
                    <a:pt x="6904" y="15051"/>
                  </a:cubicBezTo>
                  <a:cubicBezTo>
                    <a:pt x="6919" y="15051"/>
                    <a:pt x="6934" y="15041"/>
                    <a:pt x="6946" y="15019"/>
                  </a:cubicBezTo>
                  <a:cubicBezTo>
                    <a:pt x="7004" y="14786"/>
                    <a:pt x="7090" y="14554"/>
                    <a:pt x="7179" y="14322"/>
                  </a:cubicBezTo>
                  <a:cubicBezTo>
                    <a:pt x="7179" y="14526"/>
                    <a:pt x="7179" y="14728"/>
                    <a:pt x="7206" y="14903"/>
                  </a:cubicBezTo>
                  <a:cubicBezTo>
                    <a:pt x="7120" y="15049"/>
                    <a:pt x="7062" y="15193"/>
                    <a:pt x="7120" y="15309"/>
                  </a:cubicBezTo>
                  <a:cubicBezTo>
                    <a:pt x="7131" y="15332"/>
                    <a:pt x="7146" y="15341"/>
                    <a:pt x="7160" y="15341"/>
                  </a:cubicBezTo>
                  <a:cubicBezTo>
                    <a:pt x="7180" y="15341"/>
                    <a:pt x="7196" y="15317"/>
                    <a:pt x="7179" y="15282"/>
                  </a:cubicBezTo>
                  <a:cubicBezTo>
                    <a:pt x="7179" y="15223"/>
                    <a:pt x="7179" y="15165"/>
                    <a:pt x="7206" y="15077"/>
                  </a:cubicBezTo>
                  <a:cubicBezTo>
                    <a:pt x="7222" y="15121"/>
                    <a:pt x="7265" y="15143"/>
                    <a:pt x="7305" y="15143"/>
                  </a:cubicBezTo>
                  <a:cubicBezTo>
                    <a:pt x="7345" y="15143"/>
                    <a:pt x="7381" y="15121"/>
                    <a:pt x="7381" y="15077"/>
                  </a:cubicBezTo>
                  <a:lnTo>
                    <a:pt x="7381" y="14670"/>
                  </a:lnTo>
                  <a:lnTo>
                    <a:pt x="7381" y="14642"/>
                  </a:lnTo>
                  <a:cubicBezTo>
                    <a:pt x="7497" y="14322"/>
                    <a:pt x="7643" y="14031"/>
                    <a:pt x="7760" y="13713"/>
                  </a:cubicBezTo>
                  <a:cubicBezTo>
                    <a:pt x="7779" y="13691"/>
                    <a:pt x="7756" y="13671"/>
                    <a:pt x="7731" y="13671"/>
                  </a:cubicBezTo>
                  <a:cubicBezTo>
                    <a:pt x="7720" y="13671"/>
                    <a:pt x="7710" y="13674"/>
                    <a:pt x="7702" y="13682"/>
                  </a:cubicBezTo>
                  <a:cubicBezTo>
                    <a:pt x="7613" y="13945"/>
                    <a:pt x="7497" y="14205"/>
                    <a:pt x="7381" y="14468"/>
                  </a:cubicBezTo>
                  <a:cubicBezTo>
                    <a:pt x="7353" y="13392"/>
                    <a:pt x="7295" y="12260"/>
                    <a:pt x="7206" y="11184"/>
                  </a:cubicBezTo>
                  <a:lnTo>
                    <a:pt x="7206" y="11184"/>
                  </a:lnTo>
                  <a:cubicBezTo>
                    <a:pt x="7313" y="11226"/>
                    <a:pt x="7435" y="11254"/>
                    <a:pt x="7572" y="11254"/>
                  </a:cubicBezTo>
                  <a:cubicBezTo>
                    <a:pt x="7622" y="11254"/>
                    <a:pt x="7675" y="11250"/>
                    <a:pt x="7729" y="11242"/>
                  </a:cubicBezTo>
                  <a:cubicBezTo>
                    <a:pt x="7876" y="11184"/>
                    <a:pt x="7962" y="11098"/>
                    <a:pt x="8078" y="11009"/>
                  </a:cubicBezTo>
                  <a:cubicBezTo>
                    <a:pt x="8209" y="10922"/>
                    <a:pt x="8319" y="10878"/>
                    <a:pt x="8428" y="10878"/>
                  </a:cubicBezTo>
                  <a:cubicBezTo>
                    <a:pt x="8537" y="10878"/>
                    <a:pt x="8645" y="10922"/>
                    <a:pt x="8775" y="11009"/>
                  </a:cubicBezTo>
                  <a:cubicBezTo>
                    <a:pt x="8950" y="11125"/>
                    <a:pt x="9096" y="11272"/>
                    <a:pt x="9298" y="11272"/>
                  </a:cubicBezTo>
                  <a:cubicBezTo>
                    <a:pt x="9329" y="12434"/>
                    <a:pt x="9154" y="13596"/>
                    <a:pt x="9182" y="14759"/>
                  </a:cubicBezTo>
                  <a:lnTo>
                    <a:pt x="8922" y="15282"/>
                  </a:lnTo>
                  <a:lnTo>
                    <a:pt x="8922" y="15309"/>
                  </a:lnTo>
                  <a:lnTo>
                    <a:pt x="8950" y="15309"/>
                  </a:lnTo>
                  <a:cubicBezTo>
                    <a:pt x="8956" y="15316"/>
                    <a:pt x="8962" y="15318"/>
                    <a:pt x="8968" y="15318"/>
                  </a:cubicBezTo>
                  <a:cubicBezTo>
                    <a:pt x="8989" y="15318"/>
                    <a:pt x="9002" y="15282"/>
                    <a:pt x="8980" y="15282"/>
                  </a:cubicBezTo>
                  <a:cubicBezTo>
                    <a:pt x="8980" y="15282"/>
                    <a:pt x="9096" y="15049"/>
                    <a:pt x="9212" y="14845"/>
                  </a:cubicBezTo>
                  <a:cubicBezTo>
                    <a:pt x="9212" y="14991"/>
                    <a:pt x="9212" y="15107"/>
                    <a:pt x="9240" y="15251"/>
                  </a:cubicBezTo>
                  <a:cubicBezTo>
                    <a:pt x="9240" y="15282"/>
                    <a:pt x="9240" y="15309"/>
                    <a:pt x="9271" y="15309"/>
                  </a:cubicBezTo>
                  <a:cubicBezTo>
                    <a:pt x="9249" y="15331"/>
                    <a:pt x="9272" y="15351"/>
                    <a:pt x="9287" y="15351"/>
                  </a:cubicBezTo>
                  <a:cubicBezTo>
                    <a:pt x="9294" y="15351"/>
                    <a:pt x="9298" y="15348"/>
                    <a:pt x="9298" y="15340"/>
                  </a:cubicBezTo>
                  <a:cubicBezTo>
                    <a:pt x="9313" y="15347"/>
                    <a:pt x="9329" y="15350"/>
                    <a:pt x="9345" y="15350"/>
                  </a:cubicBezTo>
                  <a:cubicBezTo>
                    <a:pt x="9395" y="15350"/>
                    <a:pt x="9445" y="15318"/>
                    <a:pt x="9445" y="15251"/>
                  </a:cubicBezTo>
                  <a:lnTo>
                    <a:pt x="9445" y="15135"/>
                  </a:lnTo>
                  <a:cubicBezTo>
                    <a:pt x="9561" y="14903"/>
                    <a:pt x="9677" y="14700"/>
                    <a:pt x="9794" y="14496"/>
                  </a:cubicBezTo>
                  <a:cubicBezTo>
                    <a:pt x="9813" y="14476"/>
                    <a:pt x="9790" y="14455"/>
                    <a:pt x="9775" y="14455"/>
                  </a:cubicBezTo>
                  <a:cubicBezTo>
                    <a:pt x="9768" y="14455"/>
                    <a:pt x="9763" y="14459"/>
                    <a:pt x="9763" y="14468"/>
                  </a:cubicBezTo>
                  <a:cubicBezTo>
                    <a:pt x="9647" y="14642"/>
                    <a:pt x="9531" y="14817"/>
                    <a:pt x="9445" y="14991"/>
                  </a:cubicBezTo>
                  <a:cubicBezTo>
                    <a:pt x="9415" y="14817"/>
                    <a:pt x="9415" y="14642"/>
                    <a:pt x="9415" y="14468"/>
                  </a:cubicBezTo>
                  <a:cubicBezTo>
                    <a:pt x="9445" y="14468"/>
                    <a:pt x="9445" y="14438"/>
                    <a:pt x="9415" y="14438"/>
                  </a:cubicBezTo>
                  <a:lnTo>
                    <a:pt x="9415" y="13101"/>
                  </a:lnTo>
                  <a:cubicBezTo>
                    <a:pt x="9445" y="12462"/>
                    <a:pt x="9473" y="11853"/>
                    <a:pt x="9445" y="11242"/>
                  </a:cubicBezTo>
                  <a:cubicBezTo>
                    <a:pt x="9780" y="11159"/>
                    <a:pt x="9980" y="10833"/>
                    <a:pt x="10357" y="10833"/>
                  </a:cubicBezTo>
                  <a:close/>
                  <a:moveTo>
                    <a:pt x="7399" y="1"/>
                  </a:moveTo>
                  <a:cubicBezTo>
                    <a:pt x="7105" y="1"/>
                    <a:pt x="6799" y="63"/>
                    <a:pt x="6567" y="231"/>
                  </a:cubicBezTo>
                  <a:cubicBezTo>
                    <a:pt x="6423" y="347"/>
                    <a:pt x="6307" y="463"/>
                    <a:pt x="6249" y="638"/>
                  </a:cubicBezTo>
                  <a:cubicBezTo>
                    <a:pt x="6102" y="928"/>
                    <a:pt x="6160" y="986"/>
                    <a:pt x="5784" y="1130"/>
                  </a:cubicBezTo>
                  <a:cubicBezTo>
                    <a:pt x="5289" y="1305"/>
                    <a:pt x="4940" y="1393"/>
                    <a:pt x="4708" y="1916"/>
                  </a:cubicBezTo>
                  <a:cubicBezTo>
                    <a:pt x="4649" y="2090"/>
                    <a:pt x="4622" y="2265"/>
                    <a:pt x="4622" y="2439"/>
                  </a:cubicBezTo>
                  <a:cubicBezTo>
                    <a:pt x="4622" y="2555"/>
                    <a:pt x="4766" y="2962"/>
                    <a:pt x="4738" y="3048"/>
                  </a:cubicBezTo>
                  <a:cubicBezTo>
                    <a:pt x="4680" y="3106"/>
                    <a:pt x="4215" y="3136"/>
                    <a:pt x="4157" y="3164"/>
                  </a:cubicBezTo>
                  <a:cubicBezTo>
                    <a:pt x="3894" y="3222"/>
                    <a:pt x="3662" y="3339"/>
                    <a:pt x="3401" y="3455"/>
                  </a:cubicBezTo>
                  <a:cubicBezTo>
                    <a:pt x="3169" y="3571"/>
                    <a:pt x="2936" y="3687"/>
                    <a:pt x="2762" y="3892"/>
                  </a:cubicBezTo>
                  <a:cubicBezTo>
                    <a:pt x="2616" y="4036"/>
                    <a:pt x="2557" y="4268"/>
                    <a:pt x="2383" y="4415"/>
                  </a:cubicBezTo>
                  <a:cubicBezTo>
                    <a:pt x="2325" y="4415"/>
                    <a:pt x="2267" y="4443"/>
                    <a:pt x="2209" y="4473"/>
                  </a:cubicBezTo>
                  <a:lnTo>
                    <a:pt x="2181" y="4501"/>
                  </a:lnTo>
                  <a:cubicBezTo>
                    <a:pt x="2034" y="4559"/>
                    <a:pt x="1890" y="4589"/>
                    <a:pt x="1744" y="4675"/>
                  </a:cubicBezTo>
                  <a:cubicBezTo>
                    <a:pt x="1511" y="4849"/>
                    <a:pt x="1279" y="5024"/>
                    <a:pt x="1105" y="5256"/>
                  </a:cubicBezTo>
                  <a:cubicBezTo>
                    <a:pt x="756" y="5635"/>
                    <a:pt x="582" y="6128"/>
                    <a:pt x="582" y="6651"/>
                  </a:cubicBezTo>
                  <a:cubicBezTo>
                    <a:pt x="582" y="6825"/>
                    <a:pt x="612" y="7058"/>
                    <a:pt x="728" y="7174"/>
                  </a:cubicBezTo>
                  <a:cubicBezTo>
                    <a:pt x="698" y="7204"/>
                    <a:pt x="670" y="7232"/>
                    <a:pt x="640" y="7290"/>
                  </a:cubicBezTo>
                  <a:cubicBezTo>
                    <a:pt x="582" y="7320"/>
                    <a:pt x="554" y="7378"/>
                    <a:pt x="496" y="7437"/>
                  </a:cubicBezTo>
                  <a:lnTo>
                    <a:pt x="496" y="7464"/>
                  </a:lnTo>
                  <a:cubicBezTo>
                    <a:pt x="291" y="7727"/>
                    <a:pt x="117" y="8046"/>
                    <a:pt x="31" y="8308"/>
                  </a:cubicBezTo>
                  <a:cubicBezTo>
                    <a:pt x="1" y="8366"/>
                    <a:pt x="59" y="8424"/>
                    <a:pt x="117" y="8424"/>
                  </a:cubicBezTo>
                  <a:cubicBezTo>
                    <a:pt x="728" y="8452"/>
                    <a:pt x="321" y="9266"/>
                    <a:pt x="844" y="9412"/>
                  </a:cubicBezTo>
                  <a:cubicBezTo>
                    <a:pt x="867" y="9418"/>
                    <a:pt x="888" y="9420"/>
                    <a:pt x="909" y="9420"/>
                  </a:cubicBezTo>
                  <a:cubicBezTo>
                    <a:pt x="994" y="9420"/>
                    <a:pt x="1064" y="9382"/>
                    <a:pt x="1135" y="9382"/>
                  </a:cubicBezTo>
                  <a:cubicBezTo>
                    <a:pt x="1270" y="9382"/>
                    <a:pt x="1328" y="9253"/>
                    <a:pt x="1438" y="9253"/>
                  </a:cubicBezTo>
                  <a:cubicBezTo>
                    <a:pt x="1493" y="9253"/>
                    <a:pt x="1561" y="9285"/>
                    <a:pt x="1658" y="9382"/>
                  </a:cubicBezTo>
                  <a:cubicBezTo>
                    <a:pt x="1686" y="9440"/>
                    <a:pt x="1716" y="9529"/>
                    <a:pt x="1744" y="9587"/>
                  </a:cubicBezTo>
                  <a:cubicBezTo>
                    <a:pt x="1802" y="9761"/>
                    <a:pt x="1918" y="9905"/>
                    <a:pt x="2093" y="9993"/>
                  </a:cubicBezTo>
                  <a:cubicBezTo>
                    <a:pt x="2151" y="10254"/>
                    <a:pt x="2209" y="10486"/>
                    <a:pt x="2239" y="10749"/>
                  </a:cubicBezTo>
                  <a:cubicBezTo>
                    <a:pt x="2239" y="10807"/>
                    <a:pt x="2209" y="10835"/>
                    <a:pt x="2209" y="10893"/>
                  </a:cubicBezTo>
                  <a:cubicBezTo>
                    <a:pt x="2195" y="10908"/>
                    <a:pt x="2202" y="10916"/>
                    <a:pt x="2217" y="10916"/>
                  </a:cubicBezTo>
                  <a:cubicBezTo>
                    <a:pt x="2231" y="10916"/>
                    <a:pt x="2253" y="10908"/>
                    <a:pt x="2267" y="10893"/>
                  </a:cubicBezTo>
                  <a:lnTo>
                    <a:pt x="2267" y="10865"/>
                  </a:lnTo>
                  <a:cubicBezTo>
                    <a:pt x="2441" y="11853"/>
                    <a:pt x="2471" y="12899"/>
                    <a:pt x="2820" y="13857"/>
                  </a:cubicBezTo>
                  <a:cubicBezTo>
                    <a:pt x="2994" y="14322"/>
                    <a:pt x="3634" y="14612"/>
                    <a:pt x="4040" y="14786"/>
                  </a:cubicBezTo>
                  <a:cubicBezTo>
                    <a:pt x="4157" y="14845"/>
                    <a:pt x="4273" y="14903"/>
                    <a:pt x="4417" y="14933"/>
                  </a:cubicBezTo>
                  <a:lnTo>
                    <a:pt x="4417" y="14961"/>
                  </a:lnTo>
                  <a:cubicBezTo>
                    <a:pt x="4417" y="15023"/>
                    <a:pt x="4467" y="15052"/>
                    <a:pt x="4514" y="15052"/>
                  </a:cubicBezTo>
                  <a:cubicBezTo>
                    <a:pt x="4554" y="15052"/>
                    <a:pt x="4591" y="15031"/>
                    <a:pt x="4591" y="14991"/>
                  </a:cubicBezTo>
                  <a:cubicBezTo>
                    <a:pt x="4708" y="15019"/>
                    <a:pt x="4796" y="15049"/>
                    <a:pt x="4912" y="15077"/>
                  </a:cubicBezTo>
                  <a:cubicBezTo>
                    <a:pt x="5261" y="15193"/>
                    <a:pt x="5579" y="15340"/>
                    <a:pt x="5928" y="15456"/>
                  </a:cubicBezTo>
                  <a:cubicBezTo>
                    <a:pt x="6953" y="15745"/>
                    <a:pt x="8031" y="15864"/>
                    <a:pt x="9106" y="15864"/>
                  </a:cubicBezTo>
                  <a:cubicBezTo>
                    <a:pt x="9433" y="15864"/>
                    <a:pt x="9759" y="15853"/>
                    <a:pt x="10084" y="15832"/>
                  </a:cubicBezTo>
                  <a:cubicBezTo>
                    <a:pt x="11158" y="15746"/>
                    <a:pt x="12611" y="15863"/>
                    <a:pt x="13366" y="14903"/>
                  </a:cubicBezTo>
                  <a:cubicBezTo>
                    <a:pt x="13773" y="14438"/>
                    <a:pt x="13831" y="13624"/>
                    <a:pt x="13889" y="13015"/>
                  </a:cubicBezTo>
                  <a:cubicBezTo>
                    <a:pt x="13978" y="12171"/>
                    <a:pt x="14122" y="11330"/>
                    <a:pt x="14152" y="10486"/>
                  </a:cubicBezTo>
                  <a:cubicBezTo>
                    <a:pt x="14152" y="10458"/>
                    <a:pt x="14152" y="10458"/>
                    <a:pt x="14122" y="10428"/>
                  </a:cubicBezTo>
                  <a:cubicBezTo>
                    <a:pt x="14152" y="10428"/>
                    <a:pt x="14152" y="10428"/>
                    <a:pt x="14180" y="10458"/>
                  </a:cubicBezTo>
                  <a:cubicBezTo>
                    <a:pt x="14245" y="10486"/>
                    <a:pt x="14310" y="10499"/>
                    <a:pt x="14375" y="10499"/>
                  </a:cubicBezTo>
                  <a:cubicBezTo>
                    <a:pt x="14514" y="10499"/>
                    <a:pt x="14652" y="10440"/>
                    <a:pt x="14791" y="10342"/>
                  </a:cubicBezTo>
                  <a:cubicBezTo>
                    <a:pt x="14907" y="10254"/>
                    <a:pt x="14993" y="10138"/>
                    <a:pt x="15140" y="10052"/>
                  </a:cubicBezTo>
                  <a:cubicBezTo>
                    <a:pt x="15314" y="9905"/>
                    <a:pt x="15430" y="9963"/>
                    <a:pt x="15605" y="9905"/>
                  </a:cubicBezTo>
                  <a:cubicBezTo>
                    <a:pt x="15837" y="9847"/>
                    <a:pt x="15953" y="9645"/>
                    <a:pt x="16039" y="9440"/>
                  </a:cubicBezTo>
                  <a:cubicBezTo>
                    <a:pt x="16128" y="9382"/>
                    <a:pt x="16186" y="9266"/>
                    <a:pt x="16244" y="9150"/>
                  </a:cubicBezTo>
                  <a:cubicBezTo>
                    <a:pt x="16302" y="9006"/>
                    <a:pt x="16360" y="8831"/>
                    <a:pt x="16476" y="8685"/>
                  </a:cubicBezTo>
                  <a:cubicBezTo>
                    <a:pt x="16504" y="8599"/>
                    <a:pt x="16593" y="8569"/>
                    <a:pt x="16621" y="8483"/>
                  </a:cubicBezTo>
                  <a:cubicBezTo>
                    <a:pt x="16651" y="8308"/>
                    <a:pt x="16504" y="8104"/>
                    <a:pt x="16418" y="7960"/>
                  </a:cubicBezTo>
                  <a:cubicBezTo>
                    <a:pt x="16330" y="7813"/>
                    <a:pt x="16272" y="7581"/>
                    <a:pt x="16156" y="7464"/>
                  </a:cubicBezTo>
                  <a:cubicBezTo>
                    <a:pt x="16084" y="7407"/>
                    <a:pt x="16034" y="7385"/>
                    <a:pt x="15994" y="7385"/>
                  </a:cubicBezTo>
                  <a:cubicBezTo>
                    <a:pt x="15954" y="7385"/>
                    <a:pt x="15925" y="7407"/>
                    <a:pt x="15895" y="7437"/>
                  </a:cubicBezTo>
                  <a:cubicBezTo>
                    <a:pt x="15953" y="7174"/>
                    <a:pt x="16012" y="6941"/>
                    <a:pt x="15923" y="6681"/>
                  </a:cubicBezTo>
                  <a:cubicBezTo>
                    <a:pt x="15923" y="6651"/>
                    <a:pt x="15865" y="6623"/>
                    <a:pt x="15865" y="6623"/>
                  </a:cubicBezTo>
                  <a:cubicBezTo>
                    <a:pt x="15837" y="6565"/>
                    <a:pt x="15865" y="6449"/>
                    <a:pt x="15865" y="6391"/>
                  </a:cubicBezTo>
                  <a:cubicBezTo>
                    <a:pt x="15865" y="6158"/>
                    <a:pt x="15807" y="5868"/>
                    <a:pt x="15691" y="5663"/>
                  </a:cubicBezTo>
                  <a:cubicBezTo>
                    <a:pt x="15516" y="5372"/>
                    <a:pt x="15256" y="5256"/>
                    <a:pt x="14907" y="5228"/>
                  </a:cubicBezTo>
                  <a:cubicBezTo>
                    <a:pt x="14826" y="5210"/>
                    <a:pt x="14750" y="5203"/>
                    <a:pt x="14676" y="5203"/>
                  </a:cubicBezTo>
                  <a:cubicBezTo>
                    <a:pt x="14513" y="5203"/>
                    <a:pt x="14361" y="5237"/>
                    <a:pt x="14180" y="5256"/>
                  </a:cubicBezTo>
                  <a:cubicBezTo>
                    <a:pt x="14113" y="5256"/>
                    <a:pt x="14085" y="5275"/>
                    <a:pt x="14062" y="5275"/>
                  </a:cubicBezTo>
                  <a:cubicBezTo>
                    <a:pt x="14044" y="5275"/>
                    <a:pt x="14030" y="5265"/>
                    <a:pt x="14006" y="5228"/>
                  </a:cubicBezTo>
                  <a:cubicBezTo>
                    <a:pt x="13947" y="5140"/>
                    <a:pt x="14006" y="4763"/>
                    <a:pt x="13978" y="4647"/>
                  </a:cubicBezTo>
                  <a:cubicBezTo>
                    <a:pt x="13947" y="4268"/>
                    <a:pt x="13920" y="3834"/>
                    <a:pt x="13657" y="3543"/>
                  </a:cubicBezTo>
                  <a:cubicBezTo>
                    <a:pt x="13513" y="3369"/>
                    <a:pt x="13338" y="3253"/>
                    <a:pt x="13106" y="3222"/>
                  </a:cubicBezTo>
                  <a:cubicBezTo>
                    <a:pt x="13071" y="3219"/>
                    <a:pt x="13042" y="3217"/>
                    <a:pt x="13018" y="3217"/>
                  </a:cubicBezTo>
                  <a:cubicBezTo>
                    <a:pt x="12975" y="3217"/>
                    <a:pt x="12948" y="3221"/>
                    <a:pt x="12931" y="3221"/>
                  </a:cubicBezTo>
                  <a:cubicBezTo>
                    <a:pt x="12886" y="3221"/>
                    <a:pt x="12923" y="3194"/>
                    <a:pt x="12959" y="2990"/>
                  </a:cubicBezTo>
                  <a:cubicBezTo>
                    <a:pt x="13076" y="2265"/>
                    <a:pt x="12873" y="1161"/>
                    <a:pt x="12030" y="986"/>
                  </a:cubicBezTo>
                  <a:cubicBezTo>
                    <a:pt x="11797" y="928"/>
                    <a:pt x="11623" y="898"/>
                    <a:pt x="11479" y="696"/>
                  </a:cubicBezTo>
                  <a:cubicBezTo>
                    <a:pt x="11421" y="638"/>
                    <a:pt x="11390" y="579"/>
                    <a:pt x="11363" y="491"/>
                  </a:cubicBezTo>
                  <a:cubicBezTo>
                    <a:pt x="11246" y="347"/>
                    <a:pt x="11100" y="231"/>
                    <a:pt x="10898" y="142"/>
                  </a:cubicBezTo>
                  <a:cubicBezTo>
                    <a:pt x="10669" y="44"/>
                    <a:pt x="10421" y="11"/>
                    <a:pt x="10171" y="11"/>
                  </a:cubicBezTo>
                  <a:cubicBezTo>
                    <a:pt x="9976" y="11"/>
                    <a:pt x="9780" y="31"/>
                    <a:pt x="9589" y="56"/>
                  </a:cubicBezTo>
                  <a:cubicBezTo>
                    <a:pt x="9278" y="122"/>
                    <a:pt x="9019" y="239"/>
                    <a:pt x="8733" y="239"/>
                  </a:cubicBezTo>
                  <a:cubicBezTo>
                    <a:pt x="8644" y="239"/>
                    <a:pt x="8553" y="228"/>
                    <a:pt x="8457" y="201"/>
                  </a:cubicBezTo>
                  <a:cubicBezTo>
                    <a:pt x="8194" y="142"/>
                    <a:pt x="7962" y="56"/>
                    <a:pt x="7729" y="26"/>
                  </a:cubicBezTo>
                  <a:cubicBezTo>
                    <a:pt x="7624" y="10"/>
                    <a:pt x="7513" y="1"/>
                    <a:pt x="739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9"/>
            <p:cNvSpPr/>
            <p:nvPr/>
          </p:nvSpPr>
          <p:spPr>
            <a:xfrm>
              <a:off x="1921012" y="3540161"/>
              <a:ext cx="47144" cy="79108"/>
            </a:xfrm>
            <a:custGeom>
              <a:rect b="b" l="l" r="r" t="t"/>
              <a:pathLst>
                <a:path extrusionOk="0" h="2074" w="1236">
                  <a:moveTo>
                    <a:pt x="438" y="1272"/>
                  </a:moveTo>
                  <a:cubicBezTo>
                    <a:pt x="554" y="1302"/>
                    <a:pt x="756" y="1330"/>
                    <a:pt x="844" y="1446"/>
                  </a:cubicBezTo>
                  <a:cubicBezTo>
                    <a:pt x="988" y="1620"/>
                    <a:pt x="814" y="1825"/>
                    <a:pt x="612" y="1883"/>
                  </a:cubicBezTo>
                  <a:cubicBezTo>
                    <a:pt x="591" y="1886"/>
                    <a:pt x="568" y="1888"/>
                    <a:pt x="543" y="1888"/>
                  </a:cubicBezTo>
                  <a:cubicBezTo>
                    <a:pt x="366" y="1888"/>
                    <a:pt x="127" y="1797"/>
                    <a:pt x="205" y="1592"/>
                  </a:cubicBezTo>
                  <a:cubicBezTo>
                    <a:pt x="233" y="1476"/>
                    <a:pt x="321" y="1360"/>
                    <a:pt x="407" y="1272"/>
                  </a:cubicBezTo>
                  <a:close/>
                  <a:moveTo>
                    <a:pt x="1218" y="1"/>
                  </a:moveTo>
                  <a:cubicBezTo>
                    <a:pt x="1207" y="1"/>
                    <a:pt x="1193" y="8"/>
                    <a:pt x="1193" y="23"/>
                  </a:cubicBezTo>
                  <a:cubicBezTo>
                    <a:pt x="1105" y="430"/>
                    <a:pt x="1019" y="865"/>
                    <a:pt x="1019" y="1302"/>
                  </a:cubicBezTo>
                  <a:cubicBezTo>
                    <a:pt x="902" y="1128"/>
                    <a:pt x="670" y="1097"/>
                    <a:pt x="465" y="1069"/>
                  </a:cubicBezTo>
                  <a:lnTo>
                    <a:pt x="407" y="1069"/>
                  </a:lnTo>
                  <a:cubicBezTo>
                    <a:pt x="379" y="1069"/>
                    <a:pt x="379" y="1069"/>
                    <a:pt x="349" y="1097"/>
                  </a:cubicBezTo>
                  <a:cubicBezTo>
                    <a:pt x="205" y="1272"/>
                    <a:pt x="1" y="1476"/>
                    <a:pt x="1" y="1709"/>
                  </a:cubicBezTo>
                  <a:cubicBezTo>
                    <a:pt x="25" y="1967"/>
                    <a:pt x="298" y="2074"/>
                    <a:pt x="539" y="2074"/>
                  </a:cubicBezTo>
                  <a:cubicBezTo>
                    <a:pt x="595" y="2074"/>
                    <a:pt x="649" y="2068"/>
                    <a:pt x="698" y="2057"/>
                  </a:cubicBezTo>
                  <a:cubicBezTo>
                    <a:pt x="988" y="1999"/>
                    <a:pt x="1193" y="1737"/>
                    <a:pt x="1077" y="1418"/>
                  </a:cubicBezTo>
                  <a:cubicBezTo>
                    <a:pt x="1077" y="1388"/>
                    <a:pt x="1047" y="1330"/>
                    <a:pt x="1019" y="1302"/>
                  </a:cubicBezTo>
                  <a:lnTo>
                    <a:pt x="1019" y="1302"/>
                  </a:lnTo>
                  <a:cubicBezTo>
                    <a:pt x="1028" y="1311"/>
                    <a:pt x="1037" y="1314"/>
                    <a:pt x="1046" y="1314"/>
                  </a:cubicBezTo>
                  <a:cubicBezTo>
                    <a:pt x="1063" y="1314"/>
                    <a:pt x="1077" y="1302"/>
                    <a:pt x="1077" y="1302"/>
                  </a:cubicBezTo>
                  <a:cubicBezTo>
                    <a:pt x="1077" y="865"/>
                    <a:pt x="1163" y="458"/>
                    <a:pt x="1221" y="23"/>
                  </a:cubicBezTo>
                  <a:cubicBezTo>
                    <a:pt x="1236" y="8"/>
                    <a:pt x="1229" y="1"/>
                    <a:pt x="121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9"/>
            <p:cNvSpPr/>
            <p:nvPr/>
          </p:nvSpPr>
          <p:spPr>
            <a:xfrm>
              <a:off x="1996382" y="3501981"/>
              <a:ext cx="43292" cy="34786"/>
            </a:xfrm>
            <a:custGeom>
              <a:rect b="b" l="l" r="r" t="t"/>
              <a:pathLst>
                <a:path extrusionOk="0" h="912" w="1135">
                  <a:moveTo>
                    <a:pt x="554" y="269"/>
                  </a:moveTo>
                  <a:cubicBezTo>
                    <a:pt x="573" y="289"/>
                    <a:pt x="594" y="309"/>
                    <a:pt x="625" y="309"/>
                  </a:cubicBezTo>
                  <a:cubicBezTo>
                    <a:pt x="638" y="309"/>
                    <a:pt x="653" y="306"/>
                    <a:pt x="670" y="297"/>
                  </a:cubicBezTo>
                  <a:cubicBezTo>
                    <a:pt x="708" y="284"/>
                    <a:pt x="753" y="271"/>
                    <a:pt x="793" y="271"/>
                  </a:cubicBezTo>
                  <a:cubicBezTo>
                    <a:pt x="843" y="271"/>
                    <a:pt x="886" y="291"/>
                    <a:pt x="902" y="355"/>
                  </a:cubicBezTo>
                  <a:cubicBezTo>
                    <a:pt x="902" y="413"/>
                    <a:pt x="872" y="529"/>
                    <a:pt x="814" y="560"/>
                  </a:cubicBezTo>
                  <a:cubicBezTo>
                    <a:pt x="742" y="680"/>
                    <a:pt x="627" y="741"/>
                    <a:pt x="507" y="741"/>
                  </a:cubicBezTo>
                  <a:cubicBezTo>
                    <a:pt x="484" y="741"/>
                    <a:pt x="461" y="738"/>
                    <a:pt x="437" y="734"/>
                  </a:cubicBezTo>
                  <a:cubicBezTo>
                    <a:pt x="379" y="734"/>
                    <a:pt x="263" y="734"/>
                    <a:pt x="233" y="676"/>
                  </a:cubicBezTo>
                  <a:cubicBezTo>
                    <a:pt x="205" y="646"/>
                    <a:pt x="205" y="529"/>
                    <a:pt x="233" y="501"/>
                  </a:cubicBezTo>
                  <a:lnTo>
                    <a:pt x="379" y="355"/>
                  </a:lnTo>
                  <a:lnTo>
                    <a:pt x="554" y="269"/>
                  </a:lnTo>
                  <a:close/>
                  <a:moveTo>
                    <a:pt x="953" y="1"/>
                  </a:moveTo>
                  <a:cubicBezTo>
                    <a:pt x="946" y="1"/>
                    <a:pt x="938" y="2"/>
                    <a:pt x="930" y="6"/>
                  </a:cubicBezTo>
                  <a:cubicBezTo>
                    <a:pt x="902" y="6"/>
                    <a:pt x="844" y="37"/>
                    <a:pt x="786" y="64"/>
                  </a:cubicBezTo>
                  <a:cubicBezTo>
                    <a:pt x="728" y="64"/>
                    <a:pt x="670" y="64"/>
                    <a:pt x="612" y="95"/>
                  </a:cubicBezTo>
                  <a:cubicBezTo>
                    <a:pt x="581" y="123"/>
                    <a:pt x="554" y="153"/>
                    <a:pt x="554" y="181"/>
                  </a:cubicBezTo>
                  <a:cubicBezTo>
                    <a:pt x="495" y="211"/>
                    <a:pt x="437" y="211"/>
                    <a:pt x="379" y="239"/>
                  </a:cubicBezTo>
                  <a:cubicBezTo>
                    <a:pt x="263" y="327"/>
                    <a:pt x="147" y="385"/>
                    <a:pt x="89" y="529"/>
                  </a:cubicBezTo>
                  <a:cubicBezTo>
                    <a:pt x="0" y="792"/>
                    <a:pt x="291" y="908"/>
                    <a:pt x="495" y="908"/>
                  </a:cubicBezTo>
                  <a:cubicBezTo>
                    <a:pt x="514" y="910"/>
                    <a:pt x="532" y="911"/>
                    <a:pt x="550" y="911"/>
                  </a:cubicBezTo>
                  <a:cubicBezTo>
                    <a:pt x="788" y="911"/>
                    <a:pt x="994" y="743"/>
                    <a:pt x="1077" y="501"/>
                  </a:cubicBezTo>
                  <a:cubicBezTo>
                    <a:pt x="1104" y="385"/>
                    <a:pt x="1135" y="239"/>
                    <a:pt x="1046" y="153"/>
                  </a:cubicBezTo>
                  <a:lnTo>
                    <a:pt x="960" y="64"/>
                  </a:lnTo>
                  <a:cubicBezTo>
                    <a:pt x="1010" y="64"/>
                    <a:pt x="995" y="1"/>
                    <a:pt x="95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9"/>
            <p:cNvSpPr/>
            <p:nvPr/>
          </p:nvSpPr>
          <p:spPr>
            <a:xfrm>
              <a:off x="2076176" y="3526468"/>
              <a:ext cx="35511" cy="33604"/>
            </a:xfrm>
            <a:custGeom>
              <a:rect b="b" l="l" r="r" t="t"/>
              <a:pathLst>
                <a:path extrusionOk="0" h="881" w="931">
                  <a:moveTo>
                    <a:pt x="377" y="1"/>
                  </a:moveTo>
                  <a:cubicBezTo>
                    <a:pt x="259" y="1"/>
                    <a:pt x="241" y="154"/>
                    <a:pt x="349" y="208"/>
                  </a:cubicBezTo>
                  <a:cubicBezTo>
                    <a:pt x="437" y="236"/>
                    <a:pt x="612" y="266"/>
                    <a:pt x="670" y="352"/>
                  </a:cubicBezTo>
                  <a:cubicBezTo>
                    <a:pt x="728" y="468"/>
                    <a:pt x="612" y="643"/>
                    <a:pt x="495" y="701"/>
                  </a:cubicBezTo>
                  <a:cubicBezTo>
                    <a:pt x="469" y="711"/>
                    <a:pt x="443" y="716"/>
                    <a:pt x="417" y="716"/>
                  </a:cubicBezTo>
                  <a:cubicBezTo>
                    <a:pt x="301" y="716"/>
                    <a:pt x="199" y="617"/>
                    <a:pt x="175" y="499"/>
                  </a:cubicBezTo>
                  <a:cubicBezTo>
                    <a:pt x="175" y="352"/>
                    <a:pt x="233" y="236"/>
                    <a:pt x="263" y="120"/>
                  </a:cubicBezTo>
                  <a:cubicBezTo>
                    <a:pt x="280" y="84"/>
                    <a:pt x="265" y="60"/>
                    <a:pt x="244" y="60"/>
                  </a:cubicBezTo>
                  <a:cubicBezTo>
                    <a:pt x="231" y="60"/>
                    <a:pt x="216" y="69"/>
                    <a:pt x="205" y="92"/>
                  </a:cubicBezTo>
                  <a:cubicBezTo>
                    <a:pt x="117" y="236"/>
                    <a:pt x="0" y="441"/>
                    <a:pt x="89" y="643"/>
                  </a:cubicBezTo>
                  <a:cubicBezTo>
                    <a:pt x="152" y="794"/>
                    <a:pt x="296" y="880"/>
                    <a:pt x="437" y="880"/>
                  </a:cubicBezTo>
                  <a:cubicBezTo>
                    <a:pt x="487" y="880"/>
                    <a:pt x="536" y="870"/>
                    <a:pt x="581" y="847"/>
                  </a:cubicBezTo>
                  <a:cubicBezTo>
                    <a:pt x="786" y="789"/>
                    <a:pt x="930" y="557"/>
                    <a:pt x="902" y="352"/>
                  </a:cubicBezTo>
                  <a:cubicBezTo>
                    <a:pt x="872" y="92"/>
                    <a:pt x="612" y="34"/>
                    <a:pt x="407" y="4"/>
                  </a:cubicBezTo>
                  <a:cubicBezTo>
                    <a:pt x="397" y="1"/>
                    <a:pt x="387" y="1"/>
                    <a:pt x="37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9"/>
            <p:cNvSpPr/>
            <p:nvPr/>
          </p:nvSpPr>
          <p:spPr>
            <a:xfrm>
              <a:off x="2007443" y="3597298"/>
              <a:ext cx="36655" cy="40469"/>
            </a:xfrm>
            <a:custGeom>
              <a:rect b="b" l="l" r="r" t="t"/>
              <a:pathLst>
                <a:path extrusionOk="0" h="1061" w="961">
                  <a:moveTo>
                    <a:pt x="566" y="225"/>
                  </a:moveTo>
                  <a:cubicBezTo>
                    <a:pt x="582" y="225"/>
                    <a:pt x="598" y="229"/>
                    <a:pt x="612" y="239"/>
                  </a:cubicBezTo>
                  <a:cubicBezTo>
                    <a:pt x="728" y="355"/>
                    <a:pt x="698" y="676"/>
                    <a:pt x="640" y="792"/>
                  </a:cubicBezTo>
                  <a:cubicBezTo>
                    <a:pt x="611" y="841"/>
                    <a:pt x="571" y="860"/>
                    <a:pt x="529" y="860"/>
                  </a:cubicBezTo>
                  <a:cubicBezTo>
                    <a:pt x="448" y="860"/>
                    <a:pt x="360" y="790"/>
                    <a:pt x="322" y="734"/>
                  </a:cubicBezTo>
                  <a:cubicBezTo>
                    <a:pt x="233" y="645"/>
                    <a:pt x="233" y="529"/>
                    <a:pt x="264" y="413"/>
                  </a:cubicBezTo>
                  <a:lnTo>
                    <a:pt x="291" y="385"/>
                  </a:lnTo>
                  <a:cubicBezTo>
                    <a:pt x="366" y="336"/>
                    <a:pt x="479" y="225"/>
                    <a:pt x="566" y="225"/>
                  </a:cubicBezTo>
                  <a:close/>
                  <a:moveTo>
                    <a:pt x="558" y="1"/>
                  </a:moveTo>
                  <a:cubicBezTo>
                    <a:pt x="453" y="1"/>
                    <a:pt x="353" y="50"/>
                    <a:pt x="264" y="122"/>
                  </a:cubicBezTo>
                  <a:cubicBezTo>
                    <a:pt x="233" y="122"/>
                    <a:pt x="175" y="122"/>
                    <a:pt x="175" y="180"/>
                  </a:cubicBezTo>
                  <a:cubicBezTo>
                    <a:pt x="59" y="443"/>
                    <a:pt x="1" y="734"/>
                    <a:pt x="233" y="936"/>
                  </a:cubicBezTo>
                  <a:cubicBezTo>
                    <a:pt x="336" y="1009"/>
                    <a:pt x="452" y="1060"/>
                    <a:pt x="561" y="1060"/>
                  </a:cubicBezTo>
                  <a:cubicBezTo>
                    <a:pt x="670" y="1060"/>
                    <a:pt x="771" y="1009"/>
                    <a:pt x="845" y="878"/>
                  </a:cubicBezTo>
                  <a:cubicBezTo>
                    <a:pt x="961" y="645"/>
                    <a:pt x="961" y="239"/>
                    <a:pt x="756" y="64"/>
                  </a:cubicBezTo>
                  <a:cubicBezTo>
                    <a:pt x="690" y="20"/>
                    <a:pt x="623" y="1"/>
                    <a:pt x="55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9"/>
            <p:cNvSpPr/>
            <p:nvPr/>
          </p:nvSpPr>
          <p:spPr>
            <a:xfrm>
              <a:off x="2116073" y="3593065"/>
              <a:ext cx="41079" cy="35854"/>
            </a:xfrm>
            <a:custGeom>
              <a:rect b="b" l="l" r="r" t="t"/>
              <a:pathLst>
                <a:path extrusionOk="0" h="940" w="1077">
                  <a:moveTo>
                    <a:pt x="349" y="233"/>
                  </a:moveTo>
                  <a:lnTo>
                    <a:pt x="612" y="322"/>
                  </a:lnTo>
                  <a:cubicBezTo>
                    <a:pt x="670" y="350"/>
                    <a:pt x="728" y="380"/>
                    <a:pt x="756" y="438"/>
                  </a:cubicBezTo>
                  <a:cubicBezTo>
                    <a:pt x="786" y="524"/>
                    <a:pt x="698" y="612"/>
                    <a:pt x="640" y="670"/>
                  </a:cubicBezTo>
                  <a:cubicBezTo>
                    <a:pt x="581" y="713"/>
                    <a:pt x="487" y="749"/>
                    <a:pt x="404" y="749"/>
                  </a:cubicBezTo>
                  <a:cubicBezTo>
                    <a:pt x="321" y="749"/>
                    <a:pt x="248" y="713"/>
                    <a:pt x="233" y="612"/>
                  </a:cubicBezTo>
                  <a:cubicBezTo>
                    <a:pt x="205" y="466"/>
                    <a:pt x="291" y="350"/>
                    <a:pt x="349" y="233"/>
                  </a:cubicBezTo>
                  <a:close/>
                  <a:moveTo>
                    <a:pt x="349" y="1"/>
                  </a:moveTo>
                  <a:cubicBezTo>
                    <a:pt x="233" y="1"/>
                    <a:pt x="175" y="89"/>
                    <a:pt x="233" y="175"/>
                  </a:cubicBezTo>
                  <a:cubicBezTo>
                    <a:pt x="117" y="322"/>
                    <a:pt x="0" y="554"/>
                    <a:pt x="89" y="728"/>
                  </a:cubicBezTo>
                  <a:cubicBezTo>
                    <a:pt x="161" y="874"/>
                    <a:pt x="303" y="939"/>
                    <a:pt x="448" y="939"/>
                  </a:cubicBezTo>
                  <a:cubicBezTo>
                    <a:pt x="534" y="939"/>
                    <a:pt x="622" y="916"/>
                    <a:pt x="698" y="873"/>
                  </a:cubicBezTo>
                  <a:cubicBezTo>
                    <a:pt x="902" y="756"/>
                    <a:pt x="1077" y="466"/>
                    <a:pt x="930" y="264"/>
                  </a:cubicBezTo>
                  <a:cubicBezTo>
                    <a:pt x="786" y="59"/>
                    <a:pt x="554" y="59"/>
                    <a:pt x="34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9"/>
            <p:cNvSpPr/>
            <p:nvPr/>
          </p:nvSpPr>
          <p:spPr>
            <a:xfrm>
              <a:off x="2131597" y="3490844"/>
              <a:ext cx="33260" cy="39249"/>
            </a:xfrm>
            <a:custGeom>
              <a:rect b="b" l="l" r="r" t="t"/>
              <a:pathLst>
                <a:path extrusionOk="0" h="1029" w="872">
                  <a:moveTo>
                    <a:pt x="306" y="1"/>
                  </a:moveTo>
                  <a:cubicBezTo>
                    <a:pt x="288" y="1"/>
                    <a:pt x="271" y="11"/>
                    <a:pt x="263" y="38"/>
                  </a:cubicBezTo>
                  <a:cubicBezTo>
                    <a:pt x="147" y="240"/>
                    <a:pt x="0" y="473"/>
                    <a:pt x="58" y="705"/>
                  </a:cubicBezTo>
                  <a:cubicBezTo>
                    <a:pt x="112" y="867"/>
                    <a:pt x="292" y="1029"/>
                    <a:pt x="457" y="1029"/>
                  </a:cubicBezTo>
                  <a:cubicBezTo>
                    <a:pt x="470" y="1029"/>
                    <a:pt x="483" y="1028"/>
                    <a:pt x="495" y="1026"/>
                  </a:cubicBezTo>
                  <a:cubicBezTo>
                    <a:pt x="697" y="968"/>
                    <a:pt x="844" y="763"/>
                    <a:pt x="872" y="589"/>
                  </a:cubicBezTo>
                  <a:cubicBezTo>
                    <a:pt x="872" y="329"/>
                    <a:pt x="728" y="154"/>
                    <a:pt x="495" y="66"/>
                  </a:cubicBezTo>
                  <a:cubicBezTo>
                    <a:pt x="487" y="64"/>
                    <a:pt x="479" y="64"/>
                    <a:pt x="471" y="64"/>
                  </a:cubicBezTo>
                  <a:cubicBezTo>
                    <a:pt x="343" y="64"/>
                    <a:pt x="299" y="272"/>
                    <a:pt x="437" y="298"/>
                  </a:cubicBezTo>
                  <a:cubicBezTo>
                    <a:pt x="581" y="329"/>
                    <a:pt x="639" y="415"/>
                    <a:pt x="639" y="561"/>
                  </a:cubicBezTo>
                  <a:cubicBezTo>
                    <a:pt x="666" y="663"/>
                    <a:pt x="579" y="832"/>
                    <a:pt x="440" y="832"/>
                  </a:cubicBezTo>
                  <a:cubicBezTo>
                    <a:pt x="421" y="832"/>
                    <a:pt x="400" y="828"/>
                    <a:pt x="379" y="821"/>
                  </a:cubicBezTo>
                  <a:cubicBezTo>
                    <a:pt x="58" y="677"/>
                    <a:pt x="263" y="298"/>
                    <a:pt x="379" y="96"/>
                  </a:cubicBezTo>
                  <a:cubicBezTo>
                    <a:pt x="398" y="56"/>
                    <a:pt x="348" y="1"/>
                    <a:pt x="30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9"/>
            <p:cNvSpPr/>
            <p:nvPr/>
          </p:nvSpPr>
          <p:spPr>
            <a:xfrm>
              <a:off x="2066564" y="3470171"/>
              <a:ext cx="26318" cy="21360"/>
            </a:xfrm>
            <a:custGeom>
              <a:rect b="b" l="l" r="r" t="t"/>
              <a:pathLst>
                <a:path extrusionOk="0" h="560" w="690">
                  <a:moveTo>
                    <a:pt x="381" y="1"/>
                  </a:moveTo>
                  <a:cubicBezTo>
                    <a:pt x="289" y="1"/>
                    <a:pt x="213" y="110"/>
                    <a:pt x="283" y="201"/>
                  </a:cubicBezTo>
                  <a:cubicBezTo>
                    <a:pt x="310" y="231"/>
                    <a:pt x="399" y="317"/>
                    <a:pt x="341" y="348"/>
                  </a:cubicBezTo>
                  <a:cubicBezTo>
                    <a:pt x="326" y="357"/>
                    <a:pt x="312" y="361"/>
                    <a:pt x="298" y="361"/>
                  </a:cubicBezTo>
                  <a:cubicBezTo>
                    <a:pt x="225" y="361"/>
                    <a:pt x="157" y="255"/>
                    <a:pt x="108" y="231"/>
                  </a:cubicBezTo>
                  <a:cubicBezTo>
                    <a:pt x="91" y="214"/>
                    <a:pt x="74" y="207"/>
                    <a:pt x="59" y="207"/>
                  </a:cubicBezTo>
                  <a:cubicBezTo>
                    <a:pt x="23" y="207"/>
                    <a:pt x="0" y="248"/>
                    <a:pt x="20" y="289"/>
                  </a:cubicBezTo>
                  <a:cubicBezTo>
                    <a:pt x="88" y="424"/>
                    <a:pt x="208" y="559"/>
                    <a:pt x="353" y="559"/>
                  </a:cubicBezTo>
                  <a:cubicBezTo>
                    <a:pt x="395" y="559"/>
                    <a:pt x="439" y="548"/>
                    <a:pt x="485" y="522"/>
                  </a:cubicBezTo>
                  <a:cubicBezTo>
                    <a:pt x="689" y="406"/>
                    <a:pt x="573" y="173"/>
                    <a:pt x="457" y="27"/>
                  </a:cubicBezTo>
                  <a:cubicBezTo>
                    <a:pt x="432" y="9"/>
                    <a:pt x="406" y="1"/>
                    <a:pt x="38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9"/>
            <p:cNvSpPr/>
            <p:nvPr/>
          </p:nvSpPr>
          <p:spPr>
            <a:xfrm>
              <a:off x="2194799" y="3652109"/>
              <a:ext cx="39935" cy="35549"/>
            </a:xfrm>
            <a:custGeom>
              <a:rect b="b" l="l" r="r" t="t"/>
              <a:pathLst>
                <a:path extrusionOk="0" h="932" w="1047">
                  <a:moveTo>
                    <a:pt x="596" y="227"/>
                  </a:moveTo>
                  <a:cubicBezTo>
                    <a:pt x="648" y="227"/>
                    <a:pt x="695" y="242"/>
                    <a:pt x="726" y="285"/>
                  </a:cubicBezTo>
                  <a:cubicBezTo>
                    <a:pt x="814" y="429"/>
                    <a:pt x="726" y="691"/>
                    <a:pt x="551" y="749"/>
                  </a:cubicBezTo>
                  <a:cubicBezTo>
                    <a:pt x="525" y="754"/>
                    <a:pt x="498" y="756"/>
                    <a:pt x="471" y="756"/>
                  </a:cubicBezTo>
                  <a:cubicBezTo>
                    <a:pt x="327" y="756"/>
                    <a:pt x="203" y="688"/>
                    <a:pt x="203" y="517"/>
                  </a:cubicBezTo>
                  <a:cubicBezTo>
                    <a:pt x="203" y="459"/>
                    <a:pt x="203" y="371"/>
                    <a:pt x="233" y="312"/>
                  </a:cubicBezTo>
                  <a:lnTo>
                    <a:pt x="319" y="312"/>
                  </a:lnTo>
                  <a:cubicBezTo>
                    <a:pt x="393" y="275"/>
                    <a:pt x="503" y="227"/>
                    <a:pt x="596" y="227"/>
                  </a:cubicBezTo>
                  <a:close/>
                  <a:moveTo>
                    <a:pt x="588" y="1"/>
                  </a:moveTo>
                  <a:cubicBezTo>
                    <a:pt x="479" y="1"/>
                    <a:pt x="363" y="37"/>
                    <a:pt x="261" y="80"/>
                  </a:cubicBezTo>
                  <a:cubicBezTo>
                    <a:pt x="247" y="66"/>
                    <a:pt x="218" y="52"/>
                    <a:pt x="192" y="52"/>
                  </a:cubicBezTo>
                  <a:cubicBezTo>
                    <a:pt x="167" y="52"/>
                    <a:pt x="145" y="66"/>
                    <a:pt x="145" y="110"/>
                  </a:cubicBezTo>
                  <a:cubicBezTo>
                    <a:pt x="86" y="285"/>
                    <a:pt x="0" y="545"/>
                    <a:pt x="86" y="719"/>
                  </a:cubicBezTo>
                  <a:cubicBezTo>
                    <a:pt x="160" y="865"/>
                    <a:pt x="325" y="932"/>
                    <a:pt x="488" y="932"/>
                  </a:cubicBezTo>
                  <a:cubicBezTo>
                    <a:pt x="585" y="932"/>
                    <a:pt x="680" y="909"/>
                    <a:pt x="756" y="866"/>
                  </a:cubicBezTo>
                  <a:cubicBezTo>
                    <a:pt x="958" y="719"/>
                    <a:pt x="1047" y="343"/>
                    <a:pt x="872" y="138"/>
                  </a:cubicBezTo>
                  <a:cubicBezTo>
                    <a:pt x="799" y="37"/>
                    <a:pt x="697" y="1"/>
                    <a:pt x="58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9"/>
            <p:cNvSpPr/>
            <p:nvPr/>
          </p:nvSpPr>
          <p:spPr>
            <a:xfrm>
              <a:off x="2052146" y="3653940"/>
              <a:ext cx="44016" cy="41194"/>
            </a:xfrm>
            <a:custGeom>
              <a:rect b="b" l="l" r="r" t="t"/>
              <a:pathLst>
                <a:path extrusionOk="0" h="1080" w="1154">
                  <a:moveTo>
                    <a:pt x="428" y="323"/>
                  </a:moveTo>
                  <a:cubicBezTo>
                    <a:pt x="661" y="411"/>
                    <a:pt x="893" y="585"/>
                    <a:pt x="777" y="760"/>
                  </a:cubicBezTo>
                  <a:cubicBezTo>
                    <a:pt x="729" y="831"/>
                    <a:pt x="641" y="883"/>
                    <a:pt x="562" y="883"/>
                  </a:cubicBezTo>
                  <a:cubicBezTo>
                    <a:pt x="545" y="883"/>
                    <a:pt x="529" y="881"/>
                    <a:pt x="514" y="876"/>
                  </a:cubicBezTo>
                  <a:cubicBezTo>
                    <a:pt x="370" y="876"/>
                    <a:pt x="340" y="729"/>
                    <a:pt x="340" y="613"/>
                  </a:cubicBezTo>
                  <a:cubicBezTo>
                    <a:pt x="340" y="497"/>
                    <a:pt x="370" y="411"/>
                    <a:pt x="428" y="323"/>
                  </a:cubicBezTo>
                  <a:close/>
                  <a:moveTo>
                    <a:pt x="139" y="1"/>
                  </a:moveTo>
                  <a:cubicBezTo>
                    <a:pt x="41" y="1"/>
                    <a:pt x="0" y="151"/>
                    <a:pt x="107" y="178"/>
                  </a:cubicBezTo>
                  <a:cubicBezTo>
                    <a:pt x="165" y="206"/>
                    <a:pt x="254" y="237"/>
                    <a:pt x="340" y="295"/>
                  </a:cubicBezTo>
                  <a:cubicBezTo>
                    <a:pt x="312" y="353"/>
                    <a:pt x="282" y="439"/>
                    <a:pt x="254" y="527"/>
                  </a:cubicBezTo>
                  <a:cubicBezTo>
                    <a:pt x="169" y="776"/>
                    <a:pt x="272" y="1080"/>
                    <a:pt x="585" y="1080"/>
                  </a:cubicBezTo>
                  <a:cubicBezTo>
                    <a:pt x="600" y="1080"/>
                    <a:pt x="615" y="1079"/>
                    <a:pt x="630" y="1078"/>
                  </a:cubicBezTo>
                  <a:cubicBezTo>
                    <a:pt x="921" y="1020"/>
                    <a:pt x="1153" y="729"/>
                    <a:pt x="979" y="469"/>
                  </a:cubicBezTo>
                  <a:cubicBezTo>
                    <a:pt x="893" y="323"/>
                    <a:pt x="747" y="206"/>
                    <a:pt x="602" y="120"/>
                  </a:cubicBezTo>
                  <a:lnTo>
                    <a:pt x="747" y="120"/>
                  </a:lnTo>
                  <a:cubicBezTo>
                    <a:pt x="747" y="120"/>
                    <a:pt x="777" y="90"/>
                    <a:pt x="747" y="90"/>
                  </a:cubicBezTo>
                  <a:cubicBezTo>
                    <a:pt x="688" y="90"/>
                    <a:pt x="602" y="90"/>
                    <a:pt x="544" y="120"/>
                  </a:cubicBezTo>
                  <a:cubicBezTo>
                    <a:pt x="428" y="62"/>
                    <a:pt x="282" y="32"/>
                    <a:pt x="165" y="4"/>
                  </a:cubicBezTo>
                  <a:cubicBezTo>
                    <a:pt x="156" y="2"/>
                    <a:pt x="147" y="1"/>
                    <a:pt x="13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9"/>
            <p:cNvSpPr/>
            <p:nvPr/>
          </p:nvSpPr>
          <p:spPr>
            <a:xfrm>
              <a:off x="1922157" y="3663589"/>
              <a:ext cx="37723" cy="28416"/>
            </a:xfrm>
            <a:custGeom>
              <a:rect b="b" l="l" r="r" t="t"/>
              <a:pathLst>
                <a:path extrusionOk="0" h="745" w="989">
                  <a:moveTo>
                    <a:pt x="446" y="249"/>
                  </a:moveTo>
                  <a:cubicBezTo>
                    <a:pt x="491" y="249"/>
                    <a:pt x="536" y="256"/>
                    <a:pt x="582" y="274"/>
                  </a:cubicBezTo>
                  <a:cubicBezTo>
                    <a:pt x="698" y="332"/>
                    <a:pt x="756" y="418"/>
                    <a:pt x="640" y="507"/>
                  </a:cubicBezTo>
                  <a:cubicBezTo>
                    <a:pt x="572" y="566"/>
                    <a:pt x="509" y="590"/>
                    <a:pt x="452" y="590"/>
                  </a:cubicBezTo>
                  <a:cubicBezTo>
                    <a:pt x="313" y="590"/>
                    <a:pt x="207" y="447"/>
                    <a:pt x="145" y="302"/>
                  </a:cubicBezTo>
                  <a:cubicBezTo>
                    <a:pt x="246" y="283"/>
                    <a:pt x="346" y="249"/>
                    <a:pt x="446" y="249"/>
                  </a:cubicBezTo>
                  <a:close/>
                  <a:moveTo>
                    <a:pt x="416" y="1"/>
                  </a:moveTo>
                  <a:cubicBezTo>
                    <a:pt x="307" y="1"/>
                    <a:pt x="197" y="29"/>
                    <a:pt x="87" y="70"/>
                  </a:cubicBezTo>
                  <a:cubicBezTo>
                    <a:pt x="1" y="100"/>
                    <a:pt x="1" y="216"/>
                    <a:pt x="29" y="274"/>
                  </a:cubicBezTo>
                  <a:cubicBezTo>
                    <a:pt x="87" y="448"/>
                    <a:pt x="175" y="623"/>
                    <a:pt x="349" y="709"/>
                  </a:cubicBezTo>
                  <a:cubicBezTo>
                    <a:pt x="389" y="733"/>
                    <a:pt x="436" y="744"/>
                    <a:pt x="485" y="744"/>
                  </a:cubicBezTo>
                  <a:cubicBezTo>
                    <a:pt x="613" y="744"/>
                    <a:pt x="758" y="669"/>
                    <a:pt x="842" y="565"/>
                  </a:cubicBezTo>
                  <a:cubicBezTo>
                    <a:pt x="989" y="418"/>
                    <a:pt x="931" y="244"/>
                    <a:pt x="784" y="128"/>
                  </a:cubicBezTo>
                  <a:cubicBezTo>
                    <a:pt x="662" y="36"/>
                    <a:pt x="539" y="1"/>
                    <a:pt x="4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9"/>
            <p:cNvSpPr/>
            <p:nvPr/>
          </p:nvSpPr>
          <p:spPr>
            <a:xfrm>
              <a:off x="1804678" y="3607063"/>
              <a:ext cx="73195" cy="108439"/>
            </a:xfrm>
            <a:custGeom>
              <a:rect b="b" l="l" r="r" t="t"/>
              <a:pathLst>
                <a:path extrusionOk="0" h="2843" w="1919">
                  <a:moveTo>
                    <a:pt x="1540" y="594"/>
                  </a:moveTo>
                  <a:cubicBezTo>
                    <a:pt x="1481" y="680"/>
                    <a:pt x="1423" y="768"/>
                    <a:pt x="1337" y="854"/>
                  </a:cubicBezTo>
                  <a:cubicBezTo>
                    <a:pt x="1307" y="826"/>
                    <a:pt x="1279" y="796"/>
                    <a:pt x="1279" y="710"/>
                  </a:cubicBezTo>
                  <a:cubicBezTo>
                    <a:pt x="1279" y="680"/>
                    <a:pt x="1279" y="652"/>
                    <a:pt x="1307" y="622"/>
                  </a:cubicBezTo>
                  <a:lnTo>
                    <a:pt x="1337" y="622"/>
                  </a:lnTo>
                  <a:cubicBezTo>
                    <a:pt x="1395" y="622"/>
                    <a:pt x="1481" y="594"/>
                    <a:pt x="1540" y="594"/>
                  </a:cubicBezTo>
                  <a:close/>
                  <a:moveTo>
                    <a:pt x="1628" y="622"/>
                  </a:moveTo>
                  <a:lnTo>
                    <a:pt x="1628" y="622"/>
                  </a:lnTo>
                  <a:cubicBezTo>
                    <a:pt x="1686" y="680"/>
                    <a:pt x="1540" y="796"/>
                    <a:pt x="1512" y="826"/>
                  </a:cubicBezTo>
                  <a:cubicBezTo>
                    <a:pt x="1481" y="826"/>
                    <a:pt x="1454" y="854"/>
                    <a:pt x="1423" y="854"/>
                  </a:cubicBezTo>
                  <a:cubicBezTo>
                    <a:pt x="1481" y="768"/>
                    <a:pt x="1570" y="680"/>
                    <a:pt x="1628" y="622"/>
                  </a:cubicBezTo>
                  <a:close/>
                  <a:moveTo>
                    <a:pt x="756" y="1466"/>
                  </a:moveTo>
                  <a:cubicBezTo>
                    <a:pt x="466" y="1842"/>
                    <a:pt x="203" y="2249"/>
                    <a:pt x="1" y="2656"/>
                  </a:cubicBezTo>
                  <a:cubicBezTo>
                    <a:pt x="1" y="2677"/>
                    <a:pt x="29" y="2711"/>
                    <a:pt x="46" y="2711"/>
                  </a:cubicBezTo>
                  <a:cubicBezTo>
                    <a:pt x="53" y="2711"/>
                    <a:pt x="59" y="2704"/>
                    <a:pt x="59" y="2686"/>
                  </a:cubicBezTo>
                  <a:cubicBezTo>
                    <a:pt x="261" y="2279"/>
                    <a:pt x="524" y="1872"/>
                    <a:pt x="784" y="1493"/>
                  </a:cubicBezTo>
                  <a:cubicBezTo>
                    <a:pt x="784" y="1466"/>
                    <a:pt x="784" y="1466"/>
                    <a:pt x="756" y="1466"/>
                  </a:cubicBezTo>
                  <a:close/>
                  <a:moveTo>
                    <a:pt x="1745" y="0"/>
                  </a:moveTo>
                  <a:cubicBezTo>
                    <a:pt x="1734" y="0"/>
                    <a:pt x="1723" y="4"/>
                    <a:pt x="1714" y="13"/>
                  </a:cubicBezTo>
                  <a:cubicBezTo>
                    <a:pt x="1598" y="99"/>
                    <a:pt x="1481" y="215"/>
                    <a:pt x="1365" y="331"/>
                  </a:cubicBezTo>
                  <a:cubicBezTo>
                    <a:pt x="1365" y="320"/>
                    <a:pt x="1356" y="313"/>
                    <a:pt x="1344" y="313"/>
                  </a:cubicBezTo>
                  <a:cubicBezTo>
                    <a:pt x="1327" y="313"/>
                    <a:pt x="1307" y="327"/>
                    <a:pt x="1307" y="361"/>
                  </a:cubicBezTo>
                  <a:cubicBezTo>
                    <a:pt x="1279" y="361"/>
                    <a:pt x="1279" y="389"/>
                    <a:pt x="1249" y="389"/>
                  </a:cubicBezTo>
                  <a:cubicBezTo>
                    <a:pt x="1249" y="420"/>
                    <a:pt x="1249" y="447"/>
                    <a:pt x="1221" y="447"/>
                  </a:cubicBezTo>
                  <a:cubicBezTo>
                    <a:pt x="1221" y="478"/>
                    <a:pt x="1221" y="506"/>
                    <a:pt x="1191" y="536"/>
                  </a:cubicBezTo>
                  <a:cubicBezTo>
                    <a:pt x="1133" y="594"/>
                    <a:pt x="1075" y="680"/>
                    <a:pt x="1017" y="738"/>
                  </a:cubicBezTo>
                  <a:cubicBezTo>
                    <a:pt x="872" y="943"/>
                    <a:pt x="668" y="1203"/>
                    <a:pt x="698" y="1435"/>
                  </a:cubicBezTo>
                  <a:cubicBezTo>
                    <a:pt x="698" y="1466"/>
                    <a:pt x="726" y="1466"/>
                    <a:pt x="756" y="1466"/>
                  </a:cubicBezTo>
                  <a:cubicBezTo>
                    <a:pt x="784" y="1466"/>
                    <a:pt x="784" y="1435"/>
                    <a:pt x="784" y="1435"/>
                  </a:cubicBezTo>
                  <a:cubicBezTo>
                    <a:pt x="756" y="1203"/>
                    <a:pt x="958" y="912"/>
                    <a:pt x="1133" y="710"/>
                  </a:cubicBezTo>
                  <a:lnTo>
                    <a:pt x="1133" y="854"/>
                  </a:lnTo>
                  <a:cubicBezTo>
                    <a:pt x="1163" y="912"/>
                    <a:pt x="1191" y="970"/>
                    <a:pt x="1249" y="1001"/>
                  </a:cubicBezTo>
                  <a:cubicBezTo>
                    <a:pt x="1047" y="1261"/>
                    <a:pt x="900" y="1524"/>
                    <a:pt x="872" y="1842"/>
                  </a:cubicBezTo>
                  <a:cubicBezTo>
                    <a:pt x="872" y="1857"/>
                    <a:pt x="887" y="1865"/>
                    <a:pt x="902" y="1865"/>
                  </a:cubicBezTo>
                  <a:cubicBezTo>
                    <a:pt x="916" y="1865"/>
                    <a:pt x="931" y="1857"/>
                    <a:pt x="931" y="1842"/>
                  </a:cubicBezTo>
                  <a:cubicBezTo>
                    <a:pt x="989" y="1552"/>
                    <a:pt x="1133" y="1261"/>
                    <a:pt x="1307" y="1029"/>
                  </a:cubicBezTo>
                  <a:cubicBezTo>
                    <a:pt x="1344" y="1041"/>
                    <a:pt x="1386" y="1049"/>
                    <a:pt x="1429" y="1049"/>
                  </a:cubicBezTo>
                  <a:cubicBezTo>
                    <a:pt x="1488" y="1049"/>
                    <a:pt x="1548" y="1034"/>
                    <a:pt x="1598" y="1001"/>
                  </a:cubicBezTo>
                  <a:lnTo>
                    <a:pt x="1598" y="1001"/>
                  </a:lnTo>
                  <a:cubicBezTo>
                    <a:pt x="1540" y="1087"/>
                    <a:pt x="1454" y="1203"/>
                    <a:pt x="1395" y="1319"/>
                  </a:cubicBezTo>
                  <a:cubicBezTo>
                    <a:pt x="1395" y="1291"/>
                    <a:pt x="1365" y="1291"/>
                    <a:pt x="1337" y="1291"/>
                  </a:cubicBezTo>
                  <a:cubicBezTo>
                    <a:pt x="1047" y="1784"/>
                    <a:pt x="640" y="2249"/>
                    <a:pt x="466" y="2802"/>
                  </a:cubicBezTo>
                  <a:cubicBezTo>
                    <a:pt x="466" y="2822"/>
                    <a:pt x="495" y="2843"/>
                    <a:pt x="512" y="2843"/>
                  </a:cubicBezTo>
                  <a:cubicBezTo>
                    <a:pt x="519" y="2843"/>
                    <a:pt x="524" y="2839"/>
                    <a:pt x="524" y="2830"/>
                  </a:cubicBezTo>
                  <a:lnTo>
                    <a:pt x="552" y="2802"/>
                  </a:lnTo>
                  <a:lnTo>
                    <a:pt x="552" y="2772"/>
                  </a:lnTo>
                  <a:cubicBezTo>
                    <a:pt x="726" y="2307"/>
                    <a:pt x="1047" y="1872"/>
                    <a:pt x="1307" y="1466"/>
                  </a:cubicBezTo>
                  <a:lnTo>
                    <a:pt x="1307" y="1466"/>
                  </a:lnTo>
                  <a:cubicBezTo>
                    <a:pt x="1249" y="1582"/>
                    <a:pt x="1191" y="1698"/>
                    <a:pt x="1163" y="1814"/>
                  </a:cubicBezTo>
                  <a:cubicBezTo>
                    <a:pt x="1145" y="1848"/>
                    <a:pt x="1158" y="1862"/>
                    <a:pt x="1177" y="1862"/>
                  </a:cubicBezTo>
                  <a:cubicBezTo>
                    <a:pt x="1191" y="1862"/>
                    <a:pt x="1208" y="1855"/>
                    <a:pt x="1221" y="1842"/>
                  </a:cubicBezTo>
                  <a:cubicBezTo>
                    <a:pt x="1337" y="1466"/>
                    <a:pt x="1540" y="1145"/>
                    <a:pt x="1802" y="854"/>
                  </a:cubicBezTo>
                  <a:lnTo>
                    <a:pt x="1802" y="826"/>
                  </a:lnTo>
                  <a:lnTo>
                    <a:pt x="1918" y="710"/>
                  </a:lnTo>
                  <a:cubicBezTo>
                    <a:pt x="1918" y="680"/>
                    <a:pt x="1918" y="652"/>
                    <a:pt x="1888" y="652"/>
                  </a:cubicBezTo>
                  <a:cubicBezTo>
                    <a:pt x="1888" y="622"/>
                    <a:pt x="1888" y="564"/>
                    <a:pt x="1860" y="536"/>
                  </a:cubicBezTo>
                  <a:cubicBezTo>
                    <a:pt x="1860" y="478"/>
                    <a:pt x="1830" y="447"/>
                    <a:pt x="1802" y="420"/>
                  </a:cubicBezTo>
                  <a:lnTo>
                    <a:pt x="1802" y="389"/>
                  </a:lnTo>
                  <a:cubicBezTo>
                    <a:pt x="1822" y="370"/>
                    <a:pt x="1799" y="349"/>
                    <a:pt x="1774" y="349"/>
                  </a:cubicBezTo>
                  <a:cubicBezTo>
                    <a:pt x="1763" y="349"/>
                    <a:pt x="1752" y="352"/>
                    <a:pt x="1744" y="361"/>
                  </a:cubicBezTo>
                  <a:cubicBezTo>
                    <a:pt x="1700" y="346"/>
                    <a:pt x="1649" y="339"/>
                    <a:pt x="1598" y="339"/>
                  </a:cubicBezTo>
                  <a:cubicBezTo>
                    <a:pt x="1547" y="339"/>
                    <a:pt x="1497" y="346"/>
                    <a:pt x="1454" y="361"/>
                  </a:cubicBezTo>
                  <a:lnTo>
                    <a:pt x="1772" y="41"/>
                  </a:lnTo>
                  <a:cubicBezTo>
                    <a:pt x="1793" y="21"/>
                    <a:pt x="1771" y="0"/>
                    <a:pt x="174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9"/>
            <p:cNvSpPr/>
            <p:nvPr/>
          </p:nvSpPr>
          <p:spPr>
            <a:xfrm>
              <a:off x="1922157" y="3508427"/>
              <a:ext cx="25174" cy="44131"/>
            </a:xfrm>
            <a:custGeom>
              <a:rect b="b" l="l" r="r" t="t"/>
              <a:pathLst>
                <a:path extrusionOk="0" h="1157" w="660">
                  <a:moveTo>
                    <a:pt x="611" y="0"/>
                  </a:moveTo>
                  <a:cubicBezTo>
                    <a:pt x="601" y="0"/>
                    <a:pt x="590" y="4"/>
                    <a:pt x="582" y="12"/>
                  </a:cubicBezTo>
                  <a:cubicBezTo>
                    <a:pt x="349" y="360"/>
                    <a:pt x="87" y="681"/>
                    <a:pt x="1" y="1088"/>
                  </a:cubicBezTo>
                  <a:lnTo>
                    <a:pt x="1" y="1146"/>
                  </a:lnTo>
                  <a:cubicBezTo>
                    <a:pt x="24" y="1153"/>
                    <a:pt x="45" y="1157"/>
                    <a:pt x="64" y="1157"/>
                  </a:cubicBezTo>
                  <a:cubicBezTo>
                    <a:pt x="118" y="1157"/>
                    <a:pt x="160" y="1130"/>
                    <a:pt x="203" y="1088"/>
                  </a:cubicBezTo>
                  <a:cubicBezTo>
                    <a:pt x="203" y="1058"/>
                    <a:pt x="175" y="1030"/>
                    <a:pt x="145" y="1030"/>
                  </a:cubicBezTo>
                  <a:cubicBezTo>
                    <a:pt x="130" y="1052"/>
                    <a:pt x="118" y="1061"/>
                    <a:pt x="110" y="1061"/>
                  </a:cubicBezTo>
                  <a:cubicBezTo>
                    <a:pt x="87" y="1061"/>
                    <a:pt x="87" y="992"/>
                    <a:pt x="87" y="972"/>
                  </a:cubicBezTo>
                  <a:cubicBezTo>
                    <a:pt x="87" y="941"/>
                    <a:pt x="117" y="883"/>
                    <a:pt x="145" y="855"/>
                  </a:cubicBezTo>
                  <a:cubicBezTo>
                    <a:pt x="175" y="739"/>
                    <a:pt x="233" y="623"/>
                    <a:pt x="319" y="535"/>
                  </a:cubicBezTo>
                  <a:cubicBezTo>
                    <a:pt x="408" y="360"/>
                    <a:pt x="524" y="216"/>
                    <a:pt x="640" y="42"/>
                  </a:cubicBezTo>
                  <a:cubicBezTo>
                    <a:pt x="660" y="20"/>
                    <a:pt x="636" y="0"/>
                    <a:pt x="61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9"/>
            <p:cNvSpPr/>
            <p:nvPr/>
          </p:nvSpPr>
          <p:spPr>
            <a:xfrm>
              <a:off x="1927649" y="3508427"/>
              <a:ext cx="30018" cy="52599"/>
            </a:xfrm>
            <a:custGeom>
              <a:rect b="b" l="l" r="r" t="t"/>
              <a:pathLst>
                <a:path extrusionOk="0" h="1379" w="787">
                  <a:moveTo>
                    <a:pt x="752" y="0"/>
                  </a:moveTo>
                  <a:cubicBezTo>
                    <a:pt x="745" y="0"/>
                    <a:pt x="737" y="4"/>
                    <a:pt x="728" y="12"/>
                  </a:cubicBezTo>
                  <a:cubicBezTo>
                    <a:pt x="524" y="332"/>
                    <a:pt x="322" y="623"/>
                    <a:pt x="175" y="972"/>
                  </a:cubicBezTo>
                  <a:cubicBezTo>
                    <a:pt x="147" y="1058"/>
                    <a:pt x="1" y="1290"/>
                    <a:pt x="117" y="1378"/>
                  </a:cubicBezTo>
                  <a:lnTo>
                    <a:pt x="175" y="1378"/>
                  </a:lnTo>
                  <a:lnTo>
                    <a:pt x="264" y="1290"/>
                  </a:lnTo>
                  <a:cubicBezTo>
                    <a:pt x="283" y="1270"/>
                    <a:pt x="260" y="1250"/>
                    <a:pt x="235" y="1250"/>
                  </a:cubicBezTo>
                  <a:cubicBezTo>
                    <a:pt x="225" y="1250"/>
                    <a:pt x="214" y="1253"/>
                    <a:pt x="205" y="1262"/>
                  </a:cubicBezTo>
                  <a:cubicBezTo>
                    <a:pt x="190" y="1277"/>
                    <a:pt x="179" y="1283"/>
                    <a:pt x="172" y="1283"/>
                  </a:cubicBezTo>
                  <a:cubicBezTo>
                    <a:pt x="136" y="1283"/>
                    <a:pt x="180" y="1136"/>
                    <a:pt x="205" y="1088"/>
                  </a:cubicBezTo>
                  <a:cubicBezTo>
                    <a:pt x="233" y="1000"/>
                    <a:pt x="291" y="883"/>
                    <a:pt x="350" y="767"/>
                  </a:cubicBezTo>
                  <a:cubicBezTo>
                    <a:pt x="466" y="507"/>
                    <a:pt x="612" y="274"/>
                    <a:pt x="787" y="42"/>
                  </a:cubicBezTo>
                  <a:cubicBezTo>
                    <a:pt x="787" y="20"/>
                    <a:pt x="771" y="0"/>
                    <a:pt x="7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9"/>
            <p:cNvSpPr/>
            <p:nvPr/>
          </p:nvSpPr>
          <p:spPr>
            <a:xfrm>
              <a:off x="1939893" y="3520556"/>
              <a:ext cx="25479" cy="45580"/>
            </a:xfrm>
            <a:custGeom>
              <a:rect b="b" l="l" r="r" t="t"/>
              <a:pathLst>
                <a:path extrusionOk="0" h="1195" w="668">
                  <a:moveTo>
                    <a:pt x="647" y="1"/>
                  </a:moveTo>
                  <a:cubicBezTo>
                    <a:pt x="643" y="1"/>
                    <a:pt x="640" y="4"/>
                    <a:pt x="640" y="14"/>
                  </a:cubicBezTo>
                  <a:cubicBezTo>
                    <a:pt x="377" y="363"/>
                    <a:pt x="117" y="740"/>
                    <a:pt x="1" y="1146"/>
                  </a:cubicBezTo>
                  <a:cubicBezTo>
                    <a:pt x="1" y="1181"/>
                    <a:pt x="21" y="1195"/>
                    <a:pt x="37" y="1195"/>
                  </a:cubicBezTo>
                  <a:cubicBezTo>
                    <a:pt x="49" y="1195"/>
                    <a:pt x="59" y="1188"/>
                    <a:pt x="59" y="1177"/>
                  </a:cubicBezTo>
                  <a:cubicBezTo>
                    <a:pt x="175" y="740"/>
                    <a:pt x="407" y="391"/>
                    <a:pt x="668" y="14"/>
                  </a:cubicBezTo>
                  <a:cubicBezTo>
                    <a:pt x="668" y="14"/>
                    <a:pt x="655" y="1"/>
                    <a:pt x="64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9"/>
            <p:cNvSpPr/>
            <p:nvPr/>
          </p:nvSpPr>
          <p:spPr>
            <a:xfrm>
              <a:off x="1948780" y="3551642"/>
              <a:ext cx="14380" cy="30857"/>
            </a:xfrm>
            <a:custGeom>
              <a:rect b="b" l="l" r="r" t="t"/>
              <a:pathLst>
                <a:path extrusionOk="0" h="809" w="377">
                  <a:moveTo>
                    <a:pt x="331" y="0"/>
                  </a:moveTo>
                  <a:cubicBezTo>
                    <a:pt x="324" y="0"/>
                    <a:pt x="319" y="4"/>
                    <a:pt x="319" y="13"/>
                  </a:cubicBezTo>
                  <a:cubicBezTo>
                    <a:pt x="174" y="245"/>
                    <a:pt x="58" y="506"/>
                    <a:pt x="0" y="768"/>
                  </a:cubicBezTo>
                  <a:cubicBezTo>
                    <a:pt x="0" y="788"/>
                    <a:pt x="29" y="809"/>
                    <a:pt x="46" y="809"/>
                  </a:cubicBezTo>
                  <a:cubicBezTo>
                    <a:pt x="53" y="809"/>
                    <a:pt x="58" y="805"/>
                    <a:pt x="58" y="796"/>
                  </a:cubicBezTo>
                  <a:cubicBezTo>
                    <a:pt x="116" y="506"/>
                    <a:pt x="233" y="273"/>
                    <a:pt x="377" y="41"/>
                  </a:cubicBezTo>
                  <a:cubicBezTo>
                    <a:pt x="377" y="21"/>
                    <a:pt x="348" y="0"/>
                    <a:pt x="33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9"/>
            <p:cNvSpPr/>
            <p:nvPr/>
          </p:nvSpPr>
          <p:spPr>
            <a:xfrm>
              <a:off x="1770502" y="3586199"/>
              <a:ext cx="92763" cy="42720"/>
            </a:xfrm>
            <a:custGeom>
              <a:rect b="b" l="l" r="r" t="t"/>
              <a:pathLst>
                <a:path extrusionOk="0" h="1120" w="2432">
                  <a:moveTo>
                    <a:pt x="2390" y="1"/>
                  </a:moveTo>
                  <a:cubicBezTo>
                    <a:pt x="2386" y="1"/>
                    <a:pt x="2382" y="3"/>
                    <a:pt x="2377" y="7"/>
                  </a:cubicBezTo>
                  <a:cubicBezTo>
                    <a:pt x="1564" y="327"/>
                    <a:pt x="781" y="646"/>
                    <a:pt x="25" y="1053"/>
                  </a:cubicBezTo>
                  <a:cubicBezTo>
                    <a:pt x="1" y="1077"/>
                    <a:pt x="16" y="1119"/>
                    <a:pt x="37" y="1119"/>
                  </a:cubicBezTo>
                  <a:cubicBezTo>
                    <a:pt x="42" y="1119"/>
                    <a:pt x="48" y="1117"/>
                    <a:pt x="53" y="1111"/>
                  </a:cubicBezTo>
                  <a:cubicBezTo>
                    <a:pt x="808" y="734"/>
                    <a:pt x="1594" y="385"/>
                    <a:pt x="2408" y="65"/>
                  </a:cubicBezTo>
                  <a:cubicBezTo>
                    <a:pt x="2432" y="65"/>
                    <a:pt x="2414" y="1"/>
                    <a:pt x="239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9"/>
            <p:cNvSpPr/>
            <p:nvPr/>
          </p:nvSpPr>
          <p:spPr>
            <a:xfrm>
              <a:off x="1760776" y="3582003"/>
              <a:ext cx="118165" cy="64613"/>
            </a:xfrm>
            <a:custGeom>
              <a:rect b="b" l="l" r="r" t="t"/>
              <a:pathLst>
                <a:path extrusionOk="0" h="1694" w="3098">
                  <a:moveTo>
                    <a:pt x="3039" y="0"/>
                  </a:moveTo>
                  <a:cubicBezTo>
                    <a:pt x="2807" y="117"/>
                    <a:pt x="2574" y="233"/>
                    <a:pt x="2372" y="379"/>
                  </a:cubicBezTo>
                  <a:cubicBezTo>
                    <a:pt x="2372" y="379"/>
                    <a:pt x="2372" y="366"/>
                    <a:pt x="2363" y="366"/>
                  </a:cubicBezTo>
                  <a:cubicBezTo>
                    <a:pt x="2359" y="366"/>
                    <a:pt x="2352" y="369"/>
                    <a:pt x="2342" y="379"/>
                  </a:cubicBezTo>
                  <a:cubicBezTo>
                    <a:pt x="1559" y="756"/>
                    <a:pt x="773" y="1135"/>
                    <a:pt x="48" y="1627"/>
                  </a:cubicBezTo>
                  <a:cubicBezTo>
                    <a:pt x="1" y="1652"/>
                    <a:pt x="10" y="1694"/>
                    <a:pt x="45" y="1694"/>
                  </a:cubicBezTo>
                  <a:cubicBezTo>
                    <a:pt x="54" y="1694"/>
                    <a:pt x="64" y="1691"/>
                    <a:pt x="76" y="1686"/>
                  </a:cubicBezTo>
                  <a:lnTo>
                    <a:pt x="106" y="1686"/>
                  </a:lnTo>
                  <a:lnTo>
                    <a:pt x="106" y="1658"/>
                  </a:lnTo>
                  <a:cubicBezTo>
                    <a:pt x="773" y="1251"/>
                    <a:pt x="1470" y="872"/>
                    <a:pt x="2168" y="523"/>
                  </a:cubicBezTo>
                  <a:lnTo>
                    <a:pt x="2168" y="523"/>
                  </a:lnTo>
                  <a:cubicBezTo>
                    <a:pt x="1819" y="814"/>
                    <a:pt x="1470" y="1135"/>
                    <a:pt x="1210" y="1541"/>
                  </a:cubicBezTo>
                  <a:cubicBezTo>
                    <a:pt x="1189" y="1561"/>
                    <a:pt x="1211" y="1582"/>
                    <a:pt x="1237" y="1582"/>
                  </a:cubicBezTo>
                  <a:cubicBezTo>
                    <a:pt x="1248" y="1582"/>
                    <a:pt x="1259" y="1578"/>
                    <a:pt x="1268" y="1569"/>
                  </a:cubicBezTo>
                  <a:cubicBezTo>
                    <a:pt x="1500" y="1251"/>
                    <a:pt x="1761" y="960"/>
                    <a:pt x="2051" y="698"/>
                  </a:cubicBezTo>
                  <a:cubicBezTo>
                    <a:pt x="2372" y="407"/>
                    <a:pt x="2691" y="233"/>
                    <a:pt x="3039" y="58"/>
                  </a:cubicBezTo>
                  <a:cubicBezTo>
                    <a:pt x="3097" y="31"/>
                    <a:pt x="3069" y="0"/>
                    <a:pt x="303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9"/>
            <p:cNvSpPr/>
            <p:nvPr/>
          </p:nvSpPr>
          <p:spPr>
            <a:xfrm>
              <a:off x="1753910" y="3638225"/>
              <a:ext cx="53895" cy="43864"/>
            </a:xfrm>
            <a:custGeom>
              <a:rect b="b" l="l" r="r" t="t"/>
              <a:pathLst>
                <a:path extrusionOk="0" h="1150" w="1413">
                  <a:moveTo>
                    <a:pt x="1377" y="1"/>
                  </a:moveTo>
                  <a:cubicBezTo>
                    <a:pt x="1371" y="1"/>
                    <a:pt x="1366" y="3"/>
                    <a:pt x="1360" y="9"/>
                  </a:cubicBezTo>
                  <a:cubicBezTo>
                    <a:pt x="895" y="358"/>
                    <a:pt x="430" y="676"/>
                    <a:pt x="23" y="1083"/>
                  </a:cubicBezTo>
                  <a:cubicBezTo>
                    <a:pt x="1" y="1107"/>
                    <a:pt x="34" y="1150"/>
                    <a:pt x="62" y="1150"/>
                  </a:cubicBezTo>
                  <a:cubicBezTo>
                    <a:pt x="69" y="1150"/>
                    <a:pt x="76" y="1147"/>
                    <a:pt x="81" y="1141"/>
                  </a:cubicBezTo>
                  <a:cubicBezTo>
                    <a:pt x="460" y="735"/>
                    <a:pt x="925" y="386"/>
                    <a:pt x="1390" y="67"/>
                  </a:cubicBezTo>
                  <a:cubicBezTo>
                    <a:pt x="1412" y="43"/>
                    <a:pt x="1399" y="1"/>
                    <a:pt x="137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9"/>
            <p:cNvSpPr/>
            <p:nvPr/>
          </p:nvSpPr>
          <p:spPr>
            <a:xfrm>
              <a:off x="1764781" y="3598328"/>
              <a:ext cx="105083" cy="90970"/>
            </a:xfrm>
            <a:custGeom>
              <a:rect b="b" l="l" r="r" t="t"/>
              <a:pathLst>
                <a:path extrusionOk="0" h="2385" w="2755">
                  <a:moveTo>
                    <a:pt x="2720" y="1"/>
                  </a:moveTo>
                  <a:cubicBezTo>
                    <a:pt x="2714" y="1"/>
                    <a:pt x="2708" y="3"/>
                    <a:pt x="2702" y="9"/>
                  </a:cubicBezTo>
                  <a:cubicBezTo>
                    <a:pt x="2383" y="184"/>
                    <a:pt x="2035" y="386"/>
                    <a:pt x="1772" y="676"/>
                  </a:cubicBezTo>
                  <a:cubicBezTo>
                    <a:pt x="1656" y="823"/>
                    <a:pt x="1512" y="967"/>
                    <a:pt x="1423" y="1141"/>
                  </a:cubicBezTo>
                  <a:cubicBezTo>
                    <a:pt x="931" y="1490"/>
                    <a:pt x="435" y="1839"/>
                    <a:pt x="1" y="2304"/>
                  </a:cubicBezTo>
                  <a:cubicBezTo>
                    <a:pt x="1" y="2304"/>
                    <a:pt x="1" y="2334"/>
                    <a:pt x="29" y="2362"/>
                  </a:cubicBezTo>
                  <a:lnTo>
                    <a:pt x="59" y="2362"/>
                  </a:lnTo>
                  <a:cubicBezTo>
                    <a:pt x="59" y="2377"/>
                    <a:pt x="66" y="2384"/>
                    <a:pt x="73" y="2384"/>
                  </a:cubicBezTo>
                  <a:cubicBezTo>
                    <a:pt x="80" y="2384"/>
                    <a:pt x="87" y="2377"/>
                    <a:pt x="87" y="2362"/>
                  </a:cubicBezTo>
                  <a:lnTo>
                    <a:pt x="117" y="2362"/>
                  </a:lnTo>
                  <a:cubicBezTo>
                    <a:pt x="145" y="2334"/>
                    <a:pt x="145" y="2304"/>
                    <a:pt x="117" y="2304"/>
                  </a:cubicBezTo>
                  <a:cubicBezTo>
                    <a:pt x="145" y="2276"/>
                    <a:pt x="175" y="2276"/>
                    <a:pt x="175" y="2245"/>
                  </a:cubicBezTo>
                  <a:cubicBezTo>
                    <a:pt x="203" y="2218"/>
                    <a:pt x="203" y="2187"/>
                    <a:pt x="233" y="2187"/>
                  </a:cubicBezTo>
                  <a:lnTo>
                    <a:pt x="408" y="2013"/>
                  </a:lnTo>
                  <a:cubicBezTo>
                    <a:pt x="552" y="1869"/>
                    <a:pt x="698" y="1753"/>
                    <a:pt x="842" y="1636"/>
                  </a:cubicBezTo>
                  <a:cubicBezTo>
                    <a:pt x="1017" y="1490"/>
                    <a:pt x="1221" y="1374"/>
                    <a:pt x="1395" y="1230"/>
                  </a:cubicBezTo>
                  <a:lnTo>
                    <a:pt x="1395" y="1230"/>
                  </a:lnTo>
                  <a:cubicBezTo>
                    <a:pt x="1365" y="1316"/>
                    <a:pt x="1365" y="1404"/>
                    <a:pt x="1365" y="1490"/>
                  </a:cubicBezTo>
                  <a:cubicBezTo>
                    <a:pt x="1378" y="1503"/>
                    <a:pt x="1395" y="1510"/>
                    <a:pt x="1412" y="1510"/>
                  </a:cubicBezTo>
                  <a:cubicBezTo>
                    <a:pt x="1434" y="1510"/>
                    <a:pt x="1454" y="1496"/>
                    <a:pt x="1454" y="1462"/>
                  </a:cubicBezTo>
                  <a:cubicBezTo>
                    <a:pt x="1423" y="1374"/>
                    <a:pt x="1454" y="1288"/>
                    <a:pt x="1481" y="1172"/>
                  </a:cubicBezTo>
                  <a:cubicBezTo>
                    <a:pt x="1570" y="1113"/>
                    <a:pt x="1628" y="1083"/>
                    <a:pt x="1714" y="1025"/>
                  </a:cubicBezTo>
                  <a:cubicBezTo>
                    <a:pt x="1735" y="1005"/>
                    <a:pt x="1726" y="985"/>
                    <a:pt x="1710" y="985"/>
                  </a:cubicBezTo>
                  <a:cubicBezTo>
                    <a:pt x="1703" y="985"/>
                    <a:pt x="1694" y="988"/>
                    <a:pt x="1686" y="997"/>
                  </a:cubicBezTo>
                  <a:cubicBezTo>
                    <a:pt x="1628" y="1025"/>
                    <a:pt x="1598" y="1055"/>
                    <a:pt x="1540" y="1083"/>
                  </a:cubicBezTo>
                  <a:cubicBezTo>
                    <a:pt x="1656" y="881"/>
                    <a:pt x="1860" y="676"/>
                    <a:pt x="1977" y="560"/>
                  </a:cubicBezTo>
                  <a:cubicBezTo>
                    <a:pt x="2209" y="358"/>
                    <a:pt x="2469" y="212"/>
                    <a:pt x="2732" y="37"/>
                  </a:cubicBezTo>
                  <a:cubicBezTo>
                    <a:pt x="2754" y="37"/>
                    <a:pt x="2741" y="1"/>
                    <a:pt x="272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9"/>
            <p:cNvSpPr/>
            <p:nvPr/>
          </p:nvSpPr>
          <p:spPr>
            <a:xfrm>
              <a:off x="1779351" y="3658021"/>
              <a:ext cx="37227" cy="36274"/>
            </a:xfrm>
            <a:custGeom>
              <a:rect b="b" l="l" r="r" t="t"/>
              <a:pathLst>
                <a:path extrusionOk="0" h="951" w="976">
                  <a:moveTo>
                    <a:pt x="940" y="1"/>
                  </a:moveTo>
                  <a:cubicBezTo>
                    <a:pt x="929" y="1"/>
                    <a:pt x="914" y="4"/>
                    <a:pt x="897" y="13"/>
                  </a:cubicBezTo>
                  <a:lnTo>
                    <a:pt x="26" y="885"/>
                  </a:lnTo>
                  <a:cubicBezTo>
                    <a:pt x="1" y="908"/>
                    <a:pt x="16" y="950"/>
                    <a:pt x="38" y="950"/>
                  </a:cubicBezTo>
                  <a:cubicBezTo>
                    <a:pt x="43" y="950"/>
                    <a:pt x="48" y="948"/>
                    <a:pt x="53" y="943"/>
                  </a:cubicBezTo>
                  <a:cubicBezTo>
                    <a:pt x="374" y="653"/>
                    <a:pt x="665" y="332"/>
                    <a:pt x="955" y="41"/>
                  </a:cubicBezTo>
                  <a:cubicBezTo>
                    <a:pt x="975" y="22"/>
                    <a:pt x="967" y="1"/>
                    <a:pt x="94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9"/>
            <p:cNvSpPr/>
            <p:nvPr/>
          </p:nvSpPr>
          <p:spPr>
            <a:xfrm>
              <a:off x="1790222" y="3655961"/>
              <a:ext cx="40889" cy="49280"/>
            </a:xfrm>
            <a:custGeom>
              <a:rect b="b" l="l" r="r" t="t"/>
              <a:pathLst>
                <a:path extrusionOk="0" h="1292" w="1072">
                  <a:moveTo>
                    <a:pt x="1009" y="1"/>
                  </a:moveTo>
                  <a:cubicBezTo>
                    <a:pt x="1002" y="1"/>
                    <a:pt x="995" y="3"/>
                    <a:pt x="989" y="9"/>
                  </a:cubicBezTo>
                  <a:cubicBezTo>
                    <a:pt x="787" y="242"/>
                    <a:pt x="554" y="502"/>
                    <a:pt x="350" y="734"/>
                  </a:cubicBezTo>
                  <a:cubicBezTo>
                    <a:pt x="233" y="881"/>
                    <a:pt x="31" y="1055"/>
                    <a:pt x="1" y="1257"/>
                  </a:cubicBezTo>
                  <a:cubicBezTo>
                    <a:pt x="1" y="1275"/>
                    <a:pt x="20" y="1291"/>
                    <a:pt x="36" y="1291"/>
                  </a:cubicBezTo>
                  <a:cubicBezTo>
                    <a:pt x="48" y="1291"/>
                    <a:pt x="59" y="1282"/>
                    <a:pt x="59" y="1257"/>
                  </a:cubicBezTo>
                  <a:cubicBezTo>
                    <a:pt x="117" y="1055"/>
                    <a:pt x="380" y="823"/>
                    <a:pt x="496" y="648"/>
                  </a:cubicBezTo>
                  <a:cubicBezTo>
                    <a:pt x="670" y="444"/>
                    <a:pt x="873" y="270"/>
                    <a:pt x="1047" y="67"/>
                  </a:cubicBezTo>
                  <a:cubicBezTo>
                    <a:pt x="1071" y="43"/>
                    <a:pt x="1038" y="1"/>
                    <a:pt x="1009"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9"/>
            <p:cNvSpPr/>
            <p:nvPr/>
          </p:nvSpPr>
          <p:spPr>
            <a:xfrm>
              <a:off x="1834582" y="3684644"/>
              <a:ext cx="18575" cy="48975"/>
            </a:xfrm>
            <a:custGeom>
              <a:rect b="b" l="l" r="r" t="t"/>
              <a:pathLst>
                <a:path extrusionOk="0" h="1284" w="487">
                  <a:moveTo>
                    <a:pt x="449" y="0"/>
                  </a:moveTo>
                  <a:cubicBezTo>
                    <a:pt x="442" y="0"/>
                    <a:pt x="437" y="4"/>
                    <a:pt x="437" y="13"/>
                  </a:cubicBezTo>
                  <a:cubicBezTo>
                    <a:pt x="233" y="419"/>
                    <a:pt x="0" y="796"/>
                    <a:pt x="0" y="1261"/>
                  </a:cubicBezTo>
                  <a:cubicBezTo>
                    <a:pt x="0" y="1276"/>
                    <a:pt x="15" y="1284"/>
                    <a:pt x="29" y="1284"/>
                  </a:cubicBezTo>
                  <a:cubicBezTo>
                    <a:pt x="44" y="1284"/>
                    <a:pt x="58" y="1276"/>
                    <a:pt x="58" y="1261"/>
                  </a:cubicBezTo>
                  <a:cubicBezTo>
                    <a:pt x="88" y="826"/>
                    <a:pt x="291" y="447"/>
                    <a:pt x="465" y="41"/>
                  </a:cubicBezTo>
                  <a:cubicBezTo>
                    <a:pt x="486" y="21"/>
                    <a:pt x="464" y="0"/>
                    <a:pt x="44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9"/>
            <p:cNvSpPr/>
            <p:nvPr/>
          </p:nvSpPr>
          <p:spPr>
            <a:xfrm>
              <a:off x="1874479" y="3682127"/>
              <a:ext cx="16211" cy="66139"/>
            </a:xfrm>
            <a:custGeom>
              <a:rect b="b" l="l" r="r" t="t"/>
              <a:pathLst>
                <a:path extrusionOk="0" h="1734" w="425">
                  <a:moveTo>
                    <a:pt x="393" y="1"/>
                  </a:moveTo>
                  <a:cubicBezTo>
                    <a:pt x="379" y="1"/>
                    <a:pt x="361" y="8"/>
                    <a:pt x="349" y="21"/>
                  </a:cubicBezTo>
                  <a:cubicBezTo>
                    <a:pt x="263" y="339"/>
                    <a:pt x="174" y="660"/>
                    <a:pt x="116" y="978"/>
                  </a:cubicBezTo>
                  <a:cubicBezTo>
                    <a:pt x="58" y="1211"/>
                    <a:pt x="0" y="1473"/>
                    <a:pt x="88" y="1706"/>
                  </a:cubicBezTo>
                  <a:cubicBezTo>
                    <a:pt x="88" y="1734"/>
                    <a:pt x="88" y="1734"/>
                    <a:pt x="116" y="1734"/>
                  </a:cubicBezTo>
                  <a:lnTo>
                    <a:pt x="147" y="1734"/>
                  </a:lnTo>
                  <a:cubicBezTo>
                    <a:pt x="205" y="1706"/>
                    <a:pt x="174" y="1676"/>
                    <a:pt x="147" y="1676"/>
                  </a:cubicBezTo>
                  <a:cubicBezTo>
                    <a:pt x="58" y="1676"/>
                    <a:pt x="205" y="892"/>
                    <a:pt x="233" y="804"/>
                  </a:cubicBezTo>
                  <a:cubicBezTo>
                    <a:pt x="291" y="544"/>
                    <a:pt x="349" y="311"/>
                    <a:pt x="407" y="48"/>
                  </a:cubicBezTo>
                  <a:cubicBezTo>
                    <a:pt x="424" y="15"/>
                    <a:pt x="412" y="1"/>
                    <a:pt x="39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9"/>
            <p:cNvSpPr/>
            <p:nvPr/>
          </p:nvSpPr>
          <p:spPr>
            <a:xfrm>
              <a:off x="1982460" y="3725914"/>
              <a:ext cx="13960" cy="37761"/>
            </a:xfrm>
            <a:custGeom>
              <a:rect b="b" l="l" r="r" t="t"/>
              <a:pathLst>
                <a:path extrusionOk="0" h="990" w="366">
                  <a:moveTo>
                    <a:pt x="43" y="1"/>
                  </a:moveTo>
                  <a:cubicBezTo>
                    <a:pt x="22" y="1"/>
                    <a:pt x="1" y="17"/>
                    <a:pt x="17" y="35"/>
                  </a:cubicBezTo>
                  <a:cubicBezTo>
                    <a:pt x="47" y="179"/>
                    <a:pt x="75" y="295"/>
                    <a:pt x="105" y="442"/>
                  </a:cubicBezTo>
                  <a:cubicBezTo>
                    <a:pt x="133" y="616"/>
                    <a:pt x="191" y="790"/>
                    <a:pt x="279" y="965"/>
                  </a:cubicBezTo>
                  <a:cubicBezTo>
                    <a:pt x="288" y="983"/>
                    <a:pt x="299" y="989"/>
                    <a:pt x="311" y="989"/>
                  </a:cubicBezTo>
                  <a:cubicBezTo>
                    <a:pt x="338" y="989"/>
                    <a:pt x="365" y="955"/>
                    <a:pt x="365" y="934"/>
                  </a:cubicBezTo>
                  <a:lnTo>
                    <a:pt x="365" y="876"/>
                  </a:lnTo>
                  <a:cubicBezTo>
                    <a:pt x="307" y="760"/>
                    <a:pt x="249" y="616"/>
                    <a:pt x="191" y="469"/>
                  </a:cubicBezTo>
                  <a:cubicBezTo>
                    <a:pt x="191" y="442"/>
                    <a:pt x="191" y="383"/>
                    <a:pt x="163" y="353"/>
                  </a:cubicBezTo>
                  <a:lnTo>
                    <a:pt x="163" y="325"/>
                  </a:lnTo>
                  <a:cubicBezTo>
                    <a:pt x="133" y="237"/>
                    <a:pt x="105" y="151"/>
                    <a:pt x="75" y="93"/>
                  </a:cubicBezTo>
                  <a:cubicBezTo>
                    <a:pt x="191" y="93"/>
                    <a:pt x="191" y="35"/>
                    <a:pt x="75" y="35"/>
                  </a:cubicBezTo>
                  <a:cubicBezTo>
                    <a:pt x="75" y="10"/>
                    <a:pt x="59" y="1"/>
                    <a:pt x="4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9"/>
            <p:cNvSpPr/>
            <p:nvPr/>
          </p:nvSpPr>
          <p:spPr>
            <a:xfrm>
              <a:off x="1969759" y="3533639"/>
              <a:ext cx="12892" cy="62859"/>
            </a:xfrm>
            <a:custGeom>
              <a:rect b="b" l="l" r="r" t="t"/>
              <a:pathLst>
                <a:path extrusionOk="0" h="1648" w="338">
                  <a:moveTo>
                    <a:pt x="312" y="0"/>
                  </a:moveTo>
                  <a:cubicBezTo>
                    <a:pt x="302" y="0"/>
                    <a:pt x="292" y="7"/>
                    <a:pt x="292" y="20"/>
                  </a:cubicBezTo>
                  <a:cubicBezTo>
                    <a:pt x="175" y="339"/>
                    <a:pt x="117" y="659"/>
                    <a:pt x="59" y="978"/>
                  </a:cubicBezTo>
                  <a:cubicBezTo>
                    <a:pt x="59" y="1182"/>
                    <a:pt x="1" y="1443"/>
                    <a:pt x="89" y="1647"/>
                  </a:cubicBezTo>
                  <a:lnTo>
                    <a:pt x="147" y="1647"/>
                  </a:lnTo>
                  <a:cubicBezTo>
                    <a:pt x="147" y="1617"/>
                    <a:pt x="175" y="1617"/>
                    <a:pt x="175" y="1589"/>
                  </a:cubicBezTo>
                  <a:cubicBezTo>
                    <a:pt x="197" y="1568"/>
                    <a:pt x="188" y="1547"/>
                    <a:pt x="171" y="1547"/>
                  </a:cubicBezTo>
                  <a:cubicBezTo>
                    <a:pt x="164" y="1547"/>
                    <a:pt x="156" y="1551"/>
                    <a:pt x="147" y="1559"/>
                  </a:cubicBezTo>
                  <a:cubicBezTo>
                    <a:pt x="146" y="1560"/>
                    <a:pt x="145" y="1561"/>
                    <a:pt x="143" y="1561"/>
                  </a:cubicBezTo>
                  <a:cubicBezTo>
                    <a:pt x="117" y="1561"/>
                    <a:pt x="117" y="1296"/>
                    <a:pt x="117" y="1240"/>
                  </a:cubicBezTo>
                  <a:cubicBezTo>
                    <a:pt x="117" y="1124"/>
                    <a:pt x="117" y="978"/>
                    <a:pt x="147" y="862"/>
                  </a:cubicBezTo>
                  <a:cubicBezTo>
                    <a:pt x="175" y="571"/>
                    <a:pt x="264" y="311"/>
                    <a:pt x="322" y="48"/>
                  </a:cubicBezTo>
                  <a:cubicBezTo>
                    <a:pt x="338" y="14"/>
                    <a:pt x="325" y="0"/>
                    <a:pt x="3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9"/>
            <p:cNvSpPr/>
            <p:nvPr/>
          </p:nvSpPr>
          <p:spPr>
            <a:xfrm>
              <a:off x="1987495" y="3560110"/>
              <a:ext cx="3433" cy="37189"/>
            </a:xfrm>
            <a:custGeom>
              <a:rect b="b" l="l" r="r" t="t"/>
              <a:pathLst>
                <a:path extrusionOk="0" h="975" w="90">
                  <a:moveTo>
                    <a:pt x="60" y="1"/>
                  </a:moveTo>
                  <a:cubicBezTo>
                    <a:pt x="46" y="1"/>
                    <a:pt x="31" y="8"/>
                    <a:pt x="31" y="23"/>
                  </a:cubicBezTo>
                  <a:cubicBezTo>
                    <a:pt x="1" y="314"/>
                    <a:pt x="1" y="632"/>
                    <a:pt x="1" y="953"/>
                  </a:cubicBezTo>
                  <a:cubicBezTo>
                    <a:pt x="1" y="967"/>
                    <a:pt x="15" y="974"/>
                    <a:pt x="30" y="974"/>
                  </a:cubicBezTo>
                  <a:cubicBezTo>
                    <a:pt x="44" y="974"/>
                    <a:pt x="59" y="967"/>
                    <a:pt x="59" y="953"/>
                  </a:cubicBezTo>
                  <a:cubicBezTo>
                    <a:pt x="59" y="632"/>
                    <a:pt x="59" y="314"/>
                    <a:pt x="89" y="23"/>
                  </a:cubicBezTo>
                  <a:cubicBezTo>
                    <a:pt x="89" y="8"/>
                    <a:pt x="75" y="1"/>
                    <a:pt x="60"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9"/>
            <p:cNvSpPr/>
            <p:nvPr/>
          </p:nvSpPr>
          <p:spPr>
            <a:xfrm>
              <a:off x="1998594" y="3554617"/>
              <a:ext cx="7514" cy="44512"/>
            </a:xfrm>
            <a:custGeom>
              <a:rect b="b" l="l" r="r" t="t"/>
              <a:pathLst>
                <a:path extrusionOk="0" h="1167" w="197">
                  <a:moveTo>
                    <a:pt x="88" y="0"/>
                  </a:moveTo>
                  <a:cubicBezTo>
                    <a:pt x="73" y="0"/>
                    <a:pt x="59" y="7"/>
                    <a:pt x="59" y="21"/>
                  </a:cubicBezTo>
                  <a:cubicBezTo>
                    <a:pt x="59" y="284"/>
                    <a:pt x="31" y="544"/>
                    <a:pt x="59" y="807"/>
                  </a:cubicBezTo>
                  <a:cubicBezTo>
                    <a:pt x="59" y="923"/>
                    <a:pt x="59" y="1067"/>
                    <a:pt x="147" y="1155"/>
                  </a:cubicBezTo>
                  <a:cubicBezTo>
                    <a:pt x="147" y="1163"/>
                    <a:pt x="152" y="1167"/>
                    <a:pt x="158" y="1167"/>
                  </a:cubicBezTo>
                  <a:cubicBezTo>
                    <a:pt x="173" y="1167"/>
                    <a:pt x="196" y="1147"/>
                    <a:pt x="175" y="1125"/>
                  </a:cubicBezTo>
                  <a:cubicBezTo>
                    <a:pt x="0" y="835"/>
                    <a:pt x="89" y="342"/>
                    <a:pt x="117" y="21"/>
                  </a:cubicBezTo>
                  <a:cubicBezTo>
                    <a:pt x="117" y="7"/>
                    <a:pt x="102" y="0"/>
                    <a:pt x="8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9"/>
            <p:cNvSpPr/>
            <p:nvPr/>
          </p:nvSpPr>
          <p:spPr>
            <a:xfrm>
              <a:off x="2015797" y="3578113"/>
              <a:ext cx="3929" cy="20025"/>
            </a:xfrm>
            <a:custGeom>
              <a:rect b="b" l="l" r="r" t="t"/>
              <a:pathLst>
                <a:path extrusionOk="0" h="525" w="103">
                  <a:moveTo>
                    <a:pt x="33" y="1"/>
                  </a:moveTo>
                  <a:cubicBezTo>
                    <a:pt x="15" y="1"/>
                    <a:pt x="0" y="15"/>
                    <a:pt x="14" y="44"/>
                  </a:cubicBezTo>
                  <a:lnTo>
                    <a:pt x="14" y="481"/>
                  </a:lnTo>
                  <a:cubicBezTo>
                    <a:pt x="14" y="510"/>
                    <a:pt x="36" y="525"/>
                    <a:pt x="58" y="525"/>
                  </a:cubicBezTo>
                  <a:cubicBezTo>
                    <a:pt x="81" y="525"/>
                    <a:pt x="103" y="510"/>
                    <a:pt x="103" y="481"/>
                  </a:cubicBezTo>
                  <a:cubicBezTo>
                    <a:pt x="72" y="335"/>
                    <a:pt x="72" y="191"/>
                    <a:pt x="72" y="44"/>
                  </a:cubicBezTo>
                  <a:cubicBezTo>
                    <a:pt x="72" y="15"/>
                    <a:pt x="51" y="1"/>
                    <a:pt x="33"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9"/>
            <p:cNvSpPr/>
            <p:nvPr/>
          </p:nvSpPr>
          <p:spPr>
            <a:xfrm>
              <a:off x="1861167" y="3631779"/>
              <a:ext cx="25136" cy="55650"/>
            </a:xfrm>
            <a:custGeom>
              <a:rect b="b" l="l" r="r" t="t"/>
              <a:pathLst>
                <a:path extrusionOk="0" h="1459" w="659">
                  <a:moveTo>
                    <a:pt x="622" y="1"/>
                  </a:moveTo>
                  <a:cubicBezTo>
                    <a:pt x="608" y="1"/>
                    <a:pt x="593" y="10"/>
                    <a:pt x="582" y="32"/>
                  </a:cubicBezTo>
                  <a:cubicBezTo>
                    <a:pt x="349" y="469"/>
                    <a:pt x="89" y="904"/>
                    <a:pt x="0" y="1399"/>
                  </a:cubicBezTo>
                  <a:cubicBezTo>
                    <a:pt x="0" y="1434"/>
                    <a:pt x="22" y="1459"/>
                    <a:pt x="39" y="1459"/>
                  </a:cubicBezTo>
                  <a:cubicBezTo>
                    <a:pt x="50" y="1459"/>
                    <a:pt x="59" y="1449"/>
                    <a:pt x="59" y="1427"/>
                  </a:cubicBezTo>
                  <a:cubicBezTo>
                    <a:pt x="147" y="934"/>
                    <a:pt x="407" y="497"/>
                    <a:pt x="640" y="62"/>
                  </a:cubicBezTo>
                  <a:cubicBezTo>
                    <a:pt x="659" y="26"/>
                    <a:pt x="643" y="1"/>
                    <a:pt x="62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9"/>
            <p:cNvSpPr/>
            <p:nvPr/>
          </p:nvSpPr>
          <p:spPr>
            <a:xfrm>
              <a:off x="1891147" y="3657754"/>
              <a:ext cx="7743" cy="36769"/>
            </a:xfrm>
            <a:custGeom>
              <a:rect b="b" l="l" r="r" t="t"/>
              <a:pathLst>
                <a:path extrusionOk="0" h="964" w="203">
                  <a:moveTo>
                    <a:pt x="161" y="0"/>
                  </a:moveTo>
                  <a:cubicBezTo>
                    <a:pt x="145" y="0"/>
                    <a:pt x="128" y="8"/>
                    <a:pt x="116" y="20"/>
                  </a:cubicBezTo>
                  <a:cubicBezTo>
                    <a:pt x="58" y="311"/>
                    <a:pt x="28" y="629"/>
                    <a:pt x="0" y="920"/>
                  </a:cubicBezTo>
                  <a:cubicBezTo>
                    <a:pt x="0" y="949"/>
                    <a:pt x="15" y="963"/>
                    <a:pt x="33" y="963"/>
                  </a:cubicBezTo>
                  <a:cubicBezTo>
                    <a:pt x="51" y="963"/>
                    <a:pt x="72" y="949"/>
                    <a:pt x="86" y="920"/>
                  </a:cubicBezTo>
                  <a:cubicBezTo>
                    <a:pt x="86" y="629"/>
                    <a:pt x="144" y="339"/>
                    <a:pt x="202" y="48"/>
                  </a:cubicBezTo>
                  <a:cubicBezTo>
                    <a:pt x="202" y="14"/>
                    <a:pt x="183" y="0"/>
                    <a:pt x="16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9"/>
            <p:cNvSpPr/>
            <p:nvPr/>
          </p:nvSpPr>
          <p:spPr>
            <a:xfrm>
              <a:off x="2019687" y="3750439"/>
              <a:ext cx="3318" cy="3433"/>
            </a:xfrm>
            <a:custGeom>
              <a:rect b="b" l="l" r="r" t="t"/>
              <a:pathLst>
                <a:path extrusionOk="0" h="90" w="87">
                  <a:moveTo>
                    <a:pt x="1" y="1"/>
                  </a:moveTo>
                  <a:lnTo>
                    <a:pt x="1" y="89"/>
                  </a:lnTo>
                  <a:cubicBezTo>
                    <a:pt x="87" y="89"/>
                    <a:pt x="87" y="1"/>
                    <a:pt x="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9"/>
            <p:cNvSpPr/>
            <p:nvPr/>
          </p:nvSpPr>
          <p:spPr>
            <a:xfrm>
              <a:off x="2221384" y="3571209"/>
              <a:ext cx="12206" cy="65186"/>
            </a:xfrm>
            <a:custGeom>
              <a:rect b="b" l="l" r="r" t="t"/>
              <a:pathLst>
                <a:path extrusionOk="0" h="1709" w="320">
                  <a:moveTo>
                    <a:pt x="276" y="0"/>
                  </a:moveTo>
                  <a:cubicBezTo>
                    <a:pt x="255" y="0"/>
                    <a:pt x="233" y="8"/>
                    <a:pt x="233" y="23"/>
                  </a:cubicBezTo>
                  <a:cubicBezTo>
                    <a:pt x="261" y="283"/>
                    <a:pt x="261" y="574"/>
                    <a:pt x="233" y="837"/>
                  </a:cubicBezTo>
                  <a:cubicBezTo>
                    <a:pt x="233" y="1011"/>
                    <a:pt x="261" y="1562"/>
                    <a:pt x="29" y="1650"/>
                  </a:cubicBezTo>
                  <a:cubicBezTo>
                    <a:pt x="1" y="1650"/>
                    <a:pt x="1" y="1708"/>
                    <a:pt x="59" y="1708"/>
                  </a:cubicBezTo>
                  <a:cubicBezTo>
                    <a:pt x="261" y="1650"/>
                    <a:pt x="261" y="1360"/>
                    <a:pt x="291" y="1185"/>
                  </a:cubicBezTo>
                  <a:cubicBezTo>
                    <a:pt x="319" y="806"/>
                    <a:pt x="319" y="430"/>
                    <a:pt x="319" y="23"/>
                  </a:cubicBezTo>
                  <a:cubicBezTo>
                    <a:pt x="319" y="8"/>
                    <a:pt x="298" y="0"/>
                    <a:pt x="27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9"/>
            <p:cNvSpPr/>
            <p:nvPr/>
          </p:nvSpPr>
          <p:spPr>
            <a:xfrm>
              <a:off x="2204945" y="3592569"/>
              <a:ext cx="9841" cy="46305"/>
            </a:xfrm>
            <a:custGeom>
              <a:rect b="b" l="l" r="r" t="t"/>
              <a:pathLst>
                <a:path extrusionOk="0" h="1214" w="258">
                  <a:moveTo>
                    <a:pt x="228" y="0"/>
                  </a:moveTo>
                  <a:cubicBezTo>
                    <a:pt x="214" y="0"/>
                    <a:pt x="199" y="15"/>
                    <a:pt x="199" y="44"/>
                  </a:cubicBezTo>
                  <a:cubicBezTo>
                    <a:pt x="199" y="218"/>
                    <a:pt x="199" y="393"/>
                    <a:pt x="169" y="567"/>
                  </a:cubicBezTo>
                  <a:cubicBezTo>
                    <a:pt x="169" y="711"/>
                    <a:pt x="141" y="1060"/>
                    <a:pt x="25" y="1148"/>
                  </a:cubicBezTo>
                  <a:cubicBezTo>
                    <a:pt x="0" y="1171"/>
                    <a:pt x="34" y="1214"/>
                    <a:pt x="48" y="1214"/>
                  </a:cubicBezTo>
                  <a:cubicBezTo>
                    <a:pt x="51" y="1214"/>
                    <a:pt x="53" y="1211"/>
                    <a:pt x="53" y="1206"/>
                  </a:cubicBezTo>
                  <a:cubicBezTo>
                    <a:pt x="199" y="1090"/>
                    <a:pt x="199" y="944"/>
                    <a:pt x="199" y="800"/>
                  </a:cubicBezTo>
                  <a:cubicBezTo>
                    <a:pt x="227" y="537"/>
                    <a:pt x="257" y="277"/>
                    <a:pt x="257" y="44"/>
                  </a:cubicBezTo>
                  <a:cubicBezTo>
                    <a:pt x="257" y="15"/>
                    <a:pt x="243" y="0"/>
                    <a:pt x="228"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9"/>
            <p:cNvSpPr/>
            <p:nvPr/>
          </p:nvSpPr>
          <p:spPr>
            <a:xfrm>
              <a:off x="2182784" y="3605118"/>
              <a:ext cx="19338" cy="37113"/>
            </a:xfrm>
            <a:custGeom>
              <a:rect b="b" l="l" r="r" t="t"/>
              <a:pathLst>
                <a:path extrusionOk="0" h="973" w="507">
                  <a:moveTo>
                    <a:pt x="462" y="0"/>
                  </a:moveTo>
                  <a:cubicBezTo>
                    <a:pt x="447" y="0"/>
                    <a:pt x="432" y="9"/>
                    <a:pt x="432" y="34"/>
                  </a:cubicBezTo>
                  <a:cubicBezTo>
                    <a:pt x="401" y="208"/>
                    <a:pt x="343" y="354"/>
                    <a:pt x="285" y="529"/>
                  </a:cubicBezTo>
                  <a:cubicBezTo>
                    <a:pt x="227" y="673"/>
                    <a:pt x="169" y="847"/>
                    <a:pt x="25" y="935"/>
                  </a:cubicBezTo>
                  <a:cubicBezTo>
                    <a:pt x="1" y="935"/>
                    <a:pt x="15" y="972"/>
                    <a:pt x="36" y="972"/>
                  </a:cubicBezTo>
                  <a:cubicBezTo>
                    <a:pt x="41" y="972"/>
                    <a:pt x="47" y="970"/>
                    <a:pt x="53" y="963"/>
                  </a:cubicBezTo>
                  <a:cubicBezTo>
                    <a:pt x="199" y="905"/>
                    <a:pt x="227" y="789"/>
                    <a:pt x="315" y="645"/>
                  </a:cubicBezTo>
                  <a:cubicBezTo>
                    <a:pt x="401" y="440"/>
                    <a:pt x="460" y="238"/>
                    <a:pt x="490" y="34"/>
                  </a:cubicBezTo>
                  <a:cubicBezTo>
                    <a:pt x="506" y="17"/>
                    <a:pt x="484" y="0"/>
                    <a:pt x="46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9"/>
            <p:cNvSpPr/>
            <p:nvPr/>
          </p:nvSpPr>
          <p:spPr>
            <a:xfrm>
              <a:off x="2168633" y="3620069"/>
              <a:ext cx="11290" cy="30323"/>
            </a:xfrm>
            <a:custGeom>
              <a:rect b="b" l="l" r="r" t="t"/>
              <a:pathLst>
                <a:path extrusionOk="0" h="795" w="296">
                  <a:moveTo>
                    <a:pt x="252" y="0"/>
                  </a:moveTo>
                  <a:cubicBezTo>
                    <a:pt x="237" y="0"/>
                    <a:pt x="222" y="8"/>
                    <a:pt x="222" y="20"/>
                  </a:cubicBezTo>
                  <a:cubicBezTo>
                    <a:pt x="163" y="281"/>
                    <a:pt x="75" y="513"/>
                    <a:pt x="17" y="746"/>
                  </a:cubicBezTo>
                  <a:cubicBezTo>
                    <a:pt x="1" y="780"/>
                    <a:pt x="14" y="794"/>
                    <a:pt x="34" y="794"/>
                  </a:cubicBezTo>
                  <a:cubicBezTo>
                    <a:pt x="47" y="794"/>
                    <a:pt x="64" y="787"/>
                    <a:pt x="75" y="776"/>
                  </a:cubicBezTo>
                  <a:cubicBezTo>
                    <a:pt x="133" y="543"/>
                    <a:pt x="222" y="281"/>
                    <a:pt x="280" y="48"/>
                  </a:cubicBezTo>
                  <a:cubicBezTo>
                    <a:pt x="296" y="15"/>
                    <a:pt x="274" y="0"/>
                    <a:pt x="2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9"/>
            <p:cNvSpPr/>
            <p:nvPr/>
          </p:nvSpPr>
          <p:spPr>
            <a:xfrm>
              <a:off x="2179580" y="3486991"/>
              <a:ext cx="16325" cy="76705"/>
            </a:xfrm>
            <a:custGeom>
              <a:rect b="b" l="l" r="r" t="t"/>
              <a:pathLst>
                <a:path extrusionOk="0" h="2011" w="428">
                  <a:moveTo>
                    <a:pt x="312" y="0"/>
                  </a:moveTo>
                  <a:cubicBezTo>
                    <a:pt x="298" y="0"/>
                    <a:pt x="283" y="8"/>
                    <a:pt x="283" y="23"/>
                  </a:cubicBezTo>
                  <a:cubicBezTo>
                    <a:pt x="311" y="632"/>
                    <a:pt x="369" y="1387"/>
                    <a:pt x="21" y="1968"/>
                  </a:cubicBezTo>
                  <a:cubicBezTo>
                    <a:pt x="1" y="1990"/>
                    <a:pt x="24" y="2010"/>
                    <a:pt x="40" y="2010"/>
                  </a:cubicBezTo>
                  <a:cubicBezTo>
                    <a:pt x="46" y="2010"/>
                    <a:pt x="51" y="2007"/>
                    <a:pt x="51" y="1999"/>
                  </a:cubicBezTo>
                  <a:cubicBezTo>
                    <a:pt x="427" y="1417"/>
                    <a:pt x="369" y="662"/>
                    <a:pt x="341" y="23"/>
                  </a:cubicBezTo>
                  <a:cubicBezTo>
                    <a:pt x="341" y="8"/>
                    <a:pt x="327" y="0"/>
                    <a:pt x="31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9"/>
            <p:cNvSpPr/>
            <p:nvPr/>
          </p:nvSpPr>
          <p:spPr>
            <a:xfrm>
              <a:off x="2156161" y="3510258"/>
              <a:ext cx="20940" cy="64346"/>
            </a:xfrm>
            <a:custGeom>
              <a:rect b="b" l="l" r="r" t="t"/>
              <a:pathLst>
                <a:path extrusionOk="0" h="1687" w="549">
                  <a:moveTo>
                    <a:pt x="516" y="1"/>
                  </a:moveTo>
                  <a:cubicBezTo>
                    <a:pt x="497" y="1"/>
                    <a:pt x="475" y="8"/>
                    <a:pt x="460" y="22"/>
                  </a:cubicBezTo>
                  <a:cubicBezTo>
                    <a:pt x="460" y="312"/>
                    <a:pt x="432" y="603"/>
                    <a:pt x="344" y="893"/>
                  </a:cubicBezTo>
                  <a:cubicBezTo>
                    <a:pt x="286" y="1156"/>
                    <a:pt x="228" y="1447"/>
                    <a:pt x="26" y="1621"/>
                  </a:cubicBezTo>
                  <a:cubicBezTo>
                    <a:pt x="1" y="1644"/>
                    <a:pt x="35" y="1686"/>
                    <a:pt x="65" y="1686"/>
                  </a:cubicBezTo>
                  <a:cubicBezTo>
                    <a:pt x="72" y="1686"/>
                    <a:pt x="78" y="1684"/>
                    <a:pt x="84" y="1679"/>
                  </a:cubicBezTo>
                  <a:cubicBezTo>
                    <a:pt x="286" y="1505"/>
                    <a:pt x="344" y="1242"/>
                    <a:pt x="402" y="1010"/>
                  </a:cubicBezTo>
                  <a:cubicBezTo>
                    <a:pt x="490" y="691"/>
                    <a:pt x="518" y="370"/>
                    <a:pt x="549" y="22"/>
                  </a:cubicBezTo>
                  <a:cubicBezTo>
                    <a:pt x="549" y="8"/>
                    <a:pt x="534" y="1"/>
                    <a:pt x="51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9"/>
            <p:cNvSpPr/>
            <p:nvPr/>
          </p:nvSpPr>
          <p:spPr>
            <a:xfrm>
              <a:off x="2140789" y="3529749"/>
              <a:ext cx="21856" cy="52751"/>
            </a:xfrm>
            <a:custGeom>
              <a:rect b="b" l="l" r="r" t="t"/>
              <a:pathLst>
                <a:path extrusionOk="0" h="1383" w="573">
                  <a:moveTo>
                    <a:pt x="537" y="1"/>
                  </a:moveTo>
                  <a:cubicBezTo>
                    <a:pt x="525" y="1"/>
                    <a:pt x="515" y="9"/>
                    <a:pt x="515" y="34"/>
                  </a:cubicBezTo>
                  <a:cubicBezTo>
                    <a:pt x="398" y="471"/>
                    <a:pt x="312" y="936"/>
                    <a:pt x="22" y="1342"/>
                  </a:cubicBezTo>
                  <a:cubicBezTo>
                    <a:pt x="1" y="1362"/>
                    <a:pt x="23" y="1383"/>
                    <a:pt x="38" y="1383"/>
                  </a:cubicBezTo>
                  <a:cubicBezTo>
                    <a:pt x="45" y="1383"/>
                    <a:pt x="50" y="1379"/>
                    <a:pt x="50" y="1370"/>
                  </a:cubicBezTo>
                  <a:cubicBezTo>
                    <a:pt x="370" y="994"/>
                    <a:pt x="456" y="499"/>
                    <a:pt x="573" y="34"/>
                  </a:cubicBezTo>
                  <a:cubicBezTo>
                    <a:pt x="573" y="18"/>
                    <a:pt x="553" y="1"/>
                    <a:pt x="537"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9"/>
            <p:cNvSpPr/>
            <p:nvPr/>
          </p:nvSpPr>
          <p:spPr>
            <a:xfrm>
              <a:off x="2126524" y="3551337"/>
              <a:ext cx="10184" cy="29255"/>
            </a:xfrm>
            <a:custGeom>
              <a:rect b="b" l="l" r="r" t="t"/>
              <a:pathLst>
                <a:path extrusionOk="0" h="767" w="267">
                  <a:moveTo>
                    <a:pt x="235" y="1"/>
                  </a:moveTo>
                  <a:cubicBezTo>
                    <a:pt x="221" y="1"/>
                    <a:pt x="204" y="8"/>
                    <a:pt x="191" y="21"/>
                  </a:cubicBezTo>
                  <a:lnTo>
                    <a:pt x="17" y="718"/>
                  </a:lnTo>
                  <a:cubicBezTo>
                    <a:pt x="1" y="752"/>
                    <a:pt x="14" y="766"/>
                    <a:pt x="33" y="766"/>
                  </a:cubicBezTo>
                  <a:cubicBezTo>
                    <a:pt x="46" y="766"/>
                    <a:pt x="63" y="759"/>
                    <a:pt x="75" y="746"/>
                  </a:cubicBezTo>
                  <a:cubicBezTo>
                    <a:pt x="133" y="514"/>
                    <a:pt x="221" y="281"/>
                    <a:pt x="249" y="49"/>
                  </a:cubicBezTo>
                  <a:cubicBezTo>
                    <a:pt x="267" y="15"/>
                    <a:pt x="255" y="1"/>
                    <a:pt x="23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9"/>
            <p:cNvSpPr/>
            <p:nvPr/>
          </p:nvSpPr>
          <p:spPr>
            <a:xfrm>
              <a:off x="1962054" y="3439695"/>
              <a:ext cx="28874" cy="45695"/>
            </a:xfrm>
            <a:custGeom>
              <a:rect b="b" l="l" r="r" t="t"/>
              <a:pathLst>
                <a:path extrusionOk="0" h="1198" w="757">
                  <a:moveTo>
                    <a:pt x="722" y="1"/>
                  </a:moveTo>
                  <a:cubicBezTo>
                    <a:pt x="714" y="1"/>
                    <a:pt x="706" y="4"/>
                    <a:pt x="698" y="12"/>
                  </a:cubicBezTo>
                  <a:cubicBezTo>
                    <a:pt x="435" y="361"/>
                    <a:pt x="145" y="740"/>
                    <a:pt x="1" y="1174"/>
                  </a:cubicBezTo>
                  <a:cubicBezTo>
                    <a:pt x="1" y="1190"/>
                    <a:pt x="15" y="1197"/>
                    <a:pt x="30" y="1197"/>
                  </a:cubicBezTo>
                  <a:cubicBezTo>
                    <a:pt x="44" y="1197"/>
                    <a:pt x="59" y="1190"/>
                    <a:pt x="59" y="1174"/>
                  </a:cubicBezTo>
                  <a:cubicBezTo>
                    <a:pt x="203" y="768"/>
                    <a:pt x="494" y="391"/>
                    <a:pt x="756" y="42"/>
                  </a:cubicBezTo>
                  <a:cubicBezTo>
                    <a:pt x="756" y="21"/>
                    <a:pt x="741" y="1"/>
                    <a:pt x="72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9"/>
            <p:cNvSpPr/>
            <p:nvPr/>
          </p:nvSpPr>
          <p:spPr>
            <a:xfrm>
              <a:off x="1969263" y="3442060"/>
              <a:ext cx="23648" cy="52980"/>
            </a:xfrm>
            <a:custGeom>
              <a:rect b="b" l="l" r="r" t="t"/>
              <a:pathLst>
                <a:path extrusionOk="0" h="1389" w="620">
                  <a:moveTo>
                    <a:pt x="572" y="1"/>
                  </a:moveTo>
                  <a:cubicBezTo>
                    <a:pt x="569" y="1"/>
                    <a:pt x="567" y="3"/>
                    <a:pt x="567" y="8"/>
                  </a:cubicBezTo>
                  <a:cubicBezTo>
                    <a:pt x="246" y="415"/>
                    <a:pt x="44" y="852"/>
                    <a:pt x="14" y="1345"/>
                  </a:cubicBezTo>
                  <a:cubicBezTo>
                    <a:pt x="0" y="1374"/>
                    <a:pt x="15" y="1388"/>
                    <a:pt x="33" y="1388"/>
                  </a:cubicBezTo>
                  <a:cubicBezTo>
                    <a:pt x="51" y="1388"/>
                    <a:pt x="72" y="1374"/>
                    <a:pt x="72" y="1345"/>
                  </a:cubicBezTo>
                  <a:cubicBezTo>
                    <a:pt x="102" y="852"/>
                    <a:pt x="305" y="445"/>
                    <a:pt x="595" y="66"/>
                  </a:cubicBezTo>
                  <a:cubicBezTo>
                    <a:pt x="620" y="44"/>
                    <a:pt x="586" y="1"/>
                    <a:pt x="57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9"/>
            <p:cNvSpPr/>
            <p:nvPr/>
          </p:nvSpPr>
          <p:spPr>
            <a:xfrm>
              <a:off x="1985283" y="3452358"/>
              <a:ext cx="22199" cy="47411"/>
            </a:xfrm>
            <a:custGeom>
              <a:rect b="b" l="l" r="r" t="t"/>
              <a:pathLst>
                <a:path extrusionOk="0" h="1243" w="582">
                  <a:moveTo>
                    <a:pt x="582" y="1"/>
                  </a:moveTo>
                  <a:lnTo>
                    <a:pt x="582" y="1"/>
                  </a:lnTo>
                  <a:cubicBezTo>
                    <a:pt x="349" y="378"/>
                    <a:pt x="59" y="784"/>
                    <a:pt x="1" y="1221"/>
                  </a:cubicBezTo>
                  <a:cubicBezTo>
                    <a:pt x="1" y="1235"/>
                    <a:pt x="15" y="1242"/>
                    <a:pt x="30" y="1242"/>
                  </a:cubicBezTo>
                  <a:cubicBezTo>
                    <a:pt x="44" y="1242"/>
                    <a:pt x="59" y="1235"/>
                    <a:pt x="59" y="1221"/>
                  </a:cubicBezTo>
                  <a:cubicBezTo>
                    <a:pt x="89" y="784"/>
                    <a:pt x="380" y="378"/>
                    <a:pt x="58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9"/>
            <p:cNvSpPr/>
            <p:nvPr/>
          </p:nvSpPr>
          <p:spPr>
            <a:xfrm>
              <a:off x="1995772" y="3481575"/>
              <a:ext cx="9078" cy="19758"/>
            </a:xfrm>
            <a:custGeom>
              <a:rect b="b" l="l" r="r" t="t"/>
              <a:pathLst>
                <a:path extrusionOk="0" h="518" w="238">
                  <a:moveTo>
                    <a:pt x="192" y="0"/>
                  </a:moveTo>
                  <a:cubicBezTo>
                    <a:pt x="177" y="0"/>
                    <a:pt x="163" y="7"/>
                    <a:pt x="163" y="18"/>
                  </a:cubicBezTo>
                  <a:lnTo>
                    <a:pt x="16" y="483"/>
                  </a:lnTo>
                  <a:cubicBezTo>
                    <a:pt x="0" y="501"/>
                    <a:pt x="22" y="517"/>
                    <a:pt x="43" y="517"/>
                  </a:cubicBezTo>
                  <a:cubicBezTo>
                    <a:pt x="59" y="517"/>
                    <a:pt x="74" y="508"/>
                    <a:pt x="74" y="483"/>
                  </a:cubicBezTo>
                  <a:cubicBezTo>
                    <a:pt x="133" y="339"/>
                    <a:pt x="163" y="193"/>
                    <a:pt x="221" y="49"/>
                  </a:cubicBezTo>
                  <a:cubicBezTo>
                    <a:pt x="237" y="14"/>
                    <a:pt x="214" y="0"/>
                    <a:pt x="19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9"/>
            <p:cNvSpPr/>
            <p:nvPr/>
          </p:nvSpPr>
          <p:spPr>
            <a:xfrm>
              <a:off x="1763637" y="3724998"/>
              <a:ext cx="26623" cy="35206"/>
            </a:xfrm>
            <a:custGeom>
              <a:rect b="b" l="l" r="r" t="t"/>
              <a:pathLst>
                <a:path extrusionOk="0" h="923" w="698">
                  <a:moveTo>
                    <a:pt x="612" y="1"/>
                  </a:moveTo>
                  <a:cubicBezTo>
                    <a:pt x="524" y="87"/>
                    <a:pt x="407" y="175"/>
                    <a:pt x="291" y="261"/>
                  </a:cubicBezTo>
                  <a:cubicBezTo>
                    <a:pt x="321" y="233"/>
                    <a:pt x="321" y="233"/>
                    <a:pt x="321" y="203"/>
                  </a:cubicBezTo>
                  <a:cubicBezTo>
                    <a:pt x="321" y="187"/>
                    <a:pt x="302" y="170"/>
                    <a:pt x="285" y="170"/>
                  </a:cubicBezTo>
                  <a:cubicBezTo>
                    <a:pt x="273" y="170"/>
                    <a:pt x="263" y="179"/>
                    <a:pt x="263" y="203"/>
                  </a:cubicBezTo>
                  <a:cubicBezTo>
                    <a:pt x="263" y="233"/>
                    <a:pt x="233" y="261"/>
                    <a:pt x="233" y="319"/>
                  </a:cubicBezTo>
                  <a:cubicBezTo>
                    <a:pt x="147" y="377"/>
                    <a:pt x="89" y="466"/>
                    <a:pt x="1" y="552"/>
                  </a:cubicBezTo>
                  <a:cubicBezTo>
                    <a:pt x="1" y="576"/>
                    <a:pt x="20" y="618"/>
                    <a:pt x="42" y="618"/>
                  </a:cubicBezTo>
                  <a:cubicBezTo>
                    <a:pt x="48" y="618"/>
                    <a:pt x="53" y="616"/>
                    <a:pt x="59" y="610"/>
                  </a:cubicBezTo>
                  <a:cubicBezTo>
                    <a:pt x="89" y="610"/>
                    <a:pt x="89" y="582"/>
                    <a:pt x="117" y="582"/>
                  </a:cubicBezTo>
                  <a:cubicBezTo>
                    <a:pt x="147" y="552"/>
                    <a:pt x="147" y="552"/>
                    <a:pt x="117" y="524"/>
                  </a:cubicBezTo>
                  <a:lnTo>
                    <a:pt x="205" y="435"/>
                  </a:lnTo>
                  <a:lnTo>
                    <a:pt x="205" y="435"/>
                  </a:lnTo>
                  <a:cubicBezTo>
                    <a:pt x="175" y="582"/>
                    <a:pt x="147" y="726"/>
                    <a:pt x="147" y="900"/>
                  </a:cubicBezTo>
                  <a:cubicBezTo>
                    <a:pt x="147" y="915"/>
                    <a:pt x="162" y="923"/>
                    <a:pt x="176" y="923"/>
                  </a:cubicBezTo>
                  <a:cubicBezTo>
                    <a:pt x="191" y="923"/>
                    <a:pt x="205" y="915"/>
                    <a:pt x="205" y="900"/>
                  </a:cubicBezTo>
                  <a:cubicBezTo>
                    <a:pt x="205" y="726"/>
                    <a:pt x="233" y="524"/>
                    <a:pt x="291" y="349"/>
                  </a:cubicBezTo>
                  <a:cubicBezTo>
                    <a:pt x="407" y="261"/>
                    <a:pt x="524" y="145"/>
                    <a:pt x="670" y="59"/>
                  </a:cubicBezTo>
                  <a:cubicBezTo>
                    <a:pt x="698" y="29"/>
                    <a:pt x="640" y="1"/>
                    <a:pt x="6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9"/>
            <p:cNvSpPr/>
            <p:nvPr/>
          </p:nvSpPr>
          <p:spPr>
            <a:xfrm>
              <a:off x="1976433" y="3954767"/>
              <a:ext cx="13998" cy="37036"/>
            </a:xfrm>
            <a:custGeom>
              <a:rect b="b" l="l" r="r" t="t"/>
              <a:pathLst>
                <a:path extrusionOk="0" h="971" w="367">
                  <a:moveTo>
                    <a:pt x="322" y="0"/>
                  </a:moveTo>
                  <a:cubicBezTo>
                    <a:pt x="306" y="0"/>
                    <a:pt x="291" y="8"/>
                    <a:pt x="291" y="20"/>
                  </a:cubicBezTo>
                  <a:lnTo>
                    <a:pt x="117" y="543"/>
                  </a:lnTo>
                  <a:cubicBezTo>
                    <a:pt x="58" y="659"/>
                    <a:pt x="0" y="804"/>
                    <a:pt x="0" y="950"/>
                  </a:cubicBezTo>
                  <a:cubicBezTo>
                    <a:pt x="0" y="964"/>
                    <a:pt x="15" y="971"/>
                    <a:pt x="29" y="971"/>
                  </a:cubicBezTo>
                  <a:cubicBezTo>
                    <a:pt x="44" y="971"/>
                    <a:pt x="58" y="964"/>
                    <a:pt x="58" y="950"/>
                  </a:cubicBezTo>
                  <a:cubicBezTo>
                    <a:pt x="58" y="804"/>
                    <a:pt x="147" y="629"/>
                    <a:pt x="205" y="485"/>
                  </a:cubicBezTo>
                  <a:cubicBezTo>
                    <a:pt x="263" y="339"/>
                    <a:pt x="291" y="195"/>
                    <a:pt x="349" y="48"/>
                  </a:cubicBezTo>
                  <a:cubicBezTo>
                    <a:pt x="367" y="14"/>
                    <a:pt x="344" y="0"/>
                    <a:pt x="32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9"/>
            <p:cNvSpPr/>
            <p:nvPr/>
          </p:nvSpPr>
          <p:spPr>
            <a:xfrm>
              <a:off x="1937986" y="3850410"/>
              <a:ext cx="19338" cy="26852"/>
            </a:xfrm>
            <a:custGeom>
              <a:rect b="b" l="l" r="r" t="t"/>
              <a:pathLst>
                <a:path extrusionOk="0" h="704" w="507">
                  <a:moveTo>
                    <a:pt x="460" y="0"/>
                  </a:moveTo>
                  <a:cubicBezTo>
                    <a:pt x="449" y="0"/>
                    <a:pt x="437" y="7"/>
                    <a:pt x="427" y="25"/>
                  </a:cubicBezTo>
                  <a:cubicBezTo>
                    <a:pt x="283" y="227"/>
                    <a:pt x="167" y="432"/>
                    <a:pt x="20" y="634"/>
                  </a:cubicBezTo>
                  <a:cubicBezTo>
                    <a:pt x="0" y="676"/>
                    <a:pt x="40" y="704"/>
                    <a:pt x="64" y="704"/>
                  </a:cubicBezTo>
                  <a:cubicBezTo>
                    <a:pt x="72" y="704"/>
                    <a:pt x="79" y="700"/>
                    <a:pt x="79" y="692"/>
                  </a:cubicBezTo>
                  <a:cubicBezTo>
                    <a:pt x="225" y="460"/>
                    <a:pt x="341" y="257"/>
                    <a:pt x="485" y="53"/>
                  </a:cubicBezTo>
                  <a:cubicBezTo>
                    <a:pt x="506" y="34"/>
                    <a:pt x="485" y="0"/>
                    <a:pt x="46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9"/>
            <p:cNvSpPr/>
            <p:nvPr/>
          </p:nvSpPr>
          <p:spPr>
            <a:xfrm>
              <a:off x="1974221" y="3853080"/>
              <a:ext cx="13007" cy="20902"/>
            </a:xfrm>
            <a:custGeom>
              <a:rect b="b" l="l" r="r" t="t"/>
              <a:pathLst>
                <a:path extrusionOk="0" h="548" w="341">
                  <a:moveTo>
                    <a:pt x="302" y="1"/>
                  </a:moveTo>
                  <a:cubicBezTo>
                    <a:pt x="296" y="1"/>
                    <a:pt x="291" y="4"/>
                    <a:pt x="291" y="13"/>
                  </a:cubicBezTo>
                  <a:cubicBezTo>
                    <a:pt x="175" y="157"/>
                    <a:pt x="89" y="332"/>
                    <a:pt x="0" y="506"/>
                  </a:cubicBezTo>
                  <a:cubicBezTo>
                    <a:pt x="0" y="527"/>
                    <a:pt x="15" y="548"/>
                    <a:pt x="34" y="548"/>
                  </a:cubicBezTo>
                  <a:cubicBezTo>
                    <a:pt x="42" y="548"/>
                    <a:pt x="50" y="544"/>
                    <a:pt x="58" y="536"/>
                  </a:cubicBezTo>
                  <a:cubicBezTo>
                    <a:pt x="116" y="362"/>
                    <a:pt x="233" y="187"/>
                    <a:pt x="321" y="41"/>
                  </a:cubicBezTo>
                  <a:cubicBezTo>
                    <a:pt x="341" y="21"/>
                    <a:pt x="318" y="1"/>
                    <a:pt x="30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9"/>
            <p:cNvSpPr/>
            <p:nvPr/>
          </p:nvSpPr>
          <p:spPr>
            <a:xfrm>
              <a:off x="1985283" y="3872342"/>
              <a:ext cx="4463" cy="1221"/>
            </a:xfrm>
            <a:custGeom>
              <a:rect b="b" l="l" r="r" t="t"/>
              <a:pathLst>
                <a:path extrusionOk="0" h="32" w="117">
                  <a:moveTo>
                    <a:pt x="117" y="1"/>
                  </a:moveTo>
                  <a:cubicBezTo>
                    <a:pt x="1" y="1"/>
                    <a:pt x="1" y="31"/>
                    <a:pt x="117" y="31"/>
                  </a:cubicBezTo>
                  <a:lnTo>
                    <a:pt x="117" y="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9"/>
            <p:cNvSpPr/>
            <p:nvPr/>
          </p:nvSpPr>
          <p:spPr>
            <a:xfrm>
              <a:off x="2047836" y="3953928"/>
              <a:ext cx="26166" cy="51073"/>
            </a:xfrm>
            <a:custGeom>
              <a:rect b="b" l="l" r="r" t="t"/>
              <a:pathLst>
                <a:path extrusionOk="0" h="1339" w="686">
                  <a:moveTo>
                    <a:pt x="652" y="0"/>
                  </a:moveTo>
                  <a:cubicBezTo>
                    <a:pt x="644" y="0"/>
                    <a:pt x="636" y="4"/>
                    <a:pt x="627" y="12"/>
                  </a:cubicBezTo>
                  <a:cubicBezTo>
                    <a:pt x="395" y="449"/>
                    <a:pt x="162" y="856"/>
                    <a:pt x="18" y="1290"/>
                  </a:cubicBezTo>
                  <a:cubicBezTo>
                    <a:pt x="0" y="1325"/>
                    <a:pt x="13" y="1339"/>
                    <a:pt x="33" y="1339"/>
                  </a:cubicBezTo>
                  <a:cubicBezTo>
                    <a:pt x="47" y="1339"/>
                    <a:pt x="64" y="1332"/>
                    <a:pt x="76" y="1321"/>
                  </a:cubicBezTo>
                  <a:cubicBezTo>
                    <a:pt x="220" y="856"/>
                    <a:pt x="453" y="449"/>
                    <a:pt x="685" y="42"/>
                  </a:cubicBezTo>
                  <a:cubicBezTo>
                    <a:pt x="685" y="21"/>
                    <a:pt x="671" y="0"/>
                    <a:pt x="65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9"/>
            <p:cNvSpPr/>
            <p:nvPr/>
          </p:nvSpPr>
          <p:spPr>
            <a:xfrm>
              <a:off x="2090632" y="3983869"/>
              <a:ext cx="10756" cy="22008"/>
            </a:xfrm>
            <a:custGeom>
              <a:rect b="b" l="l" r="r" t="t"/>
              <a:pathLst>
                <a:path extrusionOk="0" h="577" w="282">
                  <a:moveTo>
                    <a:pt x="234" y="0"/>
                  </a:moveTo>
                  <a:cubicBezTo>
                    <a:pt x="223" y="0"/>
                    <a:pt x="211" y="4"/>
                    <a:pt x="202" y="13"/>
                  </a:cubicBezTo>
                  <a:cubicBezTo>
                    <a:pt x="116" y="187"/>
                    <a:pt x="58" y="361"/>
                    <a:pt x="0" y="536"/>
                  </a:cubicBezTo>
                  <a:cubicBezTo>
                    <a:pt x="0" y="555"/>
                    <a:pt x="29" y="576"/>
                    <a:pt x="56" y="576"/>
                  </a:cubicBezTo>
                  <a:cubicBezTo>
                    <a:pt x="67" y="576"/>
                    <a:pt x="78" y="572"/>
                    <a:pt x="86" y="564"/>
                  </a:cubicBezTo>
                  <a:cubicBezTo>
                    <a:pt x="116" y="361"/>
                    <a:pt x="175" y="215"/>
                    <a:pt x="261" y="41"/>
                  </a:cubicBezTo>
                  <a:cubicBezTo>
                    <a:pt x="282" y="21"/>
                    <a:pt x="259" y="0"/>
                    <a:pt x="234"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9"/>
            <p:cNvSpPr/>
            <p:nvPr/>
          </p:nvSpPr>
          <p:spPr>
            <a:xfrm>
              <a:off x="2280086" y="3673278"/>
              <a:ext cx="26623" cy="67283"/>
            </a:xfrm>
            <a:custGeom>
              <a:rect b="b" l="l" r="r" t="t"/>
              <a:pathLst>
                <a:path extrusionOk="0" h="1764" w="698">
                  <a:moveTo>
                    <a:pt x="662" y="0"/>
                  </a:moveTo>
                  <a:cubicBezTo>
                    <a:pt x="650" y="0"/>
                    <a:pt x="640" y="7"/>
                    <a:pt x="640" y="20"/>
                  </a:cubicBezTo>
                  <a:lnTo>
                    <a:pt x="380" y="892"/>
                  </a:lnTo>
                  <a:cubicBezTo>
                    <a:pt x="321" y="1036"/>
                    <a:pt x="291" y="1152"/>
                    <a:pt x="233" y="1299"/>
                  </a:cubicBezTo>
                  <a:cubicBezTo>
                    <a:pt x="205" y="1385"/>
                    <a:pt x="147" y="1647"/>
                    <a:pt x="31" y="1675"/>
                  </a:cubicBezTo>
                  <a:cubicBezTo>
                    <a:pt x="1" y="1705"/>
                    <a:pt x="31" y="1763"/>
                    <a:pt x="59" y="1763"/>
                  </a:cubicBezTo>
                  <a:cubicBezTo>
                    <a:pt x="263" y="1675"/>
                    <a:pt x="291" y="1357"/>
                    <a:pt x="349" y="1182"/>
                  </a:cubicBezTo>
                  <a:lnTo>
                    <a:pt x="698" y="48"/>
                  </a:lnTo>
                  <a:cubicBezTo>
                    <a:pt x="698" y="14"/>
                    <a:pt x="678" y="0"/>
                    <a:pt x="662"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9"/>
            <p:cNvSpPr/>
            <p:nvPr/>
          </p:nvSpPr>
          <p:spPr>
            <a:xfrm>
              <a:off x="2262578" y="3704936"/>
              <a:ext cx="20483" cy="38104"/>
            </a:xfrm>
            <a:custGeom>
              <a:rect b="b" l="l" r="r" t="t"/>
              <a:pathLst>
                <a:path extrusionOk="0" h="999" w="537">
                  <a:moveTo>
                    <a:pt x="486" y="0"/>
                  </a:moveTo>
                  <a:cubicBezTo>
                    <a:pt x="472" y="0"/>
                    <a:pt x="460" y="10"/>
                    <a:pt x="460" y="32"/>
                  </a:cubicBezTo>
                  <a:cubicBezTo>
                    <a:pt x="316" y="352"/>
                    <a:pt x="199" y="671"/>
                    <a:pt x="25" y="933"/>
                  </a:cubicBezTo>
                  <a:cubicBezTo>
                    <a:pt x="0" y="956"/>
                    <a:pt x="34" y="999"/>
                    <a:pt x="48" y="999"/>
                  </a:cubicBezTo>
                  <a:cubicBezTo>
                    <a:pt x="51" y="999"/>
                    <a:pt x="53" y="997"/>
                    <a:pt x="53" y="992"/>
                  </a:cubicBezTo>
                  <a:cubicBezTo>
                    <a:pt x="285" y="701"/>
                    <a:pt x="402" y="380"/>
                    <a:pt x="518" y="62"/>
                  </a:cubicBezTo>
                  <a:cubicBezTo>
                    <a:pt x="537" y="26"/>
                    <a:pt x="509" y="0"/>
                    <a:pt x="48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9"/>
            <p:cNvSpPr/>
            <p:nvPr/>
          </p:nvSpPr>
          <p:spPr>
            <a:xfrm>
              <a:off x="2243545" y="3706805"/>
              <a:ext cx="29637" cy="40393"/>
            </a:xfrm>
            <a:custGeom>
              <a:rect b="b" l="l" r="r" t="t"/>
              <a:pathLst>
                <a:path extrusionOk="0" h="1059" w="777">
                  <a:moveTo>
                    <a:pt x="725" y="1"/>
                  </a:moveTo>
                  <a:cubicBezTo>
                    <a:pt x="716" y="1"/>
                    <a:pt x="706" y="5"/>
                    <a:pt x="698" y="13"/>
                  </a:cubicBezTo>
                  <a:cubicBezTo>
                    <a:pt x="610" y="187"/>
                    <a:pt x="552" y="331"/>
                    <a:pt x="466" y="506"/>
                  </a:cubicBezTo>
                  <a:cubicBezTo>
                    <a:pt x="436" y="564"/>
                    <a:pt x="378" y="622"/>
                    <a:pt x="350" y="710"/>
                  </a:cubicBezTo>
                  <a:cubicBezTo>
                    <a:pt x="319" y="738"/>
                    <a:pt x="292" y="768"/>
                    <a:pt x="261" y="826"/>
                  </a:cubicBezTo>
                  <a:cubicBezTo>
                    <a:pt x="249" y="864"/>
                    <a:pt x="231" y="885"/>
                    <a:pt x="210" y="885"/>
                  </a:cubicBezTo>
                  <a:cubicBezTo>
                    <a:pt x="183" y="885"/>
                    <a:pt x="150" y="850"/>
                    <a:pt x="117" y="768"/>
                  </a:cubicBezTo>
                  <a:cubicBezTo>
                    <a:pt x="117" y="751"/>
                    <a:pt x="98" y="734"/>
                    <a:pt x="76" y="734"/>
                  </a:cubicBezTo>
                  <a:cubicBezTo>
                    <a:pt x="60" y="734"/>
                    <a:pt x="42" y="743"/>
                    <a:pt x="29" y="768"/>
                  </a:cubicBezTo>
                  <a:cubicBezTo>
                    <a:pt x="1" y="884"/>
                    <a:pt x="29" y="1001"/>
                    <a:pt x="175" y="1059"/>
                  </a:cubicBezTo>
                  <a:lnTo>
                    <a:pt x="203" y="1029"/>
                  </a:lnTo>
                  <a:cubicBezTo>
                    <a:pt x="436" y="738"/>
                    <a:pt x="582" y="389"/>
                    <a:pt x="756" y="71"/>
                  </a:cubicBezTo>
                  <a:cubicBezTo>
                    <a:pt x="777" y="28"/>
                    <a:pt x="751" y="1"/>
                    <a:pt x="725"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9"/>
            <p:cNvSpPr/>
            <p:nvPr/>
          </p:nvSpPr>
          <p:spPr>
            <a:xfrm>
              <a:off x="2230272" y="3715997"/>
              <a:ext cx="21055" cy="32269"/>
            </a:xfrm>
            <a:custGeom>
              <a:rect b="b" l="l" r="r" t="t"/>
              <a:pathLst>
                <a:path extrusionOk="0" h="846" w="552">
                  <a:moveTo>
                    <a:pt x="512" y="1"/>
                  </a:moveTo>
                  <a:cubicBezTo>
                    <a:pt x="501" y="1"/>
                    <a:pt x="493" y="10"/>
                    <a:pt x="493" y="32"/>
                  </a:cubicBezTo>
                  <a:cubicBezTo>
                    <a:pt x="349" y="265"/>
                    <a:pt x="261" y="613"/>
                    <a:pt x="28" y="788"/>
                  </a:cubicBezTo>
                  <a:cubicBezTo>
                    <a:pt x="0" y="818"/>
                    <a:pt x="28" y="846"/>
                    <a:pt x="58" y="846"/>
                  </a:cubicBezTo>
                  <a:cubicBezTo>
                    <a:pt x="319" y="643"/>
                    <a:pt x="407" y="323"/>
                    <a:pt x="551" y="62"/>
                  </a:cubicBezTo>
                  <a:cubicBezTo>
                    <a:pt x="551" y="26"/>
                    <a:pt x="529" y="1"/>
                    <a:pt x="51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9"/>
            <p:cNvSpPr/>
            <p:nvPr/>
          </p:nvSpPr>
          <p:spPr>
            <a:xfrm>
              <a:off x="2212726" y="3724045"/>
              <a:ext cx="20864" cy="27882"/>
            </a:xfrm>
            <a:custGeom>
              <a:rect b="b" l="l" r="r" t="t"/>
              <a:pathLst>
                <a:path extrusionOk="0" h="731" w="547">
                  <a:moveTo>
                    <a:pt x="502" y="1"/>
                  </a:moveTo>
                  <a:cubicBezTo>
                    <a:pt x="494" y="1"/>
                    <a:pt x="488" y="8"/>
                    <a:pt x="488" y="26"/>
                  </a:cubicBezTo>
                  <a:cubicBezTo>
                    <a:pt x="344" y="258"/>
                    <a:pt x="198" y="460"/>
                    <a:pt x="23" y="665"/>
                  </a:cubicBezTo>
                  <a:cubicBezTo>
                    <a:pt x="1" y="688"/>
                    <a:pt x="15" y="730"/>
                    <a:pt x="37" y="730"/>
                  </a:cubicBezTo>
                  <a:cubicBezTo>
                    <a:pt x="42" y="730"/>
                    <a:pt x="48" y="728"/>
                    <a:pt x="53" y="723"/>
                  </a:cubicBezTo>
                  <a:cubicBezTo>
                    <a:pt x="228" y="518"/>
                    <a:pt x="402" y="286"/>
                    <a:pt x="546" y="54"/>
                  </a:cubicBezTo>
                  <a:cubicBezTo>
                    <a:pt x="546" y="34"/>
                    <a:pt x="519" y="1"/>
                    <a:pt x="50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9"/>
            <p:cNvSpPr/>
            <p:nvPr/>
          </p:nvSpPr>
          <p:spPr>
            <a:xfrm>
              <a:off x="2178360" y="3710123"/>
              <a:ext cx="29789" cy="48174"/>
            </a:xfrm>
            <a:custGeom>
              <a:rect b="b" l="l" r="r" t="t"/>
              <a:pathLst>
                <a:path extrusionOk="0" h="1263" w="781">
                  <a:moveTo>
                    <a:pt x="746" y="0"/>
                  </a:moveTo>
                  <a:cubicBezTo>
                    <a:pt x="738" y="0"/>
                    <a:pt x="730" y="4"/>
                    <a:pt x="722" y="12"/>
                  </a:cubicBezTo>
                  <a:cubicBezTo>
                    <a:pt x="665" y="125"/>
                    <a:pt x="194" y="1176"/>
                    <a:pt x="62" y="1176"/>
                  </a:cubicBezTo>
                  <a:cubicBezTo>
                    <a:pt x="59" y="1176"/>
                    <a:pt x="56" y="1175"/>
                    <a:pt x="53" y="1174"/>
                  </a:cubicBezTo>
                  <a:cubicBezTo>
                    <a:pt x="47" y="1169"/>
                    <a:pt x="42" y="1167"/>
                    <a:pt x="37" y="1167"/>
                  </a:cubicBezTo>
                  <a:cubicBezTo>
                    <a:pt x="16" y="1167"/>
                    <a:pt x="0" y="1209"/>
                    <a:pt x="25" y="1232"/>
                  </a:cubicBezTo>
                  <a:cubicBezTo>
                    <a:pt x="53" y="1232"/>
                    <a:pt x="53" y="1262"/>
                    <a:pt x="83" y="1262"/>
                  </a:cubicBezTo>
                  <a:lnTo>
                    <a:pt x="111" y="1262"/>
                  </a:lnTo>
                  <a:cubicBezTo>
                    <a:pt x="257" y="1116"/>
                    <a:pt x="343" y="942"/>
                    <a:pt x="431" y="767"/>
                  </a:cubicBezTo>
                  <a:cubicBezTo>
                    <a:pt x="548" y="535"/>
                    <a:pt x="664" y="274"/>
                    <a:pt x="780" y="42"/>
                  </a:cubicBezTo>
                  <a:cubicBezTo>
                    <a:pt x="780" y="21"/>
                    <a:pt x="765" y="0"/>
                    <a:pt x="746"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9"/>
            <p:cNvSpPr/>
            <p:nvPr/>
          </p:nvSpPr>
          <p:spPr>
            <a:xfrm>
              <a:off x="2109436" y="3724045"/>
              <a:ext cx="21856" cy="28645"/>
            </a:xfrm>
            <a:custGeom>
              <a:rect b="b" l="l" r="r" t="t"/>
              <a:pathLst>
                <a:path extrusionOk="0" h="751" w="573">
                  <a:moveTo>
                    <a:pt x="536" y="1"/>
                  </a:moveTo>
                  <a:cubicBezTo>
                    <a:pt x="529" y="1"/>
                    <a:pt x="523" y="8"/>
                    <a:pt x="523" y="26"/>
                  </a:cubicBezTo>
                  <a:cubicBezTo>
                    <a:pt x="465" y="142"/>
                    <a:pt x="407" y="228"/>
                    <a:pt x="349" y="344"/>
                  </a:cubicBezTo>
                  <a:cubicBezTo>
                    <a:pt x="263" y="460"/>
                    <a:pt x="174" y="665"/>
                    <a:pt x="30" y="693"/>
                  </a:cubicBezTo>
                  <a:cubicBezTo>
                    <a:pt x="0" y="693"/>
                    <a:pt x="0" y="723"/>
                    <a:pt x="30" y="751"/>
                  </a:cubicBezTo>
                  <a:cubicBezTo>
                    <a:pt x="174" y="751"/>
                    <a:pt x="232" y="635"/>
                    <a:pt x="291" y="549"/>
                  </a:cubicBezTo>
                  <a:cubicBezTo>
                    <a:pt x="407" y="374"/>
                    <a:pt x="495" y="228"/>
                    <a:pt x="553" y="54"/>
                  </a:cubicBezTo>
                  <a:cubicBezTo>
                    <a:pt x="572" y="34"/>
                    <a:pt x="551" y="1"/>
                    <a:pt x="536"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9"/>
            <p:cNvSpPr/>
            <p:nvPr/>
          </p:nvSpPr>
          <p:spPr>
            <a:xfrm>
              <a:off x="2092043" y="3730071"/>
              <a:ext cx="21551" cy="31963"/>
            </a:xfrm>
            <a:custGeom>
              <a:rect b="b" l="l" r="r" t="t"/>
              <a:pathLst>
                <a:path extrusionOk="0" h="838" w="565">
                  <a:moveTo>
                    <a:pt x="515" y="0"/>
                  </a:moveTo>
                  <a:cubicBezTo>
                    <a:pt x="505" y="0"/>
                    <a:pt x="494" y="4"/>
                    <a:pt x="486" y="12"/>
                  </a:cubicBezTo>
                  <a:cubicBezTo>
                    <a:pt x="340" y="302"/>
                    <a:pt x="224" y="565"/>
                    <a:pt x="21" y="797"/>
                  </a:cubicBezTo>
                  <a:cubicBezTo>
                    <a:pt x="0" y="817"/>
                    <a:pt x="9" y="838"/>
                    <a:pt x="26" y="838"/>
                  </a:cubicBezTo>
                  <a:cubicBezTo>
                    <a:pt x="33" y="838"/>
                    <a:pt x="41" y="834"/>
                    <a:pt x="49" y="825"/>
                  </a:cubicBezTo>
                  <a:cubicBezTo>
                    <a:pt x="282" y="623"/>
                    <a:pt x="398" y="333"/>
                    <a:pt x="544" y="42"/>
                  </a:cubicBezTo>
                  <a:cubicBezTo>
                    <a:pt x="564" y="21"/>
                    <a:pt x="541" y="0"/>
                    <a:pt x="51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9"/>
            <p:cNvSpPr/>
            <p:nvPr/>
          </p:nvSpPr>
          <p:spPr>
            <a:xfrm>
              <a:off x="2082279" y="3716760"/>
              <a:ext cx="24945" cy="42605"/>
            </a:xfrm>
            <a:custGeom>
              <a:rect b="b" l="l" r="r" t="t"/>
              <a:pathLst>
                <a:path extrusionOk="0" h="1117" w="654">
                  <a:moveTo>
                    <a:pt x="608" y="1"/>
                  </a:moveTo>
                  <a:cubicBezTo>
                    <a:pt x="601" y="1"/>
                    <a:pt x="596" y="4"/>
                    <a:pt x="596" y="12"/>
                  </a:cubicBezTo>
                  <a:cubicBezTo>
                    <a:pt x="510" y="217"/>
                    <a:pt x="394" y="419"/>
                    <a:pt x="305" y="593"/>
                  </a:cubicBezTo>
                  <a:cubicBezTo>
                    <a:pt x="277" y="682"/>
                    <a:pt x="219" y="768"/>
                    <a:pt x="189" y="856"/>
                  </a:cubicBezTo>
                  <a:cubicBezTo>
                    <a:pt x="168" y="899"/>
                    <a:pt x="131" y="1023"/>
                    <a:pt x="89" y="1023"/>
                  </a:cubicBezTo>
                  <a:cubicBezTo>
                    <a:pt x="74" y="1023"/>
                    <a:pt x="60" y="1009"/>
                    <a:pt x="45" y="972"/>
                  </a:cubicBezTo>
                  <a:cubicBezTo>
                    <a:pt x="45" y="957"/>
                    <a:pt x="30" y="949"/>
                    <a:pt x="19" y="949"/>
                  </a:cubicBezTo>
                  <a:cubicBezTo>
                    <a:pt x="8" y="949"/>
                    <a:pt x="1" y="957"/>
                    <a:pt x="15" y="972"/>
                  </a:cubicBezTo>
                  <a:cubicBezTo>
                    <a:pt x="15" y="1030"/>
                    <a:pt x="15" y="1058"/>
                    <a:pt x="45" y="1088"/>
                  </a:cubicBezTo>
                  <a:cubicBezTo>
                    <a:pt x="45" y="1088"/>
                    <a:pt x="45" y="1116"/>
                    <a:pt x="73" y="1116"/>
                  </a:cubicBezTo>
                  <a:cubicBezTo>
                    <a:pt x="219" y="1058"/>
                    <a:pt x="247" y="914"/>
                    <a:pt x="305" y="768"/>
                  </a:cubicBezTo>
                  <a:cubicBezTo>
                    <a:pt x="394" y="535"/>
                    <a:pt x="538" y="303"/>
                    <a:pt x="654" y="42"/>
                  </a:cubicBezTo>
                  <a:cubicBezTo>
                    <a:pt x="654" y="21"/>
                    <a:pt x="625" y="1"/>
                    <a:pt x="608"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9"/>
            <p:cNvSpPr/>
            <p:nvPr/>
          </p:nvSpPr>
          <p:spPr>
            <a:xfrm>
              <a:off x="2063208" y="3718972"/>
              <a:ext cx="29675" cy="43101"/>
            </a:xfrm>
            <a:custGeom>
              <a:rect b="b" l="l" r="r" t="t"/>
              <a:pathLst>
                <a:path extrusionOk="0" h="1130" w="778">
                  <a:moveTo>
                    <a:pt x="731" y="1"/>
                  </a:moveTo>
                  <a:cubicBezTo>
                    <a:pt x="724" y="1"/>
                    <a:pt x="719" y="4"/>
                    <a:pt x="719" y="12"/>
                  </a:cubicBezTo>
                  <a:cubicBezTo>
                    <a:pt x="631" y="217"/>
                    <a:pt x="515" y="391"/>
                    <a:pt x="429" y="593"/>
                  </a:cubicBezTo>
                  <a:cubicBezTo>
                    <a:pt x="378" y="670"/>
                    <a:pt x="218" y="1028"/>
                    <a:pt x="101" y="1028"/>
                  </a:cubicBezTo>
                  <a:cubicBezTo>
                    <a:pt x="83" y="1028"/>
                    <a:pt x="65" y="1020"/>
                    <a:pt x="50" y="1000"/>
                  </a:cubicBezTo>
                  <a:cubicBezTo>
                    <a:pt x="50" y="992"/>
                    <a:pt x="45" y="989"/>
                    <a:pt x="39" y="989"/>
                  </a:cubicBezTo>
                  <a:cubicBezTo>
                    <a:pt x="23" y="989"/>
                    <a:pt x="0" y="1009"/>
                    <a:pt x="22" y="1030"/>
                  </a:cubicBezTo>
                  <a:cubicBezTo>
                    <a:pt x="22" y="1058"/>
                    <a:pt x="50" y="1088"/>
                    <a:pt x="50" y="1116"/>
                  </a:cubicBezTo>
                  <a:cubicBezTo>
                    <a:pt x="50" y="1116"/>
                    <a:pt x="63" y="1130"/>
                    <a:pt x="80" y="1130"/>
                  </a:cubicBezTo>
                  <a:cubicBezTo>
                    <a:pt x="89" y="1130"/>
                    <a:pt x="99" y="1126"/>
                    <a:pt x="108" y="1116"/>
                  </a:cubicBezTo>
                  <a:cubicBezTo>
                    <a:pt x="254" y="1058"/>
                    <a:pt x="312" y="942"/>
                    <a:pt x="371" y="798"/>
                  </a:cubicBezTo>
                  <a:cubicBezTo>
                    <a:pt x="515" y="535"/>
                    <a:pt x="631" y="303"/>
                    <a:pt x="777" y="42"/>
                  </a:cubicBezTo>
                  <a:cubicBezTo>
                    <a:pt x="777" y="21"/>
                    <a:pt x="748" y="1"/>
                    <a:pt x="73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9"/>
            <p:cNvSpPr/>
            <p:nvPr/>
          </p:nvSpPr>
          <p:spPr>
            <a:xfrm>
              <a:off x="2042077" y="3722290"/>
              <a:ext cx="30514" cy="40431"/>
            </a:xfrm>
            <a:custGeom>
              <a:rect b="b" l="l" r="r" t="t"/>
              <a:pathLst>
                <a:path extrusionOk="0" h="1060" w="800">
                  <a:moveTo>
                    <a:pt x="751" y="1"/>
                  </a:moveTo>
                  <a:cubicBezTo>
                    <a:pt x="740" y="1"/>
                    <a:pt x="729" y="5"/>
                    <a:pt x="720" y="14"/>
                  </a:cubicBezTo>
                  <a:cubicBezTo>
                    <a:pt x="634" y="188"/>
                    <a:pt x="546" y="362"/>
                    <a:pt x="460" y="506"/>
                  </a:cubicBezTo>
                  <a:cubicBezTo>
                    <a:pt x="403" y="592"/>
                    <a:pt x="183" y="1003"/>
                    <a:pt x="64" y="1003"/>
                  </a:cubicBezTo>
                  <a:cubicBezTo>
                    <a:pt x="60" y="1003"/>
                    <a:pt x="56" y="1002"/>
                    <a:pt x="53" y="1001"/>
                  </a:cubicBezTo>
                  <a:cubicBezTo>
                    <a:pt x="47" y="995"/>
                    <a:pt x="41" y="993"/>
                    <a:pt x="35" y="993"/>
                  </a:cubicBezTo>
                  <a:cubicBezTo>
                    <a:pt x="14" y="993"/>
                    <a:pt x="1" y="1029"/>
                    <a:pt x="23" y="1029"/>
                  </a:cubicBezTo>
                  <a:lnTo>
                    <a:pt x="81" y="1060"/>
                  </a:lnTo>
                  <a:lnTo>
                    <a:pt x="111" y="1060"/>
                  </a:lnTo>
                  <a:cubicBezTo>
                    <a:pt x="402" y="769"/>
                    <a:pt x="576" y="390"/>
                    <a:pt x="778" y="41"/>
                  </a:cubicBezTo>
                  <a:cubicBezTo>
                    <a:pt x="799" y="22"/>
                    <a:pt x="777" y="1"/>
                    <a:pt x="751"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9"/>
            <p:cNvSpPr/>
            <p:nvPr/>
          </p:nvSpPr>
          <p:spPr>
            <a:xfrm>
              <a:off x="1897784" y="3573765"/>
              <a:ext cx="16249" cy="31582"/>
            </a:xfrm>
            <a:custGeom>
              <a:rect b="b" l="l" r="r" t="t"/>
              <a:pathLst>
                <a:path extrusionOk="0" h="828" w="426">
                  <a:moveTo>
                    <a:pt x="413" y="1"/>
                  </a:moveTo>
                  <a:cubicBezTo>
                    <a:pt x="410" y="1"/>
                    <a:pt x="407" y="4"/>
                    <a:pt x="407" y="14"/>
                  </a:cubicBezTo>
                  <a:cubicBezTo>
                    <a:pt x="426" y="14"/>
                    <a:pt x="420" y="1"/>
                    <a:pt x="413" y="1"/>
                  </a:cubicBezTo>
                  <a:close/>
                  <a:moveTo>
                    <a:pt x="407" y="14"/>
                  </a:moveTo>
                  <a:cubicBezTo>
                    <a:pt x="261" y="274"/>
                    <a:pt x="145" y="537"/>
                    <a:pt x="0" y="797"/>
                  </a:cubicBezTo>
                  <a:cubicBezTo>
                    <a:pt x="0" y="828"/>
                    <a:pt x="28" y="828"/>
                    <a:pt x="28" y="828"/>
                  </a:cubicBezTo>
                  <a:cubicBezTo>
                    <a:pt x="175" y="537"/>
                    <a:pt x="291" y="274"/>
                    <a:pt x="407" y="14"/>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9"/>
            <p:cNvSpPr/>
            <p:nvPr/>
          </p:nvSpPr>
          <p:spPr>
            <a:xfrm>
              <a:off x="1906633" y="3575290"/>
              <a:ext cx="14418" cy="30514"/>
            </a:xfrm>
            <a:custGeom>
              <a:rect b="b" l="l" r="r" t="t"/>
              <a:pathLst>
                <a:path extrusionOk="0" h="800" w="378">
                  <a:moveTo>
                    <a:pt x="339" y="0"/>
                  </a:moveTo>
                  <a:cubicBezTo>
                    <a:pt x="328" y="0"/>
                    <a:pt x="319" y="10"/>
                    <a:pt x="319" y="32"/>
                  </a:cubicBezTo>
                  <a:cubicBezTo>
                    <a:pt x="203" y="265"/>
                    <a:pt x="87" y="497"/>
                    <a:pt x="1" y="757"/>
                  </a:cubicBezTo>
                  <a:cubicBezTo>
                    <a:pt x="1" y="779"/>
                    <a:pt x="30" y="799"/>
                    <a:pt x="47" y="799"/>
                  </a:cubicBezTo>
                  <a:cubicBezTo>
                    <a:pt x="54" y="799"/>
                    <a:pt x="59" y="796"/>
                    <a:pt x="59" y="788"/>
                  </a:cubicBezTo>
                  <a:cubicBezTo>
                    <a:pt x="175" y="525"/>
                    <a:pt x="261" y="293"/>
                    <a:pt x="378" y="60"/>
                  </a:cubicBezTo>
                  <a:cubicBezTo>
                    <a:pt x="378" y="24"/>
                    <a:pt x="356" y="0"/>
                    <a:pt x="339"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9"/>
            <p:cNvSpPr/>
            <p:nvPr/>
          </p:nvSpPr>
          <p:spPr>
            <a:xfrm>
              <a:off x="2038491" y="3783203"/>
              <a:ext cx="4463" cy="28798"/>
            </a:xfrm>
            <a:custGeom>
              <a:rect b="b" l="l" r="r" t="t"/>
              <a:pathLst>
                <a:path extrusionOk="0" h="755" w="117">
                  <a:moveTo>
                    <a:pt x="45" y="0"/>
                  </a:moveTo>
                  <a:cubicBezTo>
                    <a:pt x="23" y="0"/>
                    <a:pt x="0" y="15"/>
                    <a:pt x="0" y="44"/>
                  </a:cubicBezTo>
                  <a:cubicBezTo>
                    <a:pt x="0" y="276"/>
                    <a:pt x="0" y="478"/>
                    <a:pt x="31" y="711"/>
                  </a:cubicBezTo>
                  <a:cubicBezTo>
                    <a:pt x="31" y="740"/>
                    <a:pt x="52" y="754"/>
                    <a:pt x="74" y="754"/>
                  </a:cubicBezTo>
                  <a:cubicBezTo>
                    <a:pt x="95" y="754"/>
                    <a:pt x="117" y="740"/>
                    <a:pt x="117" y="711"/>
                  </a:cubicBezTo>
                  <a:cubicBezTo>
                    <a:pt x="117" y="478"/>
                    <a:pt x="89" y="276"/>
                    <a:pt x="89" y="44"/>
                  </a:cubicBezTo>
                  <a:cubicBezTo>
                    <a:pt x="89" y="15"/>
                    <a:pt x="67" y="0"/>
                    <a:pt x="4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9"/>
            <p:cNvSpPr/>
            <p:nvPr/>
          </p:nvSpPr>
          <p:spPr>
            <a:xfrm>
              <a:off x="1803953" y="3749066"/>
              <a:ext cx="39325" cy="33871"/>
            </a:xfrm>
            <a:custGeom>
              <a:rect b="b" l="l" r="r" t="t"/>
              <a:pathLst>
                <a:path extrusionOk="0" h="888" w="1031">
                  <a:moveTo>
                    <a:pt x="995" y="0"/>
                  </a:moveTo>
                  <a:cubicBezTo>
                    <a:pt x="989" y="0"/>
                    <a:pt x="983" y="3"/>
                    <a:pt x="977" y="9"/>
                  </a:cubicBezTo>
                  <a:cubicBezTo>
                    <a:pt x="659" y="299"/>
                    <a:pt x="396" y="590"/>
                    <a:pt x="48" y="822"/>
                  </a:cubicBezTo>
                  <a:cubicBezTo>
                    <a:pt x="0" y="845"/>
                    <a:pt x="12" y="888"/>
                    <a:pt x="49" y="888"/>
                  </a:cubicBezTo>
                  <a:cubicBezTo>
                    <a:pt x="57" y="888"/>
                    <a:pt x="67" y="886"/>
                    <a:pt x="78" y="881"/>
                  </a:cubicBezTo>
                  <a:cubicBezTo>
                    <a:pt x="427" y="648"/>
                    <a:pt x="717" y="358"/>
                    <a:pt x="1008" y="67"/>
                  </a:cubicBezTo>
                  <a:cubicBezTo>
                    <a:pt x="1030" y="43"/>
                    <a:pt x="1017" y="0"/>
                    <a:pt x="995"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9"/>
            <p:cNvSpPr/>
            <p:nvPr/>
          </p:nvSpPr>
          <p:spPr>
            <a:xfrm>
              <a:off x="1849228" y="3771227"/>
              <a:ext cx="28416" cy="26128"/>
            </a:xfrm>
            <a:custGeom>
              <a:rect b="b" l="l" r="r" t="t"/>
              <a:pathLst>
                <a:path extrusionOk="0" h="685" w="745">
                  <a:moveTo>
                    <a:pt x="682" y="1"/>
                  </a:moveTo>
                  <a:cubicBezTo>
                    <a:pt x="675" y="1"/>
                    <a:pt x="668" y="3"/>
                    <a:pt x="662" y="9"/>
                  </a:cubicBezTo>
                  <a:cubicBezTo>
                    <a:pt x="460" y="211"/>
                    <a:pt x="255" y="444"/>
                    <a:pt x="23" y="618"/>
                  </a:cubicBezTo>
                  <a:cubicBezTo>
                    <a:pt x="1" y="642"/>
                    <a:pt x="14" y="685"/>
                    <a:pt x="36" y="685"/>
                  </a:cubicBezTo>
                  <a:cubicBezTo>
                    <a:pt x="41" y="685"/>
                    <a:pt x="47" y="682"/>
                    <a:pt x="53" y="676"/>
                  </a:cubicBezTo>
                  <a:cubicBezTo>
                    <a:pt x="313" y="502"/>
                    <a:pt x="518" y="269"/>
                    <a:pt x="720" y="67"/>
                  </a:cubicBezTo>
                  <a:cubicBezTo>
                    <a:pt x="745" y="43"/>
                    <a:pt x="712" y="1"/>
                    <a:pt x="682" y="1"/>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9"/>
            <p:cNvSpPr/>
            <p:nvPr/>
          </p:nvSpPr>
          <p:spPr>
            <a:xfrm>
              <a:off x="1893626" y="3769968"/>
              <a:ext cx="28225" cy="37494"/>
            </a:xfrm>
            <a:custGeom>
              <a:rect b="b" l="l" r="r" t="t"/>
              <a:pathLst>
                <a:path extrusionOk="0" h="983" w="740">
                  <a:moveTo>
                    <a:pt x="714" y="0"/>
                  </a:moveTo>
                  <a:cubicBezTo>
                    <a:pt x="707" y="0"/>
                    <a:pt x="699" y="4"/>
                    <a:pt x="691" y="12"/>
                  </a:cubicBezTo>
                  <a:cubicBezTo>
                    <a:pt x="458" y="302"/>
                    <a:pt x="195" y="593"/>
                    <a:pt x="21" y="914"/>
                  </a:cubicBezTo>
                  <a:cubicBezTo>
                    <a:pt x="1" y="956"/>
                    <a:pt x="27" y="983"/>
                    <a:pt x="53" y="983"/>
                  </a:cubicBezTo>
                  <a:cubicBezTo>
                    <a:pt x="62" y="983"/>
                    <a:pt x="72" y="979"/>
                    <a:pt x="79" y="972"/>
                  </a:cubicBezTo>
                  <a:cubicBezTo>
                    <a:pt x="254" y="623"/>
                    <a:pt x="486" y="333"/>
                    <a:pt x="719" y="42"/>
                  </a:cubicBezTo>
                  <a:cubicBezTo>
                    <a:pt x="740" y="21"/>
                    <a:pt x="731" y="0"/>
                    <a:pt x="714"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9"/>
            <p:cNvSpPr/>
            <p:nvPr/>
          </p:nvSpPr>
          <p:spPr>
            <a:xfrm>
              <a:off x="2009656" y="3821384"/>
              <a:ext cx="38" cy="1182"/>
            </a:xfrm>
            <a:custGeom>
              <a:rect b="b" l="l" r="r" t="t"/>
              <a:pathLst>
                <a:path extrusionOk="0" h="31" w="1">
                  <a:moveTo>
                    <a:pt x="1" y="0"/>
                  </a:moveTo>
                  <a:lnTo>
                    <a:pt x="1" y="31"/>
                  </a:ln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9"/>
            <p:cNvSpPr/>
            <p:nvPr/>
          </p:nvSpPr>
          <p:spPr>
            <a:xfrm>
              <a:off x="2145100" y="3803381"/>
              <a:ext cx="7400" cy="7285"/>
            </a:xfrm>
            <a:custGeom>
              <a:rect b="b" l="l" r="r" t="t"/>
              <a:pathLst>
                <a:path extrusionOk="0" h="191" w="194">
                  <a:moveTo>
                    <a:pt x="130" y="0"/>
                  </a:moveTo>
                  <a:cubicBezTo>
                    <a:pt x="123" y="0"/>
                    <a:pt x="117" y="2"/>
                    <a:pt x="111" y="7"/>
                  </a:cubicBezTo>
                  <a:cubicBezTo>
                    <a:pt x="83" y="66"/>
                    <a:pt x="53" y="96"/>
                    <a:pt x="25" y="124"/>
                  </a:cubicBezTo>
                  <a:cubicBezTo>
                    <a:pt x="1" y="148"/>
                    <a:pt x="33" y="190"/>
                    <a:pt x="63" y="190"/>
                  </a:cubicBezTo>
                  <a:cubicBezTo>
                    <a:pt x="70" y="190"/>
                    <a:pt x="77" y="188"/>
                    <a:pt x="83" y="182"/>
                  </a:cubicBezTo>
                  <a:cubicBezTo>
                    <a:pt x="111" y="154"/>
                    <a:pt x="141" y="96"/>
                    <a:pt x="169" y="66"/>
                  </a:cubicBezTo>
                  <a:cubicBezTo>
                    <a:pt x="194" y="43"/>
                    <a:pt x="160" y="0"/>
                    <a:pt x="130"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9"/>
            <p:cNvSpPr/>
            <p:nvPr/>
          </p:nvSpPr>
          <p:spPr>
            <a:xfrm>
              <a:off x="2162607" y="3819171"/>
              <a:ext cx="6713" cy="3395"/>
            </a:xfrm>
            <a:custGeom>
              <a:rect b="b" l="l" r="r" t="t"/>
              <a:pathLst>
                <a:path extrusionOk="0" h="89" w="176">
                  <a:moveTo>
                    <a:pt x="1" y="0"/>
                  </a:moveTo>
                  <a:lnTo>
                    <a:pt x="1" y="89"/>
                  </a:lnTo>
                  <a:cubicBezTo>
                    <a:pt x="175" y="89"/>
                    <a:pt x="175" y="0"/>
                    <a:pt x="1" y="0"/>
                  </a:cubicBezTo>
                  <a:close/>
                </a:path>
              </a:pathLst>
            </a:custGeom>
            <a:solidFill>
              <a:srgbClr val="386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45" name="Google Shape;1945;p19"/>
          <p:cNvCxnSpPr>
            <a:stCxn id="1726" idx="3"/>
            <a:endCxn id="1872" idx="1"/>
          </p:cNvCxnSpPr>
          <p:nvPr/>
        </p:nvCxnSpPr>
        <p:spPr>
          <a:xfrm flipH="1" rot="10800000">
            <a:off x="6267600" y="3053375"/>
            <a:ext cx="321300" cy="34200"/>
          </a:xfrm>
          <a:prstGeom prst="straightConnector1">
            <a:avLst/>
          </a:prstGeom>
          <a:noFill/>
          <a:ln cap="flat" cmpd="sng" w="19050">
            <a:solidFill>
              <a:srgbClr val="6A994E"/>
            </a:solidFill>
            <a:prstDash val="solid"/>
            <a:round/>
            <a:headEnd len="sm" w="sm" type="none"/>
            <a:tailEnd len="sm" w="sm" type="triangle"/>
          </a:ln>
        </p:spPr>
      </p:cxnSp>
      <p:sp>
        <p:nvSpPr>
          <p:cNvPr id="1946" name="Google Shape;1946;p19"/>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JavaScript</a:t>
            </a:r>
            <a:endParaRPr b="1" sz="25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0"/>
          <p:cNvSpPr/>
          <p:nvPr/>
        </p:nvSpPr>
        <p:spPr>
          <a:xfrm>
            <a:off x="2770813" y="1053388"/>
            <a:ext cx="841800" cy="374700"/>
          </a:xfrm>
          <a:prstGeom prst="roundRect">
            <a:avLst>
              <a:gd fmla="val 50000" name="adj"/>
            </a:avLst>
          </a:prstGeom>
          <a:noFill/>
          <a:ln cap="flat" cmpd="sng" w="9525">
            <a:solidFill>
              <a:srgbClr val="B80D57"/>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80D57"/>
              </a:solidFill>
            </a:endParaRPr>
          </a:p>
        </p:txBody>
      </p:sp>
      <p:sp>
        <p:nvSpPr>
          <p:cNvPr id="1952" name="Google Shape;1952;p20"/>
          <p:cNvSpPr/>
          <p:nvPr/>
        </p:nvSpPr>
        <p:spPr>
          <a:xfrm>
            <a:off x="3756425" y="1053388"/>
            <a:ext cx="841800" cy="374700"/>
          </a:xfrm>
          <a:prstGeom prst="roundRect">
            <a:avLst>
              <a:gd fmla="val 50000" name="adj"/>
            </a:avLst>
          </a:prstGeom>
          <a:noFill/>
          <a:ln cap="flat" cmpd="sng" w="9525">
            <a:solidFill>
              <a:srgbClr val="B80D57"/>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80D57"/>
              </a:solidFill>
            </a:endParaRPr>
          </a:p>
        </p:txBody>
      </p:sp>
      <p:sp>
        <p:nvSpPr>
          <p:cNvPr id="1953" name="Google Shape;1953;p20"/>
          <p:cNvSpPr/>
          <p:nvPr/>
        </p:nvSpPr>
        <p:spPr>
          <a:xfrm>
            <a:off x="1737113" y="1053388"/>
            <a:ext cx="841800" cy="374700"/>
          </a:xfrm>
          <a:prstGeom prst="roundRect">
            <a:avLst>
              <a:gd fmla="val 50000" name="adj"/>
            </a:avLst>
          </a:prstGeom>
          <a:noFill/>
          <a:ln cap="flat" cmpd="sng" w="9525">
            <a:solidFill>
              <a:srgbClr val="B80D57"/>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80D57"/>
              </a:solidFill>
            </a:endParaRPr>
          </a:p>
        </p:txBody>
      </p:sp>
      <p:sp>
        <p:nvSpPr>
          <p:cNvPr id="1954" name="Google Shape;1954;p20"/>
          <p:cNvSpPr txBox="1"/>
          <p:nvPr/>
        </p:nvSpPr>
        <p:spPr>
          <a:xfrm>
            <a:off x="1691638" y="1496972"/>
            <a:ext cx="982200" cy="11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Created a proposal and focused on the main structure and layout.</a:t>
            </a:r>
            <a:endParaRPr sz="9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p:txBody>
      </p:sp>
      <p:sp>
        <p:nvSpPr>
          <p:cNvPr id="1955" name="Google Shape;1955;p20"/>
          <p:cNvSpPr txBox="1"/>
          <p:nvPr/>
        </p:nvSpPr>
        <p:spPr>
          <a:xfrm>
            <a:off x="2695925" y="1458022"/>
            <a:ext cx="982200" cy="11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Continued to work on the HTML framework &amp; start on the CSS styling.</a:t>
            </a:r>
            <a:endParaRPr sz="900">
              <a:latin typeface="Roboto"/>
              <a:ea typeface="Roboto"/>
              <a:cs typeface="Roboto"/>
              <a:sym typeface="Roboto"/>
            </a:endParaRPr>
          </a:p>
        </p:txBody>
      </p:sp>
      <p:sp>
        <p:nvSpPr>
          <p:cNvPr id="1956" name="Google Shape;1956;p20"/>
          <p:cNvSpPr txBox="1"/>
          <p:nvPr/>
        </p:nvSpPr>
        <p:spPr>
          <a:xfrm>
            <a:off x="3730458" y="1428075"/>
            <a:ext cx="9822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Started the CSS styling &amp; merged the HTML formats together. Added the Javascripts elements to the HTML file.</a:t>
            </a:r>
            <a:endParaRPr sz="900">
              <a:latin typeface="Roboto"/>
              <a:ea typeface="Roboto"/>
              <a:cs typeface="Roboto"/>
              <a:sym typeface="Roboto"/>
            </a:endParaRPr>
          </a:p>
        </p:txBody>
      </p:sp>
      <p:sp>
        <p:nvSpPr>
          <p:cNvPr id="1957" name="Google Shape;1957;p20"/>
          <p:cNvSpPr txBox="1"/>
          <p:nvPr/>
        </p:nvSpPr>
        <p:spPr>
          <a:xfrm>
            <a:off x="2782963" y="1070488"/>
            <a:ext cx="817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B80D57"/>
                </a:solidFill>
                <a:latin typeface="Roboto Medium"/>
                <a:ea typeface="Roboto Medium"/>
                <a:cs typeface="Roboto Medium"/>
                <a:sym typeface="Roboto Medium"/>
              </a:rPr>
              <a:t>18/01/24</a:t>
            </a:r>
            <a:endParaRPr sz="1100">
              <a:solidFill>
                <a:srgbClr val="B80D57"/>
              </a:solidFill>
              <a:latin typeface="Roboto Medium"/>
              <a:ea typeface="Roboto Medium"/>
              <a:cs typeface="Roboto Medium"/>
              <a:sym typeface="Roboto Medium"/>
            </a:endParaRPr>
          </a:p>
        </p:txBody>
      </p:sp>
      <p:sp>
        <p:nvSpPr>
          <p:cNvPr id="1958" name="Google Shape;1958;p20"/>
          <p:cNvSpPr txBox="1"/>
          <p:nvPr/>
        </p:nvSpPr>
        <p:spPr>
          <a:xfrm>
            <a:off x="1749263" y="1070488"/>
            <a:ext cx="817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B80D57"/>
                </a:solidFill>
                <a:latin typeface="Roboto Medium"/>
                <a:ea typeface="Roboto Medium"/>
                <a:cs typeface="Roboto Medium"/>
                <a:sym typeface="Roboto Medium"/>
              </a:rPr>
              <a:t>17/01/24</a:t>
            </a:r>
            <a:endParaRPr sz="1100">
              <a:solidFill>
                <a:srgbClr val="B80D57"/>
              </a:solidFill>
              <a:latin typeface="Roboto Medium"/>
              <a:ea typeface="Roboto Medium"/>
              <a:cs typeface="Roboto Medium"/>
              <a:sym typeface="Roboto Medium"/>
            </a:endParaRPr>
          </a:p>
        </p:txBody>
      </p:sp>
      <p:sp>
        <p:nvSpPr>
          <p:cNvPr id="1959" name="Google Shape;1959;p20"/>
          <p:cNvSpPr txBox="1"/>
          <p:nvPr/>
        </p:nvSpPr>
        <p:spPr>
          <a:xfrm>
            <a:off x="3768575" y="1070488"/>
            <a:ext cx="817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B80D57"/>
                </a:solidFill>
                <a:latin typeface="Roboto Medium"/>
                <a:ea typeface="Roboto Medium"/>
                <a:cs typeface="Roboto Medium"/>
                <a:sym typeface="Roboto Medium"/>
              </a:rPr>
              <a:t>19/01/24</a:t>
            </a:r>
            <a:endParaRPr sz="1100">
              <a:solidFill>
                <a:srgbClr val="B80D57"/>
              </a:solidFill>
              <a:latin typeface="Roboto Medium"/>
              <a:ea typeface="Roboto Medium"/>
              <a:cs typeface="Roboto Medium"/>
              <a:sym typeface="Roboto Medium"/>
            </a:endParaRPr>
          </a:p>
        </p:txBody>
      </p:sp>
      <p:sp>
        <p:nvSpPr>
          <p:cNvPr id="1960" name="Google Shape;1960;p20"/>
          <p:cNvSpPr txBox="1"/>
          <p:nvPr/>
        </p:nvSpPr>
        <p:spPr>
          <a:xfrm>
            <a:off x="1662081" y="3197650"/>
            <a:ext cx="9822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Created a proposal and reviewed initial API documentation.</a:t>
            </a:r>
            <a:endParaRPr sz="9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p:txBody>
      </p:sp>
      <p:sp>
        <p:nvSpPr>
          <p:cNvPr id="1961" name="Google Shape;1961;p20"/>
          <p:cNvSpPr txBox="1"/>
          <p:nvPr/>
        </p:nvSpPr>
        <p:spPr>
          <a:xfrm>
            <a:off x="2665348" y="2803875"/>
            <a:ext cx="9822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Further research into the API’s / pulling of data from the API’s and started the JS pseudo code.</a:t>
            </a:r>
            <a:endParaRPr sz="900">
              <a:latin typeface="Roboto"/>
              <a:ea typeface="Roboto"/>
              <a:cs typeface="Roboto"/>
              <a:sym typeface="Roboto"/>
            </a:endParaRPr>
          </a:p>
        </p:txBody>
      </p:sp>
      <p:sp>
        <p:nvSpPr>
          <p:cNvPr id="1962" name="Google Shape;1962;p20"/>
          <p:cNvSpPr txBox="1"/>
          <p:nvPr/>
        </p:nvSpPr>
        <p:spPr>
          <a:xfrm>
            <a:off x="3730464" y="2803875"/>
            <a:ext cx="9822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Integrated Edamam API request with Spoonacular recipe output. Populated the README file with the relevant information.</a:t>
            </a:r>
            <a:endParaRPr sz="900">
              <a:solidFill>
                <a:srgbClr val="000000"/>
              </a:solidFill>
              <a:latin typeface="Roboto"/>
              <a:ea typeface="Roboto"/>
              <a:cs typeface="Roboto"/>
              <a:sym typeface="Roboto"/>
            </a:endParaRPr>
          </a:p>
        </p:txBody>
      </p:sp>
      <p:grpSp>
        <p:nvGrpSpPr>
          <p:cNvPr id="1963" name="Google Shape;1963;p20"/>
          <p:cNvGrpSpPr/>
          <p:nvPr/>
        </p:nvGrpSpPr>
        <p:grpSpPr>
          <a:xfrm>
            <a:off x="429338" y="1882163"/>
            <a:ext cx="1115700" cy="572100"/>
            <a:chOff x="457200" y="2242375"/>
            <a:chExt cx="1115700" cy="572100"/>
          </a:xfrm>
        </p:grpSpPr>
        <p:sp>
          <p:nvSpPr>
            <p:cNvPr id="1964" name="Google Shape;1964;p20"/>
            <p:cNvSpPr/>
            <p:nvPr/>
          </p:nvSpPr>
          <p:spPr>
            <a:xfrm>
              <a:off x="457200" y="2242375"/>
              <a:ext cx="1115700" cy="572100"/>
            </a:xfrm>
            <a:prstGeom prst="roundRect">
              <a:avLst>
                <a:gd fmla="val 50000" name="adj"/>
              </a:avLst>
            </a:prstGeom>
            <a:noFill/>
            <a:ln cap="flat" cmpd="sng" w="9525">
              <a:solidFill>
                <a:srgbClr val="B80D57"/>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B80D57"/>
                </a:solidFill>
                <a:latin typeface="Roboto"/>
                <a:ea typeface="Roboto"/>
                <a:cs typeface="Roboto"/>
                <a:sym typeface="Roboto"/>
              </a:endParaRPr>
            </a:p>
          </p:txBody>
        </p:sp>
        <p:sp>
          <p:nvSpPr>
            <p:cNvPr id="1965" name="Google Shape;1965;p20"/>
            <p:cNvSpPr txBox="1"/>
            <p:nvPr/>
          </p:nvSpPr>
          <p:spPr>
            <a:xfrm>
              <a:off x="463350" y="2358175"/>
              <a:ext cx="1103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80D57"/>
                  </a:solidFill>
                  <a:latin typeface="Roboto Medium"/>
                  <a:ea typeface="Roboto Medium"/>
                  <a:cs typeface="Roboto Medium"/>
                  <a:sym typeface="Roboto Medium"/>
                </a:rPr>
                <a:t>Front-end</a:t>
              </a:r>
              <a:endParaRPr>
                <a:solidFill>
                  <a:srgbClr val="B80D57"/>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B80D57"/>
                  </a:solidFill>
                  <a:latin typeface="Roboto Medium"/>
                  <a:ea typeface="Roboto Medium"/>
                  <a:cs typeface="Roboto Medium"/>
                  <a:sym typeface="Roboto Medium"/>
                </a:rPr>
                <a:t>Team</a:t>
              </a:r>
              <a:endParaRPr>
                <a:solidFill>
                  <a:srgbClr val="B80D57"/>
                </a:solidFill>
                <a:latin typeface="Roboto Medium"/>
                <a:ea typeface="Roboto Medium"/>
                <a:cs typeface="Roboto Medium"/>
                <a:sym typeface="Roboto Medium"/>
              </a:endParaRPr>
            </a:p>
          </p:txBody>
        </p:sp>
      </p:grpSp>
      <p:sp>
        <p:nvSpPr>
          <p:cNvPr id="1966" name="Google Shape;1966;p20"/>
          <p:cNvSpPr/>
          <p:nvPr/>
        </p:nvSpPr>
        <p:spPr>
          <a:xfrm rot="-197038">
            <a:off x="970266" y="1182430"/>
            <a:ext cx="644164" cy="536073"/>
          </a:xfrm>
          <a:custGeom>
            <a:rect b="b" l="l" r="r" t="t"/>
            <a:pathLst>
              <a:path extrusionOk="0" h="21442" w="30371">
                <a:moveTo>
                  <a:pt x="30371" y="1483"/>
                </a:moveTo>
                <a:cubicBezTo>
                  <a:pt x="22765" y="-1054"/>
                  <a:pt x="12923" y="-291"/>
                  <a:pt x="6508" y="4520"/>
                </a:cubicBezTo>
                <a:cubicBezTo>
                  <a:pt x="1673" y="8146"/>
                  <a:pt x="0" y="15399"/>
                  <a:pt x="0" y="21442"/>
                </a:cubicBezTo>
              </a:path>
            </a:pathLst>
          </a:custGeom>
          <a:noFill/>
          <a:ln cap="flat" cmpd="sng" w="9525">
            <a:solidFill>
              <a:srgbClr val="B80D57"/>
            </a:solidFill>
            <a:prstDash val="dot"/>
            <a:round/>
            <a:headEnd len="med" w="med" type="oval"/>
            <a:tailEnd len="med" w="med" type="oval"/>
          </a:ln>
        </p:spPr>
      </p:sp>
      <p:cxnSp>
        <p:nvCxnSpPr>
          <p:cNvPr id="1967" name="Google Shape;1967;p20"/>
          <p:cNvCxnSpPr/>
          <p:nvPr/>
        </p:nvCxnSpPr>
        <p:spPr>
          <a:xfrm>
            <a:off x="955438" y="2586463"/>
            <a:ext cx="12900" cy="759000"/>
          </a:xfrm>
          <a:prstGeom prst="straightConnector1">
            <a:avLst/>
          </a:prstGeom>
          <a:noFill/>
          <a:ln cap="flat" cmpd="sng" w="9525">
            <a:solidFill>
              <a:srgbClr val="B80D57"/>
            </a:solidFill>
            <a:prstDash val="dot"/>
            <a:round/>
            <a:headEnd len="med" w="med" type="oval"/>
            <a:tailEnd len="med" w="med" type="oval"/>
          </a:ln>
        </p:spPr>
      </p:cxnSp>
      <p:sp>
        <p:nvSpPr>
          <p:cNvPr id="1968" name="Google Shape;1968;p20"/>
          <p:cNvSpPr/>
          <p:nvPr/>
        </p:nvSpPr>
        <p:spPr>
          <a:xfrm>
            <a:off x="2647863" y="1213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0"/>
          <p:cNvSpPr/>
          <p:nvPr/>
        </p:nvSpPr>
        <p:spPr>
          <a:xfrm>
            <a:off x="3657525" y="1213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0" name="Google Shape;1970;p20"/>
          <p:cNvGrpSpPr/>
          <p:nvPr/>
        </p:nvGrpSpPr>
        <p:grpSpPr>
          <a:xfrm>
            <a:off x="1849088" y="2803875"/>
            <a:ext cx="6727500" cy="54000"/>
            <a:chOff x="1759750" y="3500738"/>
            <a:chExt cx="6727500" cy="54000"/>
          </a:xfrm>
        </p:grpSpPr>
        <p:cxnSp>
          <p:nvCxnSpPr>
            <p:cNvPr id="1971" name="Google Shape;1971;p20"/>
            <p:cNvCxnSpPr/>
            <p:nvPr/>
          </p:nvCxnSpPr>
          <p:spPr>
            <a:xfrm>
              <a:off x="1759750" y="3512200"/>
              <a:ext cx="6727500" cy="0"/>
            </a:xfrm>
            <a:prstGeom prst="straightConnector1">
              <a:avLst/>
            </a:prstGeom>
            <a:noFill/>
            <a:ln cap="flat" cmpd="sng" w="9525">
              <a:solidFill>
                <a:srgbClr val="B80D57"/>
              </a:solidFill>
              <a:prstDash val="dot"/>
              <a:round/>
              <a:headEnd len="med" w="med" type="none"/>
              <a:tailEnd len="med" w="med" type="none"/>
            </a:ln>
          </p:spPr>
        </p:cxnSp>
        <p:sp>
          <p:nvSpPr>
            <p:cNvPr id="1972" name="Google Shape;1972;p20"/>
            <p:cNvSpPr/>
            <p:nvPr/>
          </p:nvSpPr>
          <p:spPr>
            <a:xfrm>
              <a:off x="2150850"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0"/>
            <p:cNvSpPr/>
            <p:nvPr/>
          </p:nvSpPr>
          <p:spPr>
            <a:xfrm>
              <a:off x="3154100"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0"/>
            <p:cNvSpPr/>
            <p:nvPr/>
          </p:nvSpPr>
          <p:spPr>
            <a:xfrm>
              <a:off x="4157338"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0"/>
            <p:cNvSpPr/>
            <p:nvPr/>
          </p:nvSpPr>
          <p:spPr>
            <a:xfrm>
              <a:off x="5160588"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0"/>
            <p:cNvSpPr/>
            <p:nvPr/>
          </p:nvSpPr>
          <p:spPr>
            <a:xfrm>
              <a:off x="6163813"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0"/>
            <p:cNvSpPr/>
            <p:nvPr/>
          </p:nvSpPr>
          <p:spPr>
            <a:xfrm>
              <a:off x="7167063"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0"/>
            <p:cNvSpPr/>
            <p:nvPr/>
          </p:nvSpPr>
          <p:spPr>
            <a:xfrm>
              <a:off x="8170313" y="3500738"/>
              <a:ext cx="54000" cy="540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20"/>
          <p:cNvGrpSpPr/>
          <p:nvPr/>
        </p:nvGrpSpPr>
        <p:grpSpPr>
          <a:xfrm>
            <a:off x="404038" y="3477663"/>
            <a:ext cx="1115700" cy="572100"/>
            <a:chOff x="457200" y="2242375"/>
            <a:chExt cx="1115700" cy="572100"/>
          </a:xfrm>
        </p:grpSpPr>
        <p:sp>
          <p:nvSpPr>
            <p:cNvPr id="1980" name="Google Shape;1980;p20"/>
            <p:cNvSpPr/>
            <p:nvPr/>
          </p:nvSpPr>
          <p:spPr>
            <a:xfrm>
              <a:off x="457200" y="2242375"/>
              <a:ext cx="1115700" cy="572100"/>
            </a:xfrm>
            <a:prstGeom prst="roundRect">
              <a:avLst>
                <a:gd fmla="val 50000" name="adj"/>
              </a:avLst>
            </a:prstGeom>
            <a:noFill/>
            <a:ln cap="flat" cmpd="sng" w="9525">
              <a:solidFill>
                <a:srgbClr val="B80D57"/>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B80D57"/>
                </a:solidFill>
                <a:latin typeface="Roboto"/>
                <a:ea typeface="Roboto"/>
                <a:cs typeface="Roboto"/>
                <a:sym typeface="Roboto"/>
              </a:endParaRPr>
            </a:p>
          </p:txBody>
        </p:sp>
        <p:sp>
          <p:nvSpPr>
            <p:cNvPr id="1981" name="Google Shape;1981;p20"/>
            <p:cNvSpPr txBox="1"/>
            <p:nvPr/>
          </p:nvSpPr>
          <p:spPr>
            <a:xfrm>
              <a:off x="463350" y="2358175"/>
              <a:ext cx="1103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80D57"/>
                  </a:solidFill>
                  <a:latin typeface="Roboto Medium"/>
                  <a:ea typeface="Roboto Medium"/>
                  <a:cs typeface="Roboto Medium"/>
                  <a:sym typeface="Roboto Medium"/>
                </a:rPr>
                <a:t>Back</a:t>
              </a:r>
              <a:r>
                <a:rPr lang="en">
                  <a:solidFill>
                    <a:srgbClr val="B80D57"/>
                  </a:solidFill>
                  <a:latin typeface="Roboto Medium"/>
                  <a:ea typeface="Roboto Medium"/>
                  <a:cs typeface="Roboto Medium"/>
                  <a:sym typeface="Roboto Medium"/>
                </a:rPr>
                <a:t>-end</a:t>
              </a:r>
              <a:endParaRPr>
                <a:solidFill>
                  <a:srgbClr val="B80D57"/>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B80D57"/>
                  </a:solidFill>
                  <a:latin typeface="Roboto Medium"/>
                  <a:ea typeface="Roboto Medium"/>
                  <a:cs typeface="Roboto Medium"/>
                  <a:sym typeface="Roboto Medium"/>
                </a:rPr>
                <a:t>Team</a:t>
              </a:r>
              <a:endParaRPr>
                <a:solidFill>
                  <a:srgbClr val="B80D57"/>
                </a:solidFill>
                <a:latin typeface="Roboto Medium"/>
                <a:ea typeface="Roboto Medium"/>
                <a:cs typeface="Roboto Medium"/>
                <a:sym typeface="Roboto Medium"/>
              </a:endParaRPr>
            </a:p>
          </p:txBody>
        </p:sp>
      </p:grpSp>
      <p:grpSp>
        <p:nvGrpSpPr>
          <p:cNvPr id="1982" name="Google Shape;1982;p20"/>
          <p:cNvGrpSpPr/>
          <p:nvPr/>
        </p:nvGrpSpPr>
        <p:grpSpPr>
          <a:xfrm>
            <a:off x="6896360" y="3625774"/>
            <a:ext cx="2054576" cy="1337525"/>
            <a:chOff x="7089435" y="3805974"/>
            <a:chExt cx="2054576" cy="1337525"/>
          </a:xfrm>
        </p:grpSpPr>
        <p:grpSp>
          <p:nvGrpSpPr>
            <p:cNvPr id="1983" name="Google Shape;1983;p20"/>
            <p:cNvGrpSpPr/>
            <p:nvPr/>
          </p:nvGrpSpPr>
          <p:grpSpPr>
            <a:xfrm>
              <a:off x="7089435" y="3805974"/>
              <a:ext cx="1347224" cy="1337525"/>
              <a:chOff x="3783215" y="2358850"/>
              <a:chExt cx="1561094" cy="1549855"/>
            </a:xfrm>
          </p:grpSpPr>
          <p:sp>
            <p:nvSpPr>
              <p:cNvPr id="1984" name="Google Shape;1984;p20"/>
              <p:cNvSpPr/>
              <p:nvPr/>
            </p:nvSpPr>
            <p:spPr>
              <a:xfrm>
                <a:off x="3783215" y="2358850"/>
                <a:ext cx="1561094" cy="1549855"/>
              </a:xfrm>
              <a:custGeom>
                <a:rect b="b" l="l" r="r" t="t"/>
                <a:pathLst>
                  <a:path extrusionOk="0" h="16549" w="16669">
                    <a:moveTo>
                      <a:pt x="9260" y="6825"/>
                    </a:moveTo>
                    <a:lnTo>
                      <a:pt x="11464" y="2658"/>
                    </a:lnTo>
                    <a:cubicBezTo>
                      <a:pt x="11575" y="2658"/>
                      <a:pt x="11575" y="2547"/>
                      <a:pt x="11575" y="2547"/>
                    </a:cubicBezTo>
                    <a:cubicBezTo>
                      <a:pt x="11696" y="2427"/>
                      <a:pt x="11807" y="2427"/>
                      <a:pt x="11807" y="2427"/>
                    </a:cubicBezTo>
                    <a:lnTo>
                      <a:pt x="12038" y="2427"/>
                    </a:lnTo>
                    <a:cubicBezTo>
                      <a:pt x="12159" y="2427"/>
                      <a:pt x="12159" y="2427"/>
                      <a:pt x="12270" y="2547"/>
                    </a:cubicBezTo>
                    <a:cubicBezTo>
                      <a:pt x="12853" y="2890"/>
                      <a:pt x="13316" y="3353"/>
                      <a:pt x="13779" y="3816"/>
                    </a:cubicBezTo>
                    <a:cubicBezTo>
                      <a:pt x="14122" y="4399"/>
                      <a:pt x="14474" y="4973"/>
                      <a:pt x="14705" y="5557"/>
                    </a:cubicBezTo>
                    <a:cubicBezTo>
                      <a:pt x="14817" y="5668"/>
                      <a:pt x="14817" y="5668"/>
                      <a:pt x="14817" y="5788"/>
                    </a:cubicBezTo>
                    <a:cubicBezTo>
                      <a:pt x="14817" y="5899"/>
                      <a:pt x="14817" y="5899"/>
                      <a:pt x="14705" y="6020"/>
                    </a:cubicBezTo>
                    <a:cubicBezTo>
                      <a:pt x="14705" y="6020"/>
                      <a:pt x="14705" y="6131"/>
                      <a:pt x="14585" y="6131"/>
                    </a:cubicBezTo>
                    <a:cubicBezTo>
                      <a:pt x="14585" y="6251"/>
                      <a:pt x="14474" y="6251"/>
                      <a:pt x="14354" y="6251"/>
                    </a:cubicBezTo>
                    <a:lnTo>
                      <a:pt x="9844" y="7640"/>
                    </a:lnTo>
                    <a:lnTo>
                      <a:pt x="9492" y="7640"/>
                    </a:lnTo>
                    <a:cubicBezTo>
                      <a:pt x="9381" y="7640"/>
                      <a:pt x="9381" y="7520"/>
                      <a:pt x="9260" y="7409"/>
                    </a:cubicBezTo>
                    <a:cubicBezTo>
                      <a:pt x="9149" y="7409"/>
                      <a:pt x="9149" y="7288"/>
                      <a:pt x="9149" y="7177"/>
                    </a:cubicBezTo>
                    <a:cubicBezTo>
                      <a:pt x="9149" y="7057"/>
                      <a:pt x="9149" y="6946"/>
                      <a:pt x="9260" y="6825"/>
                    </a:cubicBezTo>
                    <a:close/>
                    <a:moveTo>
                      <a:pt x="12159" y="1158"/>
                    </a:moveTo>
                    <a:cubicBezTo>
                      <a:pt x="10186" y="112"/>
                      <a:pt x="7992" y="1"/>
                      <a:pt x="6019" y="575"/>
                    </a:cubicBezTo>
                    <a:cubicBezTo>
                      <a:pt x="4056" y="1158"/>
                      <a:pt x="2315" y="2427"/>
                      <a:pt x="1278" y="4399"/>
                    </a:cubicBezTo>
                    <a:cubicBezTo>
                      <a:pt x="232" y="6362"/>
                      <a:pt x="0" y="8566"/>
                      <a:pt x="584" y="10530"/>
                    </a:cubicBezTo>
                    <a:cubicBezTo>
                      <a:pt x="1158" y="12502"/>
                      <a:pt x="2547" y="14234"/>
                      <a:pt x="4519" y="15280"/>
                    </a:cubicBezTo>
                    <a:cubicBezTo>
                      <a:pt x="6482" y="16438"/>
                      <a:pt x="8686" y="16549"/>
                      <a:pt x="10649" y="15975"/>
                    </a:cubicBezTo>
                    <a:cubicBezTo>
                      <a:pt x="12622" y="15391"/>
                      <a:pt x="14354" y="14002"/>
                      <a:pt x="15400" y="12039"/>
                    </a:cubicBezTo>
                    <a:cubicBezTo>
                      <a:pt x="16437" y="10187"/>
                      <a:pt x="16669" y="7983"/>
                      <a:pt x="16094" y="6020"/>
                    </a:cubicBezTo>
                    <a:cubicBezTo>
                      <a:pt x="15400" y="3936"/>
                      <a:pt x="14122" y="2195"/>
                      <a:pt x="12159" y="1158"/>
                    </a:cubicBezTo>
                    <a:close/>
                    <a:moveTo>
                      <a:pt x="15511" y="6131"/>
                    </a:moveTo>
                    <a:cubicBezTo>
                      <a:pt x="14937" y="4279"/>
                      <a:pt x="13659" y="2658"/>
                      <a:pt x="11927" y="1621"/>
                    </a:cubicBezTo>
                    <a:cubicBezTo>
                      <a:pt x="10075" y="695"/>
                      <a:pt x="7992" y="575"/>
                      <a:pt x="6140" y="1038"/>
                    </a:cubicBezTo>
                    <a:cubicBezTo>
                      <a:pt x="4399" y="1621"/>
                      <a:pt x="2778" y="2890"/>
                      <a:pt x="1741" y="4631"/>
                    </a:cubicBezTo>
                    <a:cubicBezTo>
                      <a:pt x="815" y="6483"/>
                      <a:pt x="584" y="8566"/>
                      <a:pt x="1158" y="10418"/>
                    </a:cubicBezTo>
                    <a:cubicBezTo>
                      <a:pt x="1741" y="12270"/>
                      <a:pt x="2899" y="13891"/>
                      <a:pt x="4751" y="14817"/>
                    </a:cubicBezTo>
                    <a:cubicBezTo>
                      <a:pt x="6603" y="15854"/>
                      <a:pt x="8566" y="15975"/>
                      <a:pt x="10418" y="15391"/>
                    </a:cubicBezTo>
                    <a:cubicBezTo>
                      <a:pt x="12270" y="14928"/>
                      <a:pt x="13891" y="13660"/>
                      <a:pt x="14937" y="11807"/>
                    </a:cubicBezTo>
                    <a:cubicBezTo>
                      <a:pt x="15863" y="9955"/>
                      <a:pt x="16094" y="7983"/>
                      <a:pt x="15511" y="6131"/>
                    </a:cubicBezTo>
                    <a:close/>
                    <a:moveTo>
                      <a:pt x="6714" y="7872"/>
                    </a:moveTo>
                    <a:lnTo>
                      <a:pt x="6834" y="7983"/>
                    </a:lnTo>
                    <a:lnTo>
                      <a:pt x="6834" y="8103"/>
                    </a:lnTo>
                    <a:cubicBezTo>
                      <a:pt x="6834" y="8103"/>
                      <a:pt x="6834" y="8214"/>
                      <a:pt x="6714" y="8214"/>
                    </a:cubicBezTo>
                    <a:cubicBezTo>
                      <a:pt x="6714" y="8214"/>
                      <a:pt x="6714" y="8335"/>
                      <a:pt x="6603" y="8335"/>
                    </a:cubicBezTo>
                    <a:lnTo>
                      <a:pt x="2204" y="9604"/>
                    </a:lnTo>
                    <a:lnTo>
                      <a:pt x="2084" y="9604"/>
                    </a:lnTo>
                    <a:lnTo>
                      <a:pt x="1973" y="9604"/>
                    </a:lnTo>
                    <a:lnTo>
                      <a:pt x="1852" y="9492"/>
                    </a:lnTo>
                    <a:lnTo>
                      <a:pt x="1852" y="9492"/>
                    </a:lnTo>
                    <a:cubicBezTo>
                      <a:pt x="1741" y="8798"/>
                      <a:pt x="1741" y="8214"/>
                      <a:pt x="1741" y="7520"/>
                    </a:cubicBezTo>
                    <a:cubicBezTo>
                      <a:pt x="1852" y="6946"/>
                      <a:pt x="1973" y="6362"/>
                      <a:pt x="2204" y="5788"/>
                    </a:cubicBezTo>
                    <a:lnTo>
                      <a:pt x="2315" y="5668"/>
                    </a:lnTo>
                    <a:lnTo>
                      <a:pt x="2436" y="5668"/>
                    </a:lnTo>
                    <a:cubicBezTo>
                      <a:pt x="2436" y="5557"/>
                      <a:pt x="2436" y="5557"/>
                      <a:pt x="2547" y="5557"/>
                    </a:cubicBezTo>
                    <a:lnTo>
                      <a:pt x="2547" y="5668"/>
                    </a:lnTo>
                    <a:close/>
                    <a:moveTo>
                      <a:pt x="2778" y="5436"/>
                    </a:moveTo>
                    <a:lnTo>
                      <a:pt x="6834" y="7640"/>
                    </a:lnTo>
                    <a:cubicBezTo>
                      <a:pt x="6945" y="7640"/>
                      <a:pt x="6945" y="7751"/>
                      <a:pt x="7066" y="7872"/>
                    </a:cubicBezTo>
                    <a:lnTo>
                      <a:pt x="7066" y="8103"/>
                    </a:lnTo>
                    <a:cubicBezTo>
                      <a:pt x="7066" y="8214"/>
                      <a:pt x="7066" y="8335"/>
                      <a:pt x="6945" y="8446"/>
                    </a:cubicBezTo>
                    <a:cubicBezTo>
                      <a:pt x="6945" y="8446"/>
                      <a:pt x="6834" y="8566"/>
                      <a:pt x="6714" y="8566"/>
                    </a:cubicBezTo>
                    <a:lnTo>
                      <a:pt x="2204" y="9835"/>
                    </a:lnTo>
                    <a:cubicBezTo>
                      <a:pt x="2204" y="9955"/>
                      <a:pt x="2084" y="9955"/>
                      <a:pt x="2084" y="9955"/>
                    </a:cubicBezTo>
                    <a:cubicBezTo>
                      <a:pt x="1973" y="9955"/>
                      <a:pt x="1852" y="9835"/>
                      <a:pt x="1852" y="9835"/>
                    </a:cubicBezTo>
                    <a:cubicBezTo>
                      <a:pt x="1741" y="9835"/>
                      <a:pt x="1741" y="9724"/>
                      <a:pt x="1621" y="9724"/>
                    </a:cubicBezTo>
                    <a:lnTo>
                      <a:pt x="1621" y="9492"/>
                    </a:lnTo>
                    <a:cubicBezTo>
                      <a:pt x="1510" y="8798"/>
                      <a:pt x="1389" y="8214"/>
                      <a:pt x="1510" y="7520"/>
                    </a:cubicBezTo>
                    <a:cubicBezTo>
                      <a:pt x="1621" y="6946"/>
                      <a:pt x="1741" y="6251"/>
                      <a:pt x="1973" y="5668"/>
                    </a:cubicBezTo>
                    <a:cubicBezTo>
                      <a:pt x="1973" y="5557"/>
                      <a:pt x="2084" y="5557"/>
                      <a:pt x="2084" y="5436"/>
                    </a:cubicBezTo>
                    <a:cubicBezTo>
                      <a:pt x="2204" y="5436"/>
                      <a:pt x="2204" y="5436"/>
                      <a:pt x="2315" y="5325"/>
                    </a:cubicBezTo>
                    <a:lnTo>
                      <a:pt x="2547" y="5325"/>
                    </a:lnTo>
                    <a:cubicBezTo>
                      <a:pt x="2547" y="5325"/>
                      <a:pt x="2667" y="5325"/>
                      <a:pt x="2778" y="5436"/>
                    </a:cubicBezTo>
                    <a:close/>
                    <a:moveTo>
                      <a:pt x="7871" y="9835"/>
                    </a:moveTo>
                    <a:lnTo>
                      <a:pt x="7992" y="9835"/>
                    </a:lnTo>
                    <a:lnTo>
                      <a:pt x="8103" y="9724"/>
                    </a:lnTo>
                    <a:cubicBezTo>
                      <a:pt x="8223" y="9724"/>
                      <a:pt x="8223" y="9835"/>
                      <a:pt x="8334" y="9835"/>
                    </a:cubicBezTo>
                    <a:lnTo>
                      <a:pt x="8334" y="9955"/>
                    </a:lnTo>
                    <a:lnTo>
                      <a:pt x="9723" y="14354"/>
                    </a:lnTo>
                    <a:lnTo>
                      <a:pt x="9723" y="14465"/>
                    </a:lnTo>
                    <a:cubicBezTo>
                      <a:pt x="9723" y="14586"/>
                      <a:pt x="9723" y="14586"/>
                      <a:pt x="9612" y="14586"/>
                    </a:cubicBezTo>
                    <a:lnTo>
                      <a:pt x="9612" y="14697"/>
                    </a:lnTo>
                    <a:lnTo>
                      <a:pt x="9492" y="14697"/>
                    </a:lnTo>
                    <a:cubicBezTo>
                      <a:pt x="8918" y="14817"/>
                      <a:pt x="8223" y="14817"/>
                      <a:pt x="7640" y="14817"/>
                    </a:cubicBezTo>
                    <a:cubicBezTo>
                      <a:pt x="7066" y="14697"/>
                      <a:pt x="6371" y="14586"/>
                      <a:pt x="5788" y="14354"/>
                    </a:cubicBezTo>
                    <a:lnTo>
                      <a:pt x="5788" y="14234"/>
                    </a:lnTo>
                    <a:cubicBezTo>
                      <a:pt x="5677" y="14234"/>
                      <a:pt x="5677" y="14234"/>
                      <a:pt x="5677" y="14123"/>
                    </a:cubicBezTo>
                    <a:lnTo>
                      <a:pt x="5677" y="14123"/>
                    </a:lnTo>
                    <a:lnTo>
                      <a:pt x="5677" y="14002"/>
                    </a:lnTo>
                    <a:close/>
                    <a:moveTo>
                      <a:pt x="5445" y="13891"/>
                    </a:moveTo>
                    <a:lnTo>
                      <a:pt x="7640" y="9724"/>
                    </a:lnTo>
                    <a:cubicBezTo>
                      <a:pt x="7760" y="9724"/>
                      <a:pt x="7760" y="9604"/>
                      <a:pt x="7871" y="9492"/>
                    </a:cubicBezTo>
                    <a:lnTo>
                      <a:pt x="8223" y="9492"/>
                    </a:lnTo>
                    <a:cubicBezTo>
                      <a:pt x="8334" y="9492"/>
                      <a:pt x="8334" y="9492"/>
                      <a:pt x="8455" y="9604"/>
                    </a:cubicBezTo>
                    <a:lnTo>
                      <a:pt x="8686" y="9835"/>
                    </a:lnTo>
                    <a:lnTo>
                      <a:pt x="9955" y="14354"/>
                    </a:lnTo>
                    <a:lnTo>
                      <a:pt x="9955" y="14586"/>
                    </a:lnTo>
                    <a:lnTo>
                      <a:pt x="9955" y="14697"/>
                    </a:lnTo>
                    <a:lnTo>
                      <a:pt x="9723" y="14928"/>
                    </a:lnTo>
                    <a:lnTo>
                      <a:pt x="9492" y="14928"/>
                    </a:lnTo>
                    <a:cubicBezTo>
                      <a:pt x="8918" y="15049"/>
                      <a:pt x="8223" y="15160"/>
                      <a:pt x="7640" y="15049"/>
                    </a:cubicBezTo>
                    <a:cubicBezTo>
                      <a:pt x="6945" y="14928"/>
                      <a:pt x="6371" y="14817"/>
                      <a:pt x="5677" y="14586"/>
                    </a:cubicBezTo>
                    <a:lnTo>
                      <a:pt x="5556" y="14465"/>
                    </a:lnTo>
                    <a:cubicBezTo>
                      <a:pt x="5445" y="14354"/>
                      <a:pt x="5445" y="14354"/>
                      <a:pt x="5445" y="14234"/>
                    </a:cubicBezTo>
                    <a:lnTo>
                      <a:pt x="5445" y="14002"/>
                    </a:lnTo>
                    <a:close/>
                    <a:moveTo>
                      <a:pt x="6945" y="7288"/>
                    </a:moveTo>
                    <a:lnTo>
                      <a:pt x="2899" y="5094"/>
                    </a:lnTo>
                    <a:cubicBezTo>
                      <a:pt x="2778" y="5094"/>
                      <a:pt x="2778" y="5094"/>
                      <a:pt x="2667" y="4973"/>
                    </a:cubicBezTo>
                    <a:lnTo>
                      <a:pt x="2667" y="4742"/>
                    </a:lnTo>
                    <a:cubicBezTo>
                      <a:pt x="2547" y="4742"/>
                      <a:pt x="2547" y="4631"/>
                      <a:pt x="2547" y="4510"/>
                    </a:cubicBezTo>
                    <a:cubicBezTo>
                      <a:pt x="2667" y="4510"/>
                      <a:pt x="2667" y="4399"/>
                      <a:pt x="2667" y="4399"/>
                    </a:cubicBezTo>
                    <a:cubicBezTo>
                      <a:pt x="3010" y="3816"/>
                      <a:pt x="3473" y="3353"/>
                      <a:pt x="4056" y="2890"/>
                    </a:cubicBezTo>
                    <a:cubicBezTo>
                      <a:pt x="4519" y="2547"/>
                      <a:pt x="5093" y="2195"/>
                      <a:pt x="5677" y="1964"/>
                    </a:cubicBezTo>
                    <a:cubicBezTo>
                      <a:pt x="5788" y="1964"/>
                      <a:pt x="5788" y="1853"/>
                      <a:pt x="5908" y="1853"/>
                    </a:cubicBezTo>
                    <a:cubicBezTo>
                      <a:pt x="6019" y="1853"/>
                      <a:pt x="6019" y="1964"/>
                      <a:pt x="6140" y="1964"/>
                    </a:cubicBezTo>
                    <a:lnTo>
                      <a:pt x="6251" y="2084"/>
                    </a:lnTo>
                    <a:cubicBezTo>
                      <a:pt x="6371" y="2084"/>
                      <a:pt x="6371" y="2195"/>
                      <a:pt x="6371" y="2316"/>
                    </a:cubicBezTo>
                    <a:lnTo>
                      <a:pt x="7760" y="6714"/>
                    </a:lnTo>
                    <a:lnTo>
                      <a:pt x="7760" y="7057"/>
                    </a:lnTo>
                    <a:lnTo>
                      <a:pt x="7529" y="7288"/>
                    </a:lnTo>
                    <a:cubicBezTo>
                      <a:pt x="7408" y="7409"/>
                      <a:pt x="7408" y="7409"/>
                      <a:pt x="7297" y="7409"/>
                    </a:cubicBezTo>
                    <a:cubicBezTo>
                      <a:pt x="7177" y="7409"/>
                      <a:pt x="7066" y="7409"/>
                      <a:pt x="6945" y="7288"/>
                    </a:cubicBezTo>
                    <a:close/>
                    <a:moveTo>
                      <a:pt x="3010" y="4862"/>
                    </a:moveTo>
                    <a:lnTo>
                      <a:pt x="2899" y="4862"/>
                    </a:lnTo>
                    <a:lnTo>
                      <a:pt x="2899" y="4742"/>
                    </a:lnTo>
                    <a:lnTo>
                      <a:pt x="2899" y="4631"/>
                    </a:lnTo>
                    <a:lnTo>
                      <a:pt x="2899" y="4510"/>
                    </a:lnTo>
                    <a:cubicBezTo>
                      <a:pt x="3241" y="4047"/>
                      <a:pt x="3704" y="3584"/>
                      <a:pt x="4167" y="3121"/>
                    </a:cubicBezTo>
                    <a:cubicBezTo>
                      <a:pt x="4630" y="2779"/>
                      <a:pt x="5214" y="2427"/>
                      <a:pt x="5788" y="2195"/>
                    </a:cubicBezTo>
                    <a:lnTo>
                      <a:pt x="5908" y="2195"/>
                    </a:lnTo>
                    <a:lnTo>
                      <a:pt x="6019" y="2195"/>
                    </a:lnTo>
                    <a:lnTo>
                      <a:pt x="6019" y="2316"/>
                    </a:lnTo>
                    <a:lnTo>
                      <a:pt x="6140" y="2316"/>
                    </a:lnTo>
                    <a:lnTo>
                      <a:pt x="7408" y="6825"/>
                    </a:lnTo>
                    <a:lnTo>
                      <a:pt x="7408" y="6946"/>
                    </a:lnTo>
                    <a:lnTo>
                      <a:pt x="7408" y="7057"/>
                    </a:lnTo>
                    <a:cubicBezTo>
                      <a:pt x="7297" y="7057"/>
                      <a:pt x="7297" y="7177"/>
                      <a:pt x="7177" y="7177"/>
                    </a:cubicBezTo>
                    <a:lnTo>
                      <a:pt x="7066" y="7057"/>
                    </a:lnTo>
                    <a:close/>
                    <a:moveTo>
                      <a:pt x="7408" y="9604"/>
                    </a:moveTo>
                    <a:lnTo>
                      <a:pt x="5214" y="13660"/>
                    </a:lnTo>
                    <a:cubicBezTo>
                      <a:pt x="5214" y="13771"/>
                      <a:pt x="5093" y="13771"/>
                      <a:pt x="5093" y="13891"/>
                    </a:cubicBezTo>
                    <a:cubicBezTo>
                      <a:pt x="4982" y="13891"/>
                      <a:pt x="4982" y="13891"/>
                      <a:pt x="4862" y="14002"/>
                    </a:cubicBezTo>
                    <a:lnTo>
                      <a:pt x="4630" y="14002"/>
                    </a:lnTo>
                    <a:cubicBezTo>
                      <a:pt x="4519" y="14002"/>
                      <a:pt x="4519" y="13891"/>
                      <a:pt x="4399" y="13891"/>
                    </a:cubicBezTo>
                    <a:cubicBezTo>
                      <a:pt x="3936" y="13539"/>
                      <a:pt x="3362" y="13076"/>
                      <a:pt x="3010" y="12613"/>
                    </a:cubicBezTo>
                    <a:cubicBezTo>
                      <a:pt x="2547" y="12039"/>
                      <a:pt x="2315" y="11456"/>
                      <a:pt x="1973" y="10881"/>
                    </a:cubicBezTo>
                    <a:lnTo>
                      <a:pt x="1973" y="10650"/>
                    </a:lnTo>
                    <a:lnTo>
                      <a:pt x="1973" y="10418"/>
                    </a:lnTo>
                    <a:cubicBezTo>
                      <a:pt x="2084" y="10418"/>
                      <a:pt x="2084" y="10298"/>
                      <a:pt x="2204" y="10298"/>
                    </a:cubicBezTo>
                    <a:cubicBezTo>
                      <a:pt x="2204" y="10187"/>
                      <a:pt x="2315" y="10187"/>
                      <a:pt x="2315" y="10187"/>
                    </a:cubicBezTo>
                    <a:lnTo>
                      <a:pt x="6834" y="8909"/>
                    </a:lnTo>
                    <a:cubicBezTo>
                      <a:pt x="6945" y="8798"/>
                      <a:pt x="6945" y="8798"/>
                      <a:pt x="7066" y="8909"/>
                    </a:cubicBezTo>
                    <a:cubicBezTo>
                      <a:pt x="7177" y="8909"/>
                      <a:pt x="7297" y="8909"/>
                      <a:pt x="7297" y="9029"/>
                    </a:cubicBezTo>
                    <a:cubicBezTo>
                      <a:pt x="7408" y="9141"/>
                      <a:pt x="7408" y="9261"/>
                      <a:pt x="7529" y="9372"/>
                    </a:cubicBezTo>
                    <a:cubicBezTo>
                      <a:pt x="7529" y="9372"/>
                      <a:pt x="7408" y="9492"/>
                      <a:pt x="7408" y="9604"/>
                    </a:cubicBezTo>
                    <a:close/>
                    <a:moveTo>
                      <a:pt x="4982" y="13539"/>
                    </a:moveTo>
                    <a:lnTo>
                      <a:pt x="4862" y="13660"/>
                    </a:lnTo>
                    <a:lnTo>
                      <a:pt x="4751" y="13660"/>
                    </a:lnTo>
                    <a:lnTo>
                      <a:pt x="4630" y="13660"/>
                    </a:lnTo>
                    <a:lnTo>
                      <a:pt x="4630" y="13660"/>
                    </a:lnTo>
                    <a:cubicBezTo>
                      <a:pt x="4056" y="13308"/>
                      <a:pt x="3593" y="12845"/>
                      <a:pt x="3241" y="12382"/>
                    </a:cubicBezTo>
                    <a:cubicBezTo>
                      <a:pt x="2778" y="11919"/>
                      <a:pt x="2547" y="11344"/>
                      <a:pt x="2315" y="10761"/>
                    </a:cubicBezTo>
                    <a:cubicBezTo>
                      <a:pt x="2204" y="10761"/>
                      <a:pt x="2204" y="10761"/>
                      <a:pt x="2204" y="10650"/>
                    </a:cubicBezTo>
                    <a:lnTo>
                      <a:pt x="2315" y="10530"/>
                    </a:lnTo>
                    <a:lnTo>
                      <a:pt x="2315" y="10530"/>
                    </a:lnTo>
                    <a:lnTo>
                      <a:pt x="2436" y="10418"/>
                    </a:lnTo>
                    <a:lnTo>
                      <a:pt x="6834" y="9141"/>
                    </a:lnTo>
                    <a:lnTo>
                      <a:pt x="7066" y="9141"/>
                    </a:lnTo>
                    <a:lnTo>
                      <a:pt x="7177" y="9261"/>
                    </a:lnTo>
                    <a:lnTo>
                      <a:pt x="7177" y="9372"/>
                    </a:lnTo>
                    <a:lnTo>
                      <a:pt x="7177" y="9492"/>
                    </a:lnTo>
                    <a:close/>
                    <a:moveTo>
                      <a:pt x="9955" y="8678"/>
                    </a:moveTo>
                    <a:lnTo>
                      <a:pt x="14122" y="10993"/>
                    </a:lnTo>
                    <a:lnTo>
                      <a:pt x="14242" y="10993"/>
                    </a:lnTo>
                    <a:lnTo>
                      <a:pt x="14354" y="10993"/>
                    </a:lnTo>
                    <a:lnTo>
                      <a:pt x="14474" y="10881"/>
                    </a:lnTo>
                    <a:lnTo>
                      <a:pt x="14474" y="10761"/>
                    </a:lnTo>
                    <a:cubicBezTo>
                      <a:pt x="14705" y="10187"/>
                      <a:pt x="14937" y="9604"/>
                      <a:pt x="14937" y="8909"/>
                    </a:cubicBezTo>
                    <a:cubicBezTo>
                      <a:pt x="15048" y="8335"/>
                      <a:pt x="15048" y="7640"/>
                      <a:pt x="14937" y="7057"/>
                    </a:cubicBezTo>
                    <a:cubicBezTo>
                      <a:pt x="14937" y="7057"/>
                      <a:pt x="14937" y="6946"/>
                      <a:pt x="14817" y="6946"/>
                    </a:cubicBezTo>
                    <a:lnTo>
                      <a:pt x="14817" y="6825"/>
                    </a:lnTo>
                    <a:lnTo>
                      <a:pt x="14705" y="6825"/>
                    </a:lnTo>
                    <a:lnTo>
                      <a:pt x="14585" y="6825"/>
                    </a:lnTo>
                    <a:lnTo>
                      <a:pt x="9955" y="8214"/>
                    </a:lnTo>
                    <a:lnTo>
                      <a:pt x="9844" y="8335"/>
                    </a:lnTo>
                    <a:lnTo>
                      <a:pt x="9844" y="8446"/>
                    </a:lnTo>
                    <a:lnTo>
                      <a:pt x="9844" y="8566"/>
                    </a:lnTo>
                    <a:close/>
                    <a:moveTo>
                      <a:pt x="14011" y="11224"/>
                    </a:moveTo>
                    <a:lnTo>
                      <a:pt x="14242" y="11224"/>
                    </a:lnTo>
                    <a:lnTo>
                      <a:pt x="14474" y="11224"/>
                    </a:lnTo>
                    <a:lnTo>
                      <a:pt x="14585" y="11113"/>
                    </a:lnTo>
                    <a:cubicBezTo>
                      <a:pt x="14705" y="11113"/>
                      <a:pt x="14705" y="10993"/>
                      <a:pt x="14817" y="10881"/>
                    </a:cubicBezTo>
                    <a:cubicBezTo>
                      <a:pt x="15048" y="10298"/>
                      <a:pt x="15168" y="9604"/>
                      <a:pt x="15280" y="9029"/>
                    </a:cubicBezTo>
                    <a:cubicBezTo>
                      <a:pt x="15280" y="8335"/>
                      <a:pt x="15280" y="7640"/>
                      <a:pt x="15168" y="6946"/>
                    </a:cubicBezTo>
                    <a:cubicBezTo>
                      <a:pt x="15168" y="6946"/>
                      <a:pt x="15168" y="6825"/>
                      <a:pt x="15048" y="6825"/>
                    </a:cubicBezTo>
                    <a:cubicBezTo>
                      <a:pt x="15048" y="6714"/>
                      <a:pt x="15048" y="6714"/>
                      <a:pt x="14937" y="6594"/>
                    </a:cubicBezTo>
                    <a:lnTo>
                      <a:pt x="14705" y="6594"/>
                    </a:lnTo>
                    <a:lnTo>
                      <a:pt x="14474" y="6594"/>
                    </a:lnTo>
                    <a:lnTo>
                      <a:pt x="9955" y="7983"/>
                    </a:lnTo>
                    <a:cubicBezTo>
                      <a:pt x="9844" y="7983"/>
                      <a:pt x="9723" y="7983"/>
                      <a:pt x="9723" y="8103"/>
                    </a:cubicBezTo>
                    <a:cubicBezTo>
                      <a:pt x="9612" y="8214"/>
                      <a:pt x="9612" y="8335"/>
                      <a:pt x="9492" y="8446"/>
                    </a:cubicBezTo>
                    <a:cubicBezTo>
                      <a:pt x="9492" y="8566"/>
                      <a:pt x="9612" y="8566"/>
                      <a:pt x="9612" y="8678"/>
                    </a:cubicBezTo>
                    <a:cubicBezTo>
                      <a:pt x="9612" y="8798"/>
                      <a:pt x="9723" y="8909"/>
                      <a:pt x="9844" y="8909"/>
                    </a:cubicBezTo>
                    <a:close/>
                    <a:moveTo>
                      <a:pt x="8686" y="6594"/>
                    </a:moveTo>
                    <a:lnTo>
                      <a:pt x="11001" y="2427"/>
                    </a:lnTo>
                    <a:lnTo>
                      <a:pt x="11001" y="2316"/>
                    </a:lnTo>
                    <a:lnTo>
                      <a:pt x="11001" y="2195"/>
                    </a:lnTo>
                    <a:cubicBezTo>
                      <a:pt x="11001" y="2195"/>
                      <a:pt x="11001" y="2084"/>
                      <a:pt x="10881" y="2084"/>
                    </a:cubicBezTo>
                    <a:lnTo>
                      <a:pt x="10881" y="2084"/>
                    </a:lnTo>
                    <a:cubicBezTo>
                      <a:pt x="10186" y="1732"/>
                      <a:pt x="9612" y="1621"/>
                      <a:pt x="9029" y="1621"/>
                    </a:cubicBezTo>
                    <a:cubicBezTo>
                      <a:pt x="8334" y="1501"/>
                      <a:pt x="7640" y="1501"/>
                      <a:pt x="7066" y="1621"/>
                    </a:cubicBezTo>
                    <a:cubicBezTo>
                      <a:pt x="7066" y="1621"/>
                      <a:pt x="6945" y="1621"/>
                      <a:pt x="6945" y="1732"/>
                    </a:cubicBezTo>
                    <a:lnTo>
                      <a:pt x="6945" y="1732"/>
                    </a:lnTo>
                    <a:cubicBezTo>
                      <a:pt x="6834" y="1732"/>
                      <a:pt x="6834" y="1853"/>
                      <a:pt x="6834" y="1853"/>
                    </a:cubicBezTo>
                    <a:lnTo>
                      <a:pt x="6834" y="1964"/>
                    </a:lnTo>
                    <a:lnTo>
                      <a:pt x="8223" y="6483"/>
                    </a:lnTo>
                    <a:cubicBezTo>
                      <a:pt x="8223" y="6594"/>
                      <a:pt x="8223" y="6594"/>
                      <a:pt x="8334" y="6714"/>
                    </a:cubicBezTo>
                    <a:lnTo>
                      <a:pt x="8455" y="6714"/>
                    </a:lnTo>
                    <a:lnTo>
                      <a:pt x="8566" y="6714"/>
                    </a:lnTo>
                    <a:cubicBezTo>
                      <a:pt x="8686" y="6714"/>
                      <a:pt x="8686" y="6594"/>
                      <a:pt x="8686" y="6594"/>
                    </a:cubicBezTo>
                    <a:close/>
                    <a:moveTo>
                      <a:pt x="11233" y="2547"/>
                    </a:moveTo>
                    <a:lnTo>
                      <a:pt x="11233" y="2316"/>
                    </a:lnTo>
                    <a:lnTo>
                      <a:pt x="11233" y="2084"/>
                    </a:lnTo>
                    <a:cubicBezTo>
                      <a:pt x="11233" y="1964"/>
                      <a:pt x="11233" y="1964"/>
                      <a:pt x="11112" y="1853"/>
                    </a:cubicBezTo>
                    <a:cubicBezTo>
                      <a:pt x="11112" y="1853"/>
                      <a:pt x="11001" y="1853"/>
                      <a:pt x="10881" y="1732"/>
                    </a:cubicBezTo>
                    <a:cubicBezTo>
                      <a:pt x="10307" y="1501"/>
                      <a:pt x="9723" y="1390"/>
                      <a:pt x="9029" y="1269"/>
                    </a:cubicBezTo>
                    <a:cubicBezTo>
                      <a:pt x="8334" y="1269"/>
                      <a:pt x="7640" y="1269"/>
                      <a:pt x="7066" y="1390"/>
                    </a:cubicBezTo>
                    <a:cubicBezTo>
                      <a:pt x="6945" y="1390"/>
                      <a:pt x="6834" y="1390"/>
                      <a:pt x="6834" y="1501"/>
                    </a:cubicBezTo>
                    <a:cubicBezTo>
                      <a:pt x="6714" y="1501"/>
                      <a:pt x="6714" y="1501"/>
                      <a:pt x="6603" y="1621"/>
                    </a:cubicBezTo>
                    <a:lnTo>
                      <a:pt x="6603" y="1853"/>
                    </a:lnTo>
                    <a:lnTo>
                      <a:pt x="6603" y="2084"/>
                    </a:lnTo>
                    <a:lnTo>
                      <a:pt x="7992" y="6594"/>
                    </a:lnTo>
                    <a:cubicBezTo>
                      <a:pt x="7992" y="6714"/>
                      <a:pt x="7992" y="6825"/>
                      <a:pt x="8103" y="6825"/>
                    </a:cubicBezTo>
                    <a:cubicBezTo>
                      <a:pt x="8223" y="6946"/>
                      <a:pt x="8334" y="6946"/>
                      <a:pt x="8455" y="6946"/>
                    </a:cubicBezTo>
                    <a:cubicBezTo>
                      <a:pt x="8566" y="7057"/>
                      <a:pt x="8566" y="6946"/>
                      <a:pt x="8686" y="6946"/>
                    </a:cubicBezTo>
                    <a:cubicBezTo>
                      <a:pt x="8797" y="6825"/>
                      <a:pt x="8918" y="6825"/>
                      <a:pt x="8918" y="6714"/>
                    </a:cubicBezTo>
                    <a:close/>
                    <a:moveTo>
                      <a:pt x="9723" y="9261"/>
                    </a:moveTo>
                    <a:lnTo>
                      <a:pt x="13891" y="11456"/>
                    </a:lnTo>
                    <a:lnTo>
                      <a:pt x="14011" y="11576"/>
                    </a:lnTo>
                    <a:cubicBezTo>
                      <a:pt x="14122" y="11687"/>
                      <a:pt x="14122" y="11687"/>
                      <a:pt x="14122" y="11807"/>
                    </a:cubicBezTo>
                    <a:lnTo>
                      <a:pt x="14122" y="12039"/>
                    </a:lnTo>
                    <a:cubicBezTo>
                      <a:pt x="14122" y="12150"/>
                      <a:pt x="14122" y="12150"/>
                      <a:pt x="14011" y="12270"/>
                    </a:cubicBezTo>
                    <a:cubicBezTo>
                      <a:pt x="13659" y="12845"/>
                      <a:pt x="13196" y="13308"/>
                      <a:pt x="12733" y="13660"/>
                    </a:cubicBezTo>
                    <a:cubicBezTo>
                      <a:pt x="12159" y="14123"/>
                      <a:pt x="11575" y="14465"/>
                      <a:pt x="11001" y="14697"/>
                    </a:cubicBezTo>
                    <a:cubicBezTo>
                      <a:pt x="10881" y="14817"/>
                      <a:pt x="10881" y="14817"/>
                      <a:pt x="10770" y="14817"/>
                    </a:cubicBezTo>
                    <a:cubicBezTo>
                      <a:pt x="10649" y="14817"/>
                      <a:pt x="10649" y="14817"/>
                      <a:pt x="10538" y="14697"/>
                    </a:cubicBezTo>
                    <a:cubicBezTo>
                      <a:pt x="10418" y="14697"/>
                      <a:pt x="10418" y="14697"/>
                      <a:pt x="10418" y="14586"/>
                    </a:cubicBezTo>
                    <a:cubicBezTo>
                      <a:pt x="10307" y="14586"/>
                      <a:pt x="10307" y="14465"/>
                      <a:pt x="10307" y="14354"/>
                    </a:cubicBezTo>
                    <a:lnTo>
                      <a:pt x="8918" y="9835"/>
                    </a:lnTo>
                    <a:lnTo>
                      <a:pt x="8918" y="9492"/>
                    </a:lnTo>
                    <a:cubicBezTo>
                      <a:pt x="8918" y="9372"/>
                      <a:pt x="9029" y="9372"/>
                      <a:pt x="9029" y="9261"/>
                    </a:cubicBezTo>
                    <a:cubicBezTo>
                      <a:pt x="9149" y="9141"/>
                      <a:pt x="9260" y="9141"/>
                      <a:pt x="9381" y="9141"/>
                    </a:cubicBezTo>
                    <a:cubicBezTo>
                      <a:pt x="9492" y="9141"/>
                      <a:pt x="9612" y="9141"/>
                      <a:pt x="9723" y="9261"/>
                    </a:cubicBezTo>
                    <a:close/>
                    <a:moveTo>
                      <a:pt x="13779" y="11687"/>
                    </a:moveTo>
                    <a:lnTo>
                      <a:pt x="13779" y="11807"/>
                    </a:lnTo>
                    <a:cubicBezTo>
                      <a:pt x="13779" y="11807"/>
                      <a:pt x="13891" y="11807"/>
                      <a:pt x="13891" y="11919"/>
                    </a:cubicBezTo>
                    <a:lnTo>
                      <a:pt x="13891" y="12039"/>
                    </a:lnTo>
                    <a:lnTo>
                      <a:pt x="13779" y="12039"/>
                    </a:lnTo>
                    <a:cubicBezTo>
                      <a:pt x="13428" y="12613"/>
                      <a:pt x="12965" y="13076"/>
                      <a:pt x="12501" y="13539"/>
                    </a:cubicBezTo>
                    <a:cubicBezTo>
                      <a:pt x="12038" y="13891"/>
                      <a:pt x="11464" y="14234"/>
                      <a:pt x="10881" y="14465"/>
                    </a:cubicBezTo>
                    <a:lnTo>
                      <a:pt x="10770" y="14465"/>
                    </a:lnTo>
                    <a:lnTo>
                      <a:pt x="10649" y="14465"/>
                    </a:lnTo>
                    <a:lnTo>
                      <a:pt x="10538" y="14354"/>
                    </a:lnTo>
                    <a:lnTo>
                      <a:pt x="10538" y="14354"/>
                    </a:lnTo>
                    <a:lnTo>
                      <a:pt x="9149" y="9724"/>
                    </a:lnTo>
                    <a:lnTo>
                      <a:pt x="9149" y="9604"/>
                    </a:lnTo>
                    <a:lnTo>
                      <a:pt x="9260" y="9492"/>
                    </a:lnTo>
                    <a:lnTo>
                      <a:pt x="9381" y="9372"/>
                    </a:lnTo>
                    <a:cubicBezTo>
                      <a:pt x="9492" y="9372"/>
                      <a:pt x="9492" y="9372"/>
                      <a:pt x="9492" y="9492"/>
                    </a:cubicBezTo>
                    <a:close/>
                    <a:moveTo>
                      <a:pt x="11696" y="2779"/>
                    </a:moveTo>
                    <a:lnTo>
                      <a:pt x="9492" y="6946"/>
                    </a:lnTo>
                    <a:cubicBezTo>
                      <a:pt x="9381" y="7057"/>
                      <a:pt x="9381" y="7057"/>
                      <a:pt x="9381" y="7177"/>
                    </a:cubicBezTo>
                    <a:lnTo>
                      <a:pt x="9492" y="7288"/>
                    </a:lnTo>
                    <a:lnTo>
                      <a:pt x="9612" y="7409"/>
                    </a:lnTo>
                    <a:lnTo>
                      <a:pt x="9723" y="7409"/>
                    </a:lnTo>
                    <a:lnTo>
                      <a:pt x="14354" y="6020"/>
                    </a:lnTo>
                    <a:lnTo>
                      <a:pt x="14474" y="6020"/>
                    </a:lnTo>
                    <a:lnTo>
                      <a:pt x="14474" y="5899"/>
                    </a:lnTo>
                    <a:lnTo>
                      <a:pt x="14474" y="5788"/>
                    </a:lnTo>
                    <a:lnTo>
                      <a:pt x="14474" y="5668"/>
                    </a:lnTo>
                    <a:cubicBezTo>
                      <a:pt x="14242" y="5094"/>
                      <a:pt x="13891" y="4510"/>
                      <a:pt x="13548" y="4047"/>
                    </a:cubicBezTo>
                    <a:cubicBezTo>
                      <a:pt x="13085" y="3473"/>
                      <a:pt x="12622" y="3121"/>
                      <a:pt x="12159" y="2779"/>
                    </a:cubicBezTo>
                    <a:lnTo>
                      <a:pt x="12038" y="2658"/>
                    </a:lnTo>
                    <a:lnTo>
                      <a:pt x="11927" y="2658"/>
                    </a:lnTo>
                    <a:cubicBezTo>
                      <a:pt x="11807" y="2658"/>
                      <a:pt x="11807" y="2658"/>
                      <a:pt x="11807" y="277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0"/>
              <p:cNvSpPr/>
              <p:nvPr/>
            </p:nvSpPr>
            <p:spPr>
              <a:xfrm>
                <a:off x="3956664" y="3226097"/>
                <a:ext cx="520427" cy="249022"/>
              </a:xfrm>
              <a:custGeom>
                <a:rect b="b" l="l" r="r" t="t"/>
                <a:pathLst>
                  <a:path extrusionOk="0" h="2659" w="5557">
                    <a:moveTo>
                      <a:pt x="1973" y="1270"/>
                    </a:moveTo>
                    <a:cubicBezTo>
                      <a:pt x="2084" y="1270"/>
                      <a:pt x="2084" y="1158"/>
                      <a:pt x="2204" y="1158"/>
                    </a:cubicBezTo>
                    <a:cubicBezTo>
                      <a:pt x="2436" y="927"/>
                      <a:pt x="2315" y="1038"/>
                      <a:pt x="2547" y="1038"/>
                    </a:cubicBezTo>
                    <a:cubicBezTo>
                      <a:pt x="2778" y="927"/>
                      <a:pt x="3241" y="807"/>
                      <a:pt x="3473" y="927"/>
                    </a:cubicBezTo>
                    <a:cubicBezTo>
                      <a:pt x="3362" y="927"/>
                      <a:pt x="3362" y="927"/>
                      <a:pt x="3241" y="1038"/>
                    </a:cubicBezTo>
                    <a:cubicBezTo>
                      <a:pt x="3010" y="1158"/>
                      <a:pt x="2778" y="1158"/>
                      <a:pt x="2547" y="1270"/>
                    </a:cubicBezTo>
                    <a:close/>
                    <a:moveTo>
                      <a:pt x="1973" y="2196"/>
                    </a:moveTo>
                    <a:cubicBezTo>
                      <a:pt x="1973" y="2196"/>
                      <a:pt x="1973" y="2084"/>
                      <a:pt x="2084" y="2084"/>
                    </a:cubicBezTo>
                    <a:cubicBezTo>
                      <a:pt x="2315" y="1964"/>
                      <a:pt x="2436" y="1964"/>
                      <a:pt x="2667" y="1853"/>
                    </a:cubicBezTo>
                    <a:cubicBezTo>
                      <a:pt x="2899" y="1733"/>
                      <a:pt x="3130" y="1501"/>
                      <a:pt x="3241" y="1390"/>
                    </a:cubicBezTo>
                    <a:lnTo>
                      <a:pt x="3473" y="1158"/>
                    </a:lnTo>
                    <a:cubicBezTo>
                      <a:pt x="3593" y="1158"/>
                      <a:pt x="3593" y="1038"/>
                      <a:pt x="3593" y="1038"/>
                    </a:cubicBezTo>
                    <a:lnTo>
                      <a:pt x="3704" y="1038"/>
                    </a:lnTo>
                    <a:cubicBezTo>
                      <a:pt x="3593" y="927"/>
                      <a:pt x="3704" y="927"/>
                      <a:pt x="3593" y="1038"/>
                    </a:cubicBezTo>
                    <a:cubicBezTo>
                      <a:pt x="3473" y="1038"/>
                      <a:pt x="3241" y="1158"/>
                      <a:pt x="3130" y="1270"/>
                    </a:cubicBezTo>
                    <a:cubicBezTo>
                      <a:pt x="3010" y="1270"/>
                      <a:pt x="2899" y="1501"/>
                      <a:pt x="2778" y="1501"/>
                    </a:cubicBezTo>
                    <a:cubicBezTo>
                      <a:pt x="2778" y="1621"/>
                      <a:pt x="2667" y="1621"/>
                      <a:pt x="2547" y="1621"/>
                    </a:cubicBezTo>
                    <a:lnTo>
                      <a:pt x="2315" y="1733"/>
                    </a:lnTo>
                    <a:close/>
                    <a:moveTo>
                      <a:pt x="2899" y="695"/>
                    </a:moveTo>
                    <a:cubicBezTo>
                      <a:pt x="2899" y="575"/>
                      <a:pt x="3010" y="575"/>
                      <a:pt x="3010" y="464"/>
                    </a:cubicBezTo>
                    <a:lnTo>
                      <a:pt x="3130" y="464"/>
                    </a:lnTo>
                    <a:lnTo>
                      <a:pt x="3130" y="464"/>
                    </a:lnTo>
                    <a:lnTo>
                      <a:pt x="3241" y="464"/>
                    </a:lnTo>
                    <a:lnTo>
                      <a:pt x="3825" y="464"/>
                    </a:lnTo>
                    <a:cubicBezTo>
                      <a:pt x="3936" y="344"/>
                      <a:pt x="4288" y="344"/>
                      <a:pt x="4519" y="575"/>
                    </a:cubicBezTo>
                    <a:cubicBezTo>
                      <a:pt x="4399" y="575"/>
                      <a:pt x="4056" y="695"/>
                      <a:pt x="3825" y="695"/>
                    </a:cubicBezTo>
                    <a:lnTo>
                      <a:pt x="3362" y="695"/>
                    </a:lnTo>
                    <a:cubicBezTo>
                      <a:pt x="3362" y="807"/>
                      <a:pt x="3130" y="695"/>
                      <a:pt x="3010" y="807"/>
                    </a:cubicBezTo>
                    <a:lnTo>
                      <a:pt x="2899" y="807"/>
                    </a:lnTo>
                    <a:lnTo>
                      <a:pt x="2667" y="807"/>
                    </a:lnTo>
                    <a:close/>
                    <a:moveTo>
                      <a:pt x="3825" y="807"/>
                    </a:moveTo>
                    <a:cubicBezTo>
                      <a:pt x="4056" y="807"/>
                      <a:pt x="4399" y="695"/>
                      <a:pt x="4630" y="695"/>
                    </a:cubicBezTo>
                    <a:lnTo>
                      <a:pt x="4630" y="695"/>
                    </a:lnTo>
                    <a:cubicBezTo>
                      <a:pt x="4862" y="575"/>
                      <a:pt x="4982" y="464"/>
                      <a:pt x="5093" y="344"/>
                    </a:cubicBezTo>
                    <a:cubicBezTo>
                      <a:pt x="5214" y="344"/>
                      <a:pt x="5445" y="112"/>
                      <a:pt x="5556" y="1"/>
                    </a:cubicBezTo>
                    <a:cubicBezTo>
                      <a:pt x="5445" y="1"/>
                      <a:pt x="5325" y="112"/>
                      <a:pt x="5325" y="112"/>
                    </a:cubicBezTo>
                    <a:cubicBezTo>
                      <a:pt x="5214" y="112"/>
                      <a:pt x="5214" y="232"/>
                      <a:pt x="5093" y="232"/>
                    </a:cubicBezTo>
                    <a:cubicBezTo>
                      <a:pt x="4982" y="344"/>
                      <a:pt x="4862" y="344"/>
                      <a:pt x="4751" y="464"/>
                    </a:cubicBezTo>
                    <a:cubicBezTo>
                      <a:pt x="4630" y="464"/>
                      <a:pt x="4519" y="344"/>
                      <a:pt x="4519" y="344"/>
                    </a:cubicBezTo>
                    <a:cubicBezTo>
                      <a:pt x="4288" y="232"/>
                      <a:pt x="4056" y="232"/>
                      <a:pt x="3936" y="232"/>
                    </a:cubicBezTo>
                    <a:lnTo>
                      <a:pt x="3473" y="232"/>
                    </a:lnTo>
                    <a:lnTo>
                      <a:pt x="3130" y="344"/>
                    </a:lnTo>
                    <a:lnTo>
                      <a:pt x="3130" y="344"/>
                    </a:lnTo>
                    <a:cubicBezTo>
                      <a:pt x="3130" y="344"/>
                      <a:pt x="3010" y="344"/>
                      <a:pt x="2899" y="464"/>
                    </a:cubicBezTo>
                    <a:cubicBezTo>
                      <a:pt x="2899" y="464"/>
                      <a:pt x="2667" y="464"/>
                      <a:pt x="2667" y="575"/>
                    </a:cubicBezTo>
                    <a:lnTo>
                      <a:pt x="2778" y="575"/>
                    </a:lnTo>
                    <a:lnTo>
                      <a:pt x="2667" y="695"/>
                    </a:lnTo>
                    <a:cubicBezTo>
                      <a:pt x="2547" y="695"/>
                      <a:pt x="2547" y="695"/>
                      <a:pt x="2547" y="807"/>
                    </a:cubicBezTo>
                    <a:cubicBezTo>
                      <a:pt x="2436" y="807"/>
                      <a:pt x="2315" y="807"/>
                      <a:pt x="2204" y="927"/>
                    </a:cubicBezTo>
                    <a:lnTo>
                      <a:pt x="2084" y="1038"/>
                    </a:lnTo>
                    <a:lnTo>
                      <a:pt x="1973" y="1038"/>
                    </a:lnTo>
                    <a:lnTo>
                      <a:pt x="1510" y="1038"/>
                    </a:lnTo>
                    <a:lnTo>
                      <a:pt x="695" y="1038"/>
                    </a:lnTo>
                    <a:cubicBezTo>
                      <a:pt x="584" y="1158"/>
                      <a:pt x="463" y="1158"/>
                      <a:pt x="463" y="1158"/>
                    </a:cubicBezTo>
                    <a:cubicBezTo>
                      <a:pt x="463" y="1270"/>
                      <a:pt x="584" y="1270"/>
                      <a:pt x="584" y="1270"/>
                    </a:cubicBezTo>
                    <a:cubicBezTo>
                      <a:pt x="815" y="1158"/>
                      <a:pt x="1047" y="1158"/>
                      <a:pt x="1278" y="1158"/>
                    </a:cubicBezTo>
                    <a:lnTo>
                      <a:pt x="1852" y="1158"/>
                    </a:lnTo>
                    <a:cubicBezTo>
                      <a:pt x="1741" y="1270"/>
                      <a:pt x="1621" y="1270"/>
                      <a:pt x="1510" y="1390"/>
                    </a:cubicBezTo>
                    <a:cubicBezTo>
                      <a:pt x="1389" y="1390"/>
                      <a:pt x="1278" y="1390"/>
                      <a:pt x="1158" y="1501"/>
                    </a:cubicBezTo>
                    <a:lnTo>
                      <a:pt x="1047" y="1501"/>
                    </a:lnTo>
                    <a:lnTo>
                      <a:pt x="926" y="1501"/>
                    </a:lnTo>
                    <a:lnTo>
                      <a:pt x="815" y="1501"/>
                    </a:lnTo>
                    <a:lnTo>
                      <a:pt x="121" y="1501"/>
                    </a:lnTo>
                    <a:cubicBezTo>
                      <a:pt x="0" y="1621"/>
                      <a:pt x="0" y="1621"/>
                      <a:pt x="121" y="1621"/>
                    </a:cubicBezTo>
                    <a:lnTo>
                      <a:pt x="352" y="1621"/>
                    </a:lnTo>
                    <a:lnTo>
                      <a:pt x="1158" y="1621"/>
                    </a:lnTo>
                    <a:lnTo>
                      <a:pt x="1389" y="1501"/>
                    </a:lnTo>
                    <a:lnTo>
                      <a:pt x="1621" y="1501"/>
                    </a:lnTo>
                    <a:cubicBezTo>
                      <a:pt x="1741" y="1390"/>
                      <a:pt x="2204" y="1390"/>
                      <a:pt x="2315" y="1390"/>
                    </a:cubicBezTo>
                    <a:cubicBezTo>
                      <a:pt x="2547" y="1390"/>
                      <a:pt x="2547" y="1390"/>
                      <a:pt x="2899" y="1270"/>
                    </a:cubicBezTo>
                    <a:cubicBezTo>
                      <a:pt x="2667" y="1501"/>
                      <a:pt x="2436" y="1621"/>
                      <a:pt x="2315" y="1621"/>
                    </a:cubicBezTo>
                    <a:cubicBezTo>
                      <a:pt x="1973" y="1733"/>
                      <a:pt x="1621" y="1853"/>
                      <a:pt x="1278" y="1853"/>
                    </a:cubicBezTo>
                    <a:lnTo>
                      <a:pt x="926" y="1964"/>
                    </a:lnTo>
                    <a:cubicBezTo>
                      <a:pt x="815" y="1964"/>
                      <a:pt x="695" y="1964"/>
                      <a:pt x="584" y="1853"/>
                    </a:cubicBezTo>
                    <a:lnTo>
                      <a:pt x="232" y="1853"/>
                    </a:lnTo>
                    <a:cubicBezTo>
                      <a:pt x="232" y="1853"/>
                      <a:pt x="352" y="1964"/>
                      <a:pt x="463" y="1964"/>
                    </a:cubicBezTo>
                    <a:cubicBezTo>
                      <a:pt x="695" y="2084"/>
                      <a:pt x="926" y="2084"/>
                      <a:pt x="1158" y="2084"/>
                    </a:cubicBezTo>
                    <a:lnTo>
                      <a:pt x="1389" y="2084"/>
                    </a:lnTo>
                    <a:cubicBezTo>
                      <a:pt x="1510" y="1964"/>
                      <a:pt x="1621" y="1964"/>
                      <a:pt x="1852" y="1964"/>
                    </a:cubicBezTo>
                    <a:lnTo>
                      <a:pt x="1973" y="1853"/>
                    </a:lnTo>
                    <a:cubicBezTo>
                      <a:pt x="1852" y="1964"/>
                      <a:pt x="1621" y="2316"/>
                      <a:pt x="1510" y="2316"/>
                    </a:cubicBezTo>
                    <a:cubicBezTo>
                      <a:pt x="1158" y="2547"/>
                      <a:pt x="1158" y="2547"/>
                      <a:pt x="815" y="2547"/>
                    </a:cubicBezTo>
                    <a:lnTo>
                      <a:pt x="695" y="2547"/>
                    </a:lnTo>
                    <a:cubicBezTo>
                      <a:pt x="695" y="2659"/>
                      <a:pt x="926" y="2659"/>
                      <a:pt x="926" y="2659"/>
                    </a:cubicBezTo>
                    <a:cubicBezTo>
                      <a:pt x="1047" y="2659"/>
                      <a:pt x="1278" y="2659"/>
                      <a:pt x="1389" y="2547"/>
                    </a:cubicBezTo>
                    <a:cubicBezTo>
                      <a:pt x="1510" y="2547"/>
                      <a:pt x="1621" y="2427"/>
                      <a:pt x="1741" y="2316"/>
                    </a:cubicBezTo>
                    <a:lnTo>
                      <a:pt x="1852" y="2316"/>
                    </a:lnTo>
                    <a:cubicBezTo>
                      <a:pt x="1852" y="2316"/>
                      <a:pt x="1973" y="2196"/>
                      <a:pt x="2084" y="2196"/>
                    </a:cubicBezTo>
                    <a:lnTo>
                      <a:pt x="2204" y="2196"/>
                    </a:lnTo>
                    <a:lnTo>
                      <a:pt x="2899" y="1853"/>
                    </a:lnTo>
                    <a:cubicBezTo>
                      <a:pt x="3362" y="1621"/>
                      <a:pt x="3362" y="1390"/>
                      <a:pt x="3704" y="1158"/>
                    </a:cubicBezTo>
                    <a:lnTo>
                      <a:pt x="3825" y="1038"/>
                    </a:lnTo>
                    <a:lnTo>
                      <a:pt x="3936" y="1038"/>
                    </a:lnTo>
                    <a:cubicBezTo>
                      <a:pt x="4167" y="1158"/>
                      <a:pt x="4519" y="1270"/>
                      <a:pt x="4751" y="1158"/>
                    </a:cubicBezTo>
                    <a:cubicBezTo>
                      <a:pt x="4862" y="1158"/>
                      <a:pt x="5093" y="1038"/>
                      <a:pt x="5093" y="927"/>
                    </a:cubicBezTo>
                    <a:lnTo>
                      <a:pt x="4862" y="1038"/>
                    </a:lnTo>
                    <a:lnTo>
                      <a:pt x="4630" y="1038"/>
                    </a:lnTo>
                    <a:cubicBezTo>
                      <a:pt x="4519" y="1158"/>
                      <a:pt x="4288" y="1038"/>
                      <a:pt x="4167" y="1038"/>
                    </a:cubicBezTo>
                    <a:cubicBezTo>
                      <a:pt x="4056" y="927"/>
                      <a:pt x="4056" y="927"/>
                      <a:pt x="3936" y="927"/>
                    </a:cubicBezTo>
                    <a:cubicBezTo>
                      <a:pt x="3936" y="927"/>
                      <a:pt x="3825" y="927"/>
                      <a:pt x="3825" y="807"/>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0"/>
              <p:cNvSpPr/>
              <p:nvPr/>
            </p:nvSpPr>
            <p:spPr>
              <a:xfrm>
                <a:off x="4216837" y="2532299"/>
                <a:ext cx="249865" cy="509189"/>
              </a:xfrm>
              <a:custGeom>
                <a:rect b="b" l="l" r="r" t="t"/>
                <a:pathLst>
                  <a:path extrusionOk="0" h="5437" w="2668">
                    <a:moveTo>
                      <a:pt x="2204" y="4510"/>
                    </a:moveTo>
                    <a:cubicBezTo>
                      <a:pt x="2084" y="4399"/>
                      <a:pt x="2084" y="4168"/>
                      <a:pt x="2084" y="4047"/>
                    </a:cubicBezTo>
                    <a:lnTo>
                      <a:pt x="1973" y="3936"/>
                    </a:lnTo>
                    <a:lnTo>
                      <a:pt x="1973" y="3584"/>
                    </a:lnTo>
                    <a:lnTo>
                      <a:pt x="1973" y="3121"/>
                    </a:lnTo>
                    <a:cubicBezTo>
                      <a:pt x="1973" y="2890"/>
                      <a:pt x="1852" y="2658"/>
                      <a:pt x="1852" y="2658"/>
                    </a:cubicBezTo>
                    <a:lnTo>
                      <a:pt x="1973" y="2658"/>
                    </a:lnTo>
                    <a:cubicBezTo>
                      <a:pt x="1973" y="2779"/>
                      <a:pt x="1973" y="2779"/>
                      <a:pt x="2084" y="2779"/>
                    </a:cubicBezTo>
                    <a:cubicBezTo>
                      <a:pt x="2204" y="2890"/>
                      <a:pt x="2204" y="2890"/>
                      <a:pt x="2204" y="3010"/>
                    </a:cubicBezTo>
                    <a:lnTo>
                      <a:pt x="2315" y="3584"/>
                    </a:lnTo>
                    <a:lnTo>
                      <a:pt x="2315" y="3936"/>
                    </a:lnTo>
                    <a:cubicBezTo>
                      <a:pt x="2315" y="4168"/>
                      <a:pt x="2204" y="4279"/>
                      <a:pt x="2204" y="4510"/>
                    </a:cubicBezTo>
                    <a:close/>
                    <a:moveTo>
                      <a:pt x="1741" y="3705"/>
                    </a:moveTo>
                    <a:cubicBezTo>
                      <a:pt x="1621" y="3473"/>
                      <a:pt x="1510" y="3353"/>
                      <a:pt x="1389" y="3242"/>
                    </a:cubicBezTo>
                    <a:cubicBezTo>
                      <a:pt x="1158" y="3010"/>
                      <a:pt x="1047" y="3010"/>
                      <a:pt x="926" y="2779"/>
                    </a:cubicBezTo>
                    <a:cubicBezTo>
                      <a:pt x="815" y="2658"/>
                      <a:pt x="695" y="2427"/>
                      <a:pt x="695" y="2316"/>
                    </a:cubicBezTo>
                    <a:cubicBezTo>
                      <a:pt x="695" y="2195"/>
                      <a:pt x="695" y="2195"/>
                      <a:pt x="584" y="2084"/>
                    </a:cubicBezTo>
                    <a:lnTo>
                      <a:pt x="584" y="1964"/>
                    </a:lnTo>
                    <a:lnTo>
                      <a:pt x="463" y="1853"/>
                    </a:lnTo>
                    <a:lnTo>
                      <a:pt x="815" y="2195"/>
                    </a:lnTo>
                    <a:lnTo>
                      <a:pt x="815" y="2195"/>
                    </a:lnTo>
                    <a:cubicBezTo>
                      <a:pt x="926" y="2316"/>
                      <a:pt x="926" y="2316"/>
                      <a:pt x="1047" y="2547"/>
                    </a:cubicBezTo>
                    <a:cubicBezTo>
                      <a:pt x="1047" y="2547"/>
                      <a:pt x="1047" y="2658"/>
                      <a:pt x="1158" y="2779"/>
                    </a:cubicBezTo>
                    <a:lnTo>
                      <a:pt x="1389" y="3010"/>
                    </a:lnTo>
                    <a:cubicBezTo>
                      <a:pt x="1510" y="3121"/>
                      <a:pt x="1621" y="3353"/>
                      <a:pt x="1621" y="3353"/>
                    </a:cubicBezTo>
                    <a:cubicBezTo>
                      <a:pt x="1741" y="3584"/>
                      <a:pt x="1741" y="3584"/>
                      <a:pt x="1741" y="3705"/>
                    </a:cubicBezTo>
                    <a:close/>
                    <a:moveTo>
                      <a:pt x="1741" y="3353"/>
                    </a:moveTo>
                    <a:cubicBezTo>
                      <a:pt x="1852" y="3121"/>
                      <a:pt x="1741" y="2658"/>
                      <a:pt x="1621" y="2427"/>
                    </a:cubicBezTo>
                    <a:cubicBezTo>
                      <a:pt x="1621" y="2195"/>
                      <a:pt x="1621" y="2316"/>
                      <a:pt x="1510" y="2084"/>
                    </a:cubicBezTo>
                    <a:lnTo>
                      <a:pt x="1389" y="1964"/>
                    </a:lnTo>
                    <a:lnTo>
                      <a:pt x="1389" y="2084"/>
                    </a:lnTo>
                    <a:cubicBezTo>
                      <a:pt x="1389" y="2316"/>
                      <a:pt x="1389" y="2427"/>
                      <a:pt x="1510" y="2658"/>
                    </a:cubicBezTo>
                    <a:cubicBezTo>
                      <a:pt x="1510" y="2779"/>
                      <a:pt x="1510" y="2890"/>
                      <a:pt x="1621" y="3010"/>
                    </a:cubicBezTo>
                    <a:cubicBezTo>
                      <a:pt x="1621" y="3121"/>
                      <a:pt x="1741" y="3353"/>
                      <a:pt x="1741" y="3353"/>
                    </a:cubicBezTo>
                    <a:close/>
                    <a:moveTo>
                      <a:pt x="1158" y="112"/>
                    </a:moveTo>
                    <a:cubicBezTo>
                      <a:pt x="1158" y="112"/>
                      <a:pt x="1158" y="1"/>
                      <a:pt x="1047" y="1"/>
                    </a:cubicBezTo>
                    <a:lnTo>
                      <a:pt x="1047" y="806"/>
                    </a:lnTo>
                    <a:lnTo>
                      <a:pt x="1158" y="1158"/>
                    </a:lnTo>
                    <a:lnTo>
                      <a:pt x="1158" y="1269"/>
                    </a:lnTo>
                    <a:lnTo>
                      <a:pt x="1158" y="1390"/>
                    </a:lnTo>
                    <a:cubicBezTo>
                      <a:pt x="1158" y="1390"/>
                      <a:pt x="1158" y="1501"/>
                      <a:pt x="1278" y="1501"/>
                    </a:cubicBezTo>
                    <a:lnTo>
                      <a:pt x="1278" y="1732"/>
                    </a:lnTo>
                    <a:lnTo>
                      <a:pt x="1278" y="2084"/>
                    </a:lnTo>
                    <a:lnTo>
                      <a:pt x="1278" y="2658"/>
                    </a:lnTo>
                    <a:lnTo>
                      <a:pt x="1389" y="2779"/>
                    </a:lnTo>
                    <a:cubicBezTo>
                      <a:pt x="1278" y="2779"/>
                      <a:pt x="1158" y="2547"/>
                      <a:pt x="1158" y="2547"/>
                    </a:cubicBezTo>
                    <a:cubicBezTo>
                      <a:pt x="926" y="1964"/>
                      <a:pt x="695" y="1158"/>
                      <a:pt x="815" y="575"/>
                    </a:cubicBezTo>
                    <a:cubicBezTo>
                      <a:pt x="815" y="464"/>
                      <a:pt x="926" y="232"/>
                      <a:pt x="815" y="232"/>
                    </a:cubicBezTo>
                    <a:cubicBezTo>
                      <a:pt x="695" y="232"/>
                      <a:pt x="695" y="575"/>
                      <a:pt x="584" y="575"/>
                    </a:cubicBezTo>
                    <a:lnTo>
                      <a:pt x="584" y="1038"/>
                    </a:lnTo>
                    <a:lnTo>
                      <a:pt x="695" y="1501"/>
                    </a:lnTo>
                    <a:cubicBezTo>
                      <a:pt x="695" y="1621"/>
                      <a:pt x="815" y="1853"/>
                      <a:pt x="815" y="1964"/>
                    </a:cubicBezTo>
                    <a:lnTo>
                      <a:pt x="584" y="1732"/>
                    </a:lnTo>
                    <a:cubicBezTo>
                      <a:pt x="584" y="1732"/>
                      <a:pt x="584" y="1621"/>
                      <a:pt x="463" y="1621"/>
                    </a:cubicBezTo>
                    <a:lnTo>
                      <a:pt x="121" y="927"/>
                    </a:lnTo>
                    <a:lnTo>
                      <a:pt x="121" y="695"/>
                    </a:lnTo>
                    <a:lnTo>
                      <a:pt x="121" y="575"/>
                    </a:lnTo>
                    <a:cubicBezTo>
                      <a:pt x="0" y="575"/>
                      <a:pt x="0" y="806"/>
                      <a:pt x="0" y="927"/>
                    </a:cubicBezTo>
                    <a:cubicBezTo>
                      <a:pt x="0" y="927"/>
                      <a:pt x="0" y="1158"/>
                      <a:pt x="121" y="1158"/>
                    </a:cubicBezTo>
                    <a:cubicBezTo>
                      <a:pt x="121" y="1390"/>
                      <a:pt x="121" y="1390"/>
                      <a:pt x="352" y="1621"/>
                    </a:cubicBezTo>
                    <a:lnTo>
                      <a:pt x="352" y="1732"/>
                    </a:lnTo>
                    <a:cubicBezTo>
                      <a:pt x="463" y="1964"/>
                      <a:pt x="584" y="2427"/>
                      <a:pt x="695" y="2547"/>
                    </a:cubicBezTo>
                    <a:cubicBezTo>
                      <a:pt x="695" y="2658"/>
                      <a:pt x="695" y="2779"/>
                      <a:pt x="815" y="2890"/>
                    </a:cubicBezTo>
                    <a:lnTo>
                      <a:pt x="1158" y="3242"/>
                    </a:lnTo>
                    <a:cubicBezTo>
                      <a:pt x="1278" y="3353"/>
                      <a:pt x="1389" y="3353"/>
                      <a:pt x="1510" y="3473"/>
                    </a:cubicBezTo>
                    <a:cubicBezTo>
                      <a:pt x="1510" y="3584"/>
                      <a:pt x="1510" y="3584"/>
                      <a:pt x="1621" y="3705"/>
                    </a:cubicBezTo>
                    <a:lnTo>
                      <a:pt x="1621" y="3936"/>
                    </a:lnTo>
                    <a:cubicBezTo>
                      <a:pt x="1510" y="4168"/>
                      <a:pt x="1389" y="4510"/>
                      <a:pt x="1510" y="4742"/>
                    </a:cubicBezTo>
                    <a:cubicBezTo>
                      <a:pt x="1510" y="4742"/>
                      <a:pt x="1621" y="5094"/>
                      <a:pt x="1741" y="5094"/>
                    </a:cubicBezTo>
                    <a:lnTo>
                      <a:pt x="1621" y="4862"/>
                    </a:lnTo>
                    <a:lnTo>
                      <a:pt x="1621" y="4742"/>
                    </a:lnTo>
                    <a:lnTo>
                      <a:pt x="1621" y="4742"/>
                    </a:lnTo>
                    <a:cubicBezTo>
                      <a:pt x="1510" y="4399"/>
                      <a:pt x="1621" y="4168"/>
                      <a:pt x="1741" y="3816"/>
                    </a:cubicBezTo>
                    <a:lnTo>
                      <a:pt x="1852" y="3705"/>
                    </a:lnTo>
                    <a:lnTo>
                      <a:pt x="1852" y="4168"/>
                    </a:lnTo>
                    <a:cubicBezTo>
                      <a:pt x="1973" y="4279"/>
                      <a:pt x="1973" y="4279"/>
                      <a:pt x="1973" y="4399"/>
                    </a:cubicBezTo>
                    <a:cubicBezTo>
                      <a:pt x="2084" y="4631"/>
                      <a:pt x="2084" y="4862"/>
                      <a:pt x="2204" y="4973"/>
                    </a:cubicBezTo>
                    <a:cubicBezTo>
                      <a:pt x="2315" y="5094"/>
                      <a:pt x="2547" y="5436"/>
                      <a:pt x="2667" y="5436"/>
                    </a:cubicBezTo>
                    <a:lnTo>
                      <a:pt x="2667" y="5325"/>
                    </a:lnTo>
                    <a:lnTo>
                      <a:pt x="2547" y="5205"/>
                    </a:lnTo>
                    <a:lnTo>
                      <a:pt x="2436" y="4973"/>
                    </a:lnTo>
                    <a:cubicBezTo>
                      <a:pt x="2315" y="4862"/>
                      <a:pt x="2315" y="4742"/>
                      <a:pt x="2204" y="4631"/>
                    </a:cubicBezTo>
                    <a:cubicBezTo>
                      <a:pt x="2204" y="4510"/>
                      <a:pt x="2315" y="4510"/>
                      <a:pt x="2315" y="4399"/>
                    </a:cubicBezTo>
                    <a:cubicBezTo>
                      <a:pt x="2436" y="4168"/>
                      <a:pt x="2436" y="3705"/>
                      <a:pt x="2436" y="3473"/>
                    </a:cubicBezTo>
                    <a:cubicBezTo>
                      <a:pt x="2436" y="3353"/>
                      <a:pt x="2315" y="3121"/>
                      <a:pt x="2315" y="3121"/>
                    </a:cubicBezTo>
                    <a:cubicBezTo>
                      <a:pt x="2436" y="3121"/>
                      <a:pt x="2315" y="3010"/>
                      <a:pt x="2315" y="3010"/>
                    </a:cubicBezTo>
                    <a:lnTo>
                      <a:pt x="2315" y="2890"/>
                    </a:lnTo>
                    <a:cubicBezTo>
                      <a:pt x="2204" y="2779"/>
                      <a:pt x="2204" y="2779"/>
                      <a:pt x="2204" y="2658"/>
                    </a:cubicBezTo>
                    <a:cubicBezTo>
                      <a:pt x="2084" y="2547"/>
                      <a:pt x="2084" y="2658"/>
                      <a:pt x="2084" y="2658"/>
                    </a:cubicBezTo>
                    <a:cubicBezTo>
                      <a:pt x="1973" y="2547"/>
                      <a:pt x="1852" y="2316"/>
                      <a:pt x="1741" y="2195"/>
                    </a:cubicBezTo>
                    <a:cubicBezTo>
                      <a:pt x="1741" y="2084"/>
                      <a:pt x="1741" y="2084"/>
                      <a:pt x="1621" y="2084"/>
                    </a:cubicBezTo>
                    <a:lnTo>
                      <a:pt x="1621" y="1853"/>
                    </a:lnTo>
                    <a:cubicBezTo>
                      <a:pt x="1621" y="1501"/>
                      <a:pt x="1741" y="1158"/>
                      <a:pt x="1621" y="806"/>
                    </a:cubicBezTo>
                    <a:lnTo>
                      <a:pt x="1621" y="695"/>
                    </a:lnTo>
                    <a:cubicBezTo>
                      <a:pt x="1621" y="575"/>
                      <a:pt x="1621" y="464"/>
                      <a:pt x="1510" y="343"/>
                    </a:cubicBezTo>
                    <a:cubicBezTo>
                      <a:pt x="1389" y="464"/>
                      <a:pt x="1510" y="927"/>
                      <a:pt x="1510" y="1038"/>
                    </a:cubicBezTo>
                    <a:lnTo>
                      <a:pt x="1510" y="1390"/>
                    </a:lnTo>
                    <a:lnTo>
                      <a:pt x="1510" y="1732"/>
                    </a:lnTo>
                    <a:lnTo>
                      <a:pt x="1389" y="1501"/>
                    </a:lnTo>
                    <a:cubicBezTo>
                      <a:pt x="1278" y="1390"/>
                      <a:pt x="1278" y="1269"/>
                      <a:pt x="1278" y="1038"/>
                    </a:cubicBezTo>
                    <a:lnTo>
                      <a:pt x="1278" y="927"/>
                    </a:lnTo>
                    <a:cubicBezTo>
                      <a:pt x="1158" y="806"/>
                      <a:pt x="1158" y="575"/>
                      <a:pt x="1158"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0"/>
              <p:cNvSpPr/>
              <p:nvPr/>
            </p:nvSpPr>
            <p:spPr>
              <a:xfrm>
                <a:off x="4650460" y="2781235"/>
                <a:ext cx="520427" cy="260260"/>
              </a:xfrm>
              <a:custGeom>
                <a:rect b="b" l="l" r="r" t="t"/>
                <a:pathLst>
                  <a:path extrusionOk="0" h="2779" w="5557">
                    <a:moveTo>
                      <a:pt x="1047" y="2204"/>
                    </a:moveTo>
                    <a:lnTo>
                      <a:pt x="1389" y="2084"/>
                    </a:lnTo>
                    <a:cubicBezTo>
                      <a:pt x="1621" y="2084"/>
                      <a:pt x="1852" y="1973"/>
                      <a:pt x="2084" y="1973"/>
                    </a:cubicBezTo>
                    <a:lnTo>
                      <a:pt x="2204" y="1973"/>
                    </a:lnTo>
                    <a:lnTo>
                      <a:pt x="2547" y="1973"/>
                    </a:lnTo>
                    <a:lnTo>
                      <a:pt x="2899" y="1973"/>
                    </a:lnTo>
                    <a:cubicBezTo>
                      <a:pt x="2778" y="1973"/>
                      <a:pt x="2667" y="2084"/>
                      <a:pt x="2547" y="2204"/>
                    </a:cubicBezTo>
                    <a:lnTo>
                      <a:pt x="2436" y="2204"/>
                    </a:lnTo>
                    <a:cubicBezTo>
                      <a:pt x="2436" y="2204"/>
                      <a:pt x="2315" y="2204"/>
                      <a:pt x="2204" y="2315"/>
                    </a:cubicBezTo>
                    <a:lnTo>
                      <a:pt x="1973" y="2315"/>
                    </a:lnTo>
                    <a:lnTo>
                      <a:pt x="1278" y="2315"/>
                    </a:lnTo>
                    <a:cubicBezTo>
                      <a:pt x="1158" y="2315"/>
                      <a:pt x="1047" y="2204"/>
                      <a:pt x="1047" y="2204"/>
                    </a:cubicBezTo>
                    <a:close/>
                    <a:moveTo>
                      <a:pt x="2084" y="1852"/>
                    </a:moveTo>
                    <a:cubicBezTo>
                      <a:pt x="2084" y="1741"/>
                      <a:pt x="2204" y="1741"/>
                      <a:pt x="2315" y="1741"/>
                    </a:cubicBezTo>
                    <a:cubicBezTo>
                      <a:pt x="2436" y="1621"/>
                      <a:pt x="2547" y="1621"/>
                      <a:pt x="2778" y="1510"/>
                    </a:cubicBezTo>
                    <a:lnTo>
                      <a:pt x="3010" y="1510"/>
                    </a:lnTo>
                    <a:lnTo>
                      <a:pt x="3362" y="1510"/>
                    </a:lnTo>
                    <a:cubicBezTo>
                      <a:pt x="3362" y="1510"/>
                      <a:pt x="3473" y="1389"/>
                      <a:pt x="3473" y="1510"/>
                    </a:cubicBezTo>
                    <a:lnTo>
                      <a:pt x="3362" y="1510"/>
                    </a:lnTo>
                    <a:cubicBezTo>
                      <a:pt x="3362" y="1621"/>
                      <a:pt x="3241" y="1621"/>
                      <a:pt x="3241" y="1621"/>
                    </a:cubicBezTo>
                    <a:cubicBezTo>
                      <a:pt x="3010" y="1741"/>
                      <a:pt x="2667" y="1852"/>
                      <a:pt x="2436" y="1852"/>
                    </a:cubicBezTo>
                    <a:close/>
                    <a:moveTo>
                      <a:pt x="1852" y="1741"/>
                    </a:moveTo>
                    <a:cubicBezTo>
                      <a:pt x="1852" y="1852"/>
                      <a:pt x="1852" y="1741"/>
                      <a:pt x="2084" y="1621"/>
                    </a:cubicBezTo>
                    <a:cubicBezTo>
                      <a:pt x="2204" y="1621"/>
                      <a:pt x="2315" y="1510"/>
                      <a:pt x="2436" y="1510"/>
                    </a:cubicBezTo>
                    <a:cubicBezTo>
                      <a:pt x="2547" y="1278"/>
                      <a:pt x="2667" y="1158"/>
                      <a:pt x="2899" y="1047"/>
                    </a:cubicBezTo>
                    <a:lnTo>
                      <a:pt x="3241" y="926"/>
                    </a:lnTo>
                    <a:lnTo>
                      <a:pt x="3241" y="815"/>
                    </a:lnTo>
                    <a:lnTo>
                      <a:pt x="3593" y="584"/>
                    </a:lnTo>
                    <a:lnTo>
                      <a:pt x="3362" y="695"/>
                    </a:lnTo>
                    <a:lnTo>
                      <a:pt x="3130" y="695"/>
                    </a:lnTo>
                    <a:cubicBezTo>
                      <a:pt x="2778" y="926"/>
                      <a:pt x="2547" y="1047"/>
                      <a:pt x="2204" y="1389"/>
                    </a:cubicBezTo>
                    <a:cubicBezTo>
                      <a:pt x="1973" y="1741"/>
                      <a:pt x="1973" y="1621"/>
                      <a:pt x="1852" y="1741"/>
                    </a:cubicBezTo>
                    <a:close/>
                    <a:moveTo>
                      <a:pt x="3593" y="815"/>
                    </a:moveTo>
                    <a:lnTo>
                      <a:pt x="4056" y="352"/>
                    </a:lnTo>
                    <a:cubicBezTo>
                      <a:pt x="4288" y="232"/>
                      <a:pt x="4399" y="232"/>
                      <a:pt x="4631" y="232"/>
                    </a:cubicBezTo>
                    <a:lnTo>
                      <a:pt x="4751" y="232"/>
                    </a:lnTo>
                    <a:lnTo>
                      <a:pt x="4862" y="232"/>
                    </a:lnTo>
                    <a:cubicBezTo>
                      <a:pt x="4982" y="232"/>
                      <a:pt x="4862" y="0"/>
                      <a:pt x="4519" y="121"/>
                    </a:cubicBezTo>
                    <a:lnTo>
                      <a:pt x="4168" y="121"/>
                    </a:lnTo>
                    <a:cubicBezTo>
                      <a:pt x="4168" y="232"/>
                      <a:pt x="4056" y="232"/>
                      <a:pt x="4056" y="232"/>
                    </a:cubicBezTo>
                    <a:lnTo>
                      <a:pt x="3936" y="232"/>
                    </a:lnTo>
                    <a:lnTo>
                      <a:pt x="3825" y="352"/>
                    </a:lnTo>
                    <a:lnTo>
                      <a:pt x="3705" y="463"/>
                    </a:lnTo>
                    <a:cubicBezTo>
                      <a:pt x="3593" y="463"/>
                      <a:pt x="3473" y="463"/>
                      <a:pt x="3362" y="584"/>
                    </a:cubicBezTo>
                    <a:lnTo>
                      <a:pt x="3241" y="584"/>
                    </a:lnTo>
                    <a:cubicBezTo>
                      <a:pt x="3130" y="584"/>
                      <a:pt x="3010" y="695"/>
                      <a:pt x="2899" y="695"/>
                    </a:cubicBezTo>
                    <a:cubicBezTo>
                      <a:pt x="2778" y="815"/>
                      <a:pt x="2778" y="815"/>
                      <a:pt x="2667" y="815"/>
                    </a:cubicBezTo>
                    <a:cubicBezTo>
                      <a:pt x="2547" y="926"/>
                      <a:pt x="2315" y="1047"/>
                      <a:pt x="2204" y="1278"/>
                    </a:cubicBezTo>
                    <a:cubicBezTo>
                      <a:pt x="1973" y="1510"/>
                      <a:pt x="1973" y="1510"/>
                      <a:pt x="1621" y="1741"/>
                    </a:cubicBezTo>
                    <a:cubicBezTo>
                      <a:pt x="1510" y="1621"/>
                      <a:pt x="1158" y="1510"/>
                      <a:pt x="926" y="1510"/>
                    </a:cubicBezTo>
                    <a:cubicBezTo>
                      <a:pt x="815" y="1510"/>
                      <a:pt x="815" y="1510"/>
                      <a:pt x="695" y="1621"/>
                    </a:cubicBezTo>
                    <a:lnTo>
                      <a:pt x="584" y="1621"/>
                    </a:lnTo>
                    <a:cubicBezTo>
                      <a:pt x="584" y="1621"/>
                      <a:pt x="463" y="1621"/>
                      <a:pt x="352" y="1741"/>
                    </a:cubicBezTo>
                    <a:lnTo>
                      <a:pt x="352" y="1741"/>
                    </a:lnTo>
                    <a:lnTo>
                      <a:pt x="695" y="1741"/>
                    </a:lnTo>
                    <a:cubicBezTo>
                      <a:pt x="815" y="1621"/>
                      <a:pt x="815" y="1621"/>
                      <a:pt x="1047" y="1621"/>
                    </a:cubicBezTo>
                    <a:cubicBezTo>
                      <a:pt x="1278" y="1621"/>
                      <a:pt x="1510" y="1741"/>
                      <a:pt x="1741" y="1852"/>
                    </a:cubicBezTo>
                    <a:lnTo>
                      <a:pt x="1621" y="1852"/>
                    </a:lnTo>
                    <a:cubicBezTo>
                      <a:pt x="1621" y="1852"/>
                      <a:pt x="1510" y="1973"/>
                      <a:pt x="1389" y="1973"/>
                    </a:cubicBezTo>
                    <a:cubicBezTo>
                      <a:pt x="1278" y="1973"/>
                      <a:pt x="926" y="2084"/>
                      <a:pt x="815" y="2084"/>
                    </a:cubicBezTo>
                    <a:cubicBezTo>
                      <a:pt x="695" y="2204"/>
                      <a:pt x="463" y="2204"/>
                      <a:pt x="352" y="2315"/>
                    </a:cubicBezTo>
                    <a:cubicBezTo>
                      <a:pt x="352" y="2436"/>
                      <a:pt x="0" y="2667"/>
                      <a:pt x="0" y="2778"/>
                    </a:cubicBezTo>
                    <a:cubicBezTo>
                      <a:pt x="121" y="2778"/>
                      <a:pt x="232" y="2667"/>
                      <a:pt x="232" y="2667"/>
                    </a:cubicBezTo>
                    <a:cubicBezTo>
                      <a:pt x="463" y="2436"/>
                      <a:pt x="463" y="2436"/>
                      <a:pt x="695" y="2315"/>
                    </a:cubicBezTo>
                    <a:cubicBezTo>
                      <a:pt x="815" y="2204"/>
                      <a:pt x="815" y="2204"/>
                      <a:pt x="926" y="2315"/>
                    </a:cubicBezTo>
                    <a:cubicBezTo>
                      <a:pt x="1278" y="2547"/>
                      <a:pt x="1621" y="2547"/>
                      <a:pt x="2084" y="2436"/>
                    </a:cubicBezTo>
                    <a:lnTo>
                      <a:pt x="2315" y="2436"/>
                    </a:lnTo>
                    <a:lnTo>
                      <a:pt x="2436" y="2436"/>
                    </a:lnTo>
                    <a:lnTo>
                      <a:pt x="2547" y="2315"/>
                    </a:lnTo>
                    <a:cubicBezTo>
                      <a:pt x="2667" y="2315"/>
                      <a:pt x="2778" y="2204"/>
                      <a:pt x="2778" y="2204"/>
                    </a:cubicBezTo>
                    <a:lnTo>
                      <a:pt x="2778" y="2204"/>
                    </a:lnTo>
                    <a:cubicBezTo>
                      <a:pt x="2778" y="2084"/>
                      <a:pt x="3010" y="1973"/>
                      <a:pt x="3130" y="1852"/>
                    </a:cubicBezTo>
                    <a:cubicBezTo>
                      <a:pt x="3241" y="1852"/>
                      <a:pt x="3362" y="1741"/>
                      <a:pt x="3362" y="1741"/>
                    </a:cubicBezTo>
                    <a:cubicBezTo>
                      <a:pt x="3473" y="1621"/>
                      <a:pt x="3473" y="1621"/>
                      <a:pt x="3593" y="1621"/>
                    </a:cubicBezTo>
                    <a:lnTo>
                      <a:pt x="3825" y="1621"/>
                    </a:lnTo>
                    <a:cubicBezTo>
                      <a:pt x="3936" y="1741"/>
                      <a:pt x="3936" y="1741"/>
                      <a:pt x="4056" y="1741"/>
                    </a:cubicBezTo>
                    <a:lnTo>
                      <a:pt x="4631" y="1741"/>
                    </a:lnTo>
                    <a:lnTo>
                      <a:pt x="4631" y="1621"/>
                    </a:lnTo>
                    <a:lnTo>
                      <a:pt x="4982" y="1621"/>
                    </a:lnTo>
                    <a:cubicBezTo>
                      <a:pt x="5094" y="1621"/>
                      <a:pt x="5094" y="1621"/>
                      <a:pt x="5094" y="1510"/>
                    </a:cubicBezTo>
                    <a:lnTo>
                      <a:pt x="4751" y="1510"/>
                    </a:lnTo>
                    <a:lnTo>
                      <a:pt x="4056" y="1510"/>
                    </a:lnTo>
                    <a:lnTo>
                      <a:pt x="3705" y="1510"/>
                    </a:lnTo>
                    <a:cubicBezTo>
                      <a:pt x="3825" y="1510"/>
                      <a:pt x="3825" y="1510"/>
                      <a:pt x="3936" y="1389"/>
                    </a:cubicBezTo>
                    <a:cubicBezTo>
                      <a:pt x="4399" y="1278"/>
                      <a:pt x="4751" y="1278"/>
                      <a:pt x="5325" y="1158"/>
                    </a:cubicBezTo>
                    <a:lnTo>
                      <a:pt x="5557" y="1158"/>
                    </a:lnTo>
                    <a:cubicBezTo>
                      <a:pt x="5445" y="1047"/>
                      <a:pt x="5445" y="1047"/>
                      <a:pt x="5325" y="1047"/>
                    </a:cubicBezTo>
                    <a:lnTo>
                      <a:pt x="4751" y="1047"/>
                    </a:lnTo>
                    <a:lnTo>
                      <a:pt x="4631" y="1158"/>
                    </a:lnTo>
                    <a:lnTo>
                      <a:pt x="4056" y="1158"/>
                    </a:lnTo>
                    <a:cubicBezTo>
                      <a:pt x="3936" y="1278"/>
                      <a:pt x="3825" y="1278"/>
                      <a:pt x="3705" y="1278"/>
                    </a:cubicBezTo>
                    <a:lnTo>
                      <a:pt x="3362" y="1278"/>
                    </a:lnTo>
                    <a:cubicBezTo>
                      <a:pt x="3241" y="1278"/>
                      <a:pt x="3010" y="1278"/>
                      <a:pt x="2899" y="1389"/>
                    </a:cubicBezTo>
                    <a:lnTo>
                      <a:pt x="2667" y="1389"/>
                    </a:lnTo>
                    <a:cubicBezTo>
                      <a:pt x="2778" y="1278"/>
                      <a:pt x="3130" y="1158"/>
                      <a:pt x="3241" y="1047"/>
                    </a:cubicBezTo>
                    <a:lnTo>
                      <a:pt x="3362" y="1047"/>
                    </a:lnTo>
                    <a:lnTo>
                      <a:pt x="3473" y="1047"/>
                    </a:lnTo>
                    <a:lnTo>
                      <a:pt x="3473" y="1047"/>
                    </a:lnTo>
                    <a:lnTo>
                      <a:pt x="3825" y="926"/>
                    </a:lnTo>
                    <a:cubicBezTo>
                      <a:pt x="3936" y="926"/>
                      <a:pt x="4056" y="815"/>
                      <a:pt x="4288" y="815"/>
                    </a:cubicBezTo>
                    <a:lnTo>
                      <a:pt x="4519" y="815"/>
                    </a:lnTo>
                    <a:lnTo>
                      <a:pt x="4519" y="815"/>
                    </a:lnTo>
                    <a:lnTo>
                      <a:pt x="5094" y="815"/>
                    </a:lnTo>
                    <a:cubicBezTo>
                      <a:pt x="5094" y="926"/>
                      <a:pt x="5214" y="926"/>
                      <a:pt x="5325" y="926"/>
                    </a:cubicBezTo>
                    <a:cubicBezTo>
                      <a:pt x="5325" y="815"/>
                      <a:pt x="5214" y="815"/>
                      <a:pt x="5214" y="815"/>
                    </a:cubicBezTo>
                    <a:cubicBezTo>
                      <a:pt x="4862" y="584"/>
                      <a:pt x="4288" y="695"/>
                      <a:pt x="3936" y="695"/>
                    </a:cubicBezTo>
                    <a:cubicBezTo>
                      <a:pt x="3825" y="695"/>
                      <a:pt x="3593" y="815"/>
                      <a:pt x="3593" y="81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0"/>
              <p:cNvSpPr/>
              <p:nvPr/>
            </p:nvSpPr>
            <p:spPr>
              <a:xfrm>
                <a:off x="4650460" y="3226097"/>
                <a:ext cx="260260" cy="509189"/>
              </a:xfrm>
              <a:custGeom>
                <a:rect b="b" l="l" r="r" t="t"/>
                <a:pathLst>
                  <a:path extrusionOk="0" h="5437" w="2779">
                    <a:moveTo>
                      <a:pt x="1158" y="3122"/>
                    </a:moveTo>
                    <a:lnTo>
                      <a:pt x="1047" y="3010"/>
                    </a:lnTo>
                    <a:cubicBezTo>
                      <a:pt x="1047" y="2779"/>
                      <a:pt x="926" y="2427"/>
                      <a:pt x="1047" y="1964"/>
                    </a:cubicBezTo>
                    <a:lnTo>
                      <a:pt x="1047" y="2196"/>
                    </a:lnTo>
                    <a:cubicBezTo>
                      <a:pt x="1158" y="2196"/>
                      <a:pt x="1158" y="2316"/>
                      <a:pt x="1158" y="2316"/>
                    </a:cubicBezTo>
                    <a:cubicBezTo>
                      <a:pt x="1278" y="2547"/>
                      <a:pt x="1278" y="2659"/>
                      <a:pt x="1278" y="2890"/>
                    </a:cubicBezTo>
                    <a:lnTo>
                      <a:pt x="1389" y="3473"/>
                    </a:lnTo>
                    <a:close/>
                    <a:moveTo>
                      <a:pt x="2204" y="3585"/>
                    </a:moveTo>
                    <a:lnTo>
                      <a:pt x="2204" y="3473"/>
                    </a:lnTo>
                    <a:cubicBezTo>
                      <a:pt x="2204" y="3353"/>
                      <a:pt x="2204" y="3353"/>
                      <a:pt x="2084" y="3353"/>
                    </a:cubicBezTo>
                    <a:cubicBezTo>
                      <a:pt x="2084" y="3122"/>
                      <a:pt x="1973" y="3010"/>
                      <a:pt x="1973" y="2779"/>
                    </a:cubicBezTo>
                    <a:cubicBezTo>
                      <a:pt x="1741" y="2547"/>
                      <a:pt x="1741" y="2427"/>
                      <a:pt x="1389" y="2196"/>
                    </a:cubicBezTo>
                    <a:cubicBezTo>
                      <a:pt x="1158" y="1853"/>
                      <a:pt x="1047" y="1733"/>
                      <a:pt x="1047" y="1733"/>
                    </a:cubicBezTo>
                    <a:lnTo>
                      <a:pt x="1047" y="1853"/>
                    </a:lnTo>
                    <a:cubicBezTo>
                      <a:pt x="1158" y="1964"/>
                      <a:pt x="1278" y="2316"/>
                      <a:pt x="1278" y="2316"/>
                    </a:cubicBezTo>
                    <a:cubicBezTo>
                      <a:pt x="1389" y="2316"/>
                      <a:pt x="1389" y="2427"/>
                      <a:pt x="1389" y="2427"/>
                    </a:cubicBezTo>
                    <a:cubicBezTo>
                      <a:pt x="1510" y="2547"/>
                      <a:pt x="1621" y="2659"/>
                      <a:pt x="1741" y="2890"/>
                    </a:cubicBezTo>
                    <a:cubicBezTo>
                      <a:pt x="1852" y="3122"/>
                      <a:pt x="1741" y="3010"/>
                      <a:pt x="2084" y="3353"/>
                    </a:cubicBezTo>
                    <a:cubicBezTo>
                      <a:pt x="2084" y="3353"/>
                      <a:pt x="2204" y="3473"/>
                      <a:pt x="2204" y="3585"/>
                    </a:cubicBezTo>
                    <a:close/>
                    <a:moveTo>
                      <a:pt x="815" y="2316"/>
                    </a:moveTo>
                    <a:lnTo>
                      <a:pt x="815" y="2547"/>
                    </a:lnTo>
                    <a:lnTo>
                      <a:pt x="926" y="2779"/>
                    </a:lnTo>
                    <a:cubicBezTo>
                      <a:pt x="815" y="2779"/>
                      <a:pt x="815" y="2659"/>
                      <a:pt x="815" y="2659"/>
                    </a:cubicBezTo>
                    <a:cubicBezTo>
                      <a:pt x="584" y="2427"/>
                      <a:pt x="584" y="2547"/>
                      <a:pt x="584" y="2196"/>
                    </a:cubicBezTo>
                    <a:cubicBezTo>
                      <a:pt x="463" y="1733"/>
                      <a:pt x="463" y="1270"/>
                      <a:pt x="584" y="927"/>
                    </a:cubicBezTo>
                    <a:cubicBezTo>
                      <a:pt x="584" y="1038"/>
                      <a:pt x="695" y="1270"/>
                      <a:pt x="695" y="1390"/>
                    </a:cubicBezTo>
                    <a:lnTo>
                      <a:pt x="695" y="1501"/>
                    </a:lnTo>
                    <a:cubicBezTo>
                      <a:pt x="815" y="1733"/>
                      <a:pt x="815" y="1964"/>
                      <a:pt x="815" y="2084"/>
                    </a:cubicBezTo>
                    <a:close/>
                    <a:moveTo>
                      <a:pt x="1047" y="344"/>
                    </a:moveTo>
                    <a:lnTo>
                      <a:pt x="1047" y="344"/>
                    </a:lnTo>
                    <a:cubicBezTo>
                      <a:pt x="1047" y="344"/>
                      <a:pt x="1047" y="575"/>
                      <a:pt x="1158" y="575"/>
                    </a:cubicBezTo>
                    <a:lnTo>
                      <a:pt x="1158" y="927"/>
                    </a:lnTo>
                    <a:cubicBezTo>
                      <a:pt x="1158" y="1038"/>
                      <a:pt x="1158" y="1158"/>
                      <a:pt x="1047" y="1270"/>
                    </a:cubicBezTo>
                    <a:cubicBezTo>
                      <a:pt x="1047" y="1390"/>
                      <a:pt x="926" y="1621"/>
                      <a:pt x="926" y="1733"/>
                    </a:cubicBezTo>
                    <a:lnTo>
                      <a:pt x="926" y="1501"/>
                    </a:lnTo>
                    <a:lnTo>
                      <a:pt x="815" y="1038"/>
                    </a:lnTo>
                    <a:lnTo>
                      <a:pt x="695" y="807"/>
                    </a:lnTo>
                    <a:cubicBezTo>
                      <a:pt x="584" y="464"/>
                      <a:pt x="352" y="1"/>
                      <a:pt x="121" y="1"/>
                    </a:cubicBezTo>
                    <a:cubicBezTo>
                      <a:pt x="0" y="1"/>
                      <a:pt x="121" y="1"/>
                      <a:pt x="121" y="112"/>
                    </a:cubicBezTo>
                    <a:cubicBezTo>
                      <a:pt x="232" y="232"/>
                      <a:pt x="352" y="232"/>
                      <a:pt x="463" y="575"/>
                    </a:cubicBezTo>
                    <a:cubicBezTo>
                      <a:pt x="463" y="575"/>
                      <a:pt x="463" y="695"/>
                      <a:pt x="584" y="807"/>
                    </a:cubicBezTo>
                    <a:cubicBezTo>
                      <a:pt x="463" y="807"/>
                      <a:pt x="463" y="927"/>
                      <a:pt x="463" y="927"/>
                    </a:cubicBezTo>
                    <a:cubicBezTo>
                      <a:pt x="352" y="1270"/>
                      <a:pt x="352" y="1621"/>
                      <a:pt x="352" y="1964"/>
                    </a:cubicBezTo>
                    <a:cubicBezTo>
                      <a:pt x="352" y="2084"/>
                      <a:pt x="352" y="2196"/>
                      <a:pt x="463" y="2316"/>
                    </a:cubicBezTo>
                    <a:lnTo>
                      <a:pt x="352" y="2316"/>
                    </a:lnTo>
                    <a:cubicBezTo>
                      <a:pt x="352" y="2316"/>
                      <a:pt x="352" y="2427"/>
                      <a:pt x="463" y="2427"/>
                    </a:cubicBezTo>
                    <a:cubicBezTo>
                      <a:pt x="463" y="2547"/>
                      <a:pt x="463" y="2779"/>
                      <a:pt x="584" y="2779"/>
                    </a:cubicBezTo>
                    <a:lnTo>
                      <a:pt x="584" y="2659"/>
                    </a:lnTo>
                    <a:lnTo>
                      <a:pt x="815" y="2890"/>
                    </a:lnTo>
                    <a:cubicBezTo>
                      <a:pt x="926" y="3122"/>
                      <a:pt x="926" y="3242"/>
                      <a:pt x="1047" y="3353"/>
                    </a:cubicBezTo>
                    <a:cubicBezTo>
                      <a:pt x="1158" y="3353"/>
                      <a:pt x="1158" y="3473"/>
                      <a:pt x="1158" y="3473"/>
                    </a:cubicBezTo>
                    <a:lnTo>
                      <a:pt x="1158" y="3816"/>
                    </a:lnTo>
                    <a:cubicBezTo>
                      <a:pt x="1158" y="3936"/>
                      <a:pt x="1047" y="4168"/>
                      <a:pt x="1047" y="4279"/>
                    </a:cubicBezTo>
                    <a:cubicBezTo>
                      <a:pt x="1047" y="4400"/>
                      <a:pt x="1158" y="4511"/>
                      <a:pt x="1158" y="4631"/>
                    </a:cubicBezTo>
                    <a:lnTo>
                      <a:pt x="1158" y="4742"/>
                    </a:lnTo>
                    <a:cubicBezTo>
                      <a:pt x="1158" y="4863"/>
                      <a:pt x="1158" y="4974"/>
                      <a:pt x="1278" y="4974"/>
                    </a:cubicBezTo>
                    <a:lnTo>
                      <a:pt x="1278" y="4631"/>
                    </a:lnTo>
                    <a:lnTo>
                      <a:pt x="1278" y="4400"/>
                    </a:lnTo>
                    <a:lnTo>
                      <a:pt x="1278" y="3705"/>
                    </a:lnTo>
                    <a:cubicBezTo>
                      <a:pt x="1278" y="3705"/>
                      <a:pt x="1278" y="3816"/>
                      <a:pt x="1389" y="3816"/>
                    </a:cubicBezTo>
                    <a:cubicBezTo>
                      <a:pt x="1389" y="3936"/>
                      <a:pt x="1389" y="4048"/>
                      <a:pt x="1510" y="4048"/>
                    </a:cubicBezTo>
                    <a:cubicBezTo>
                      <a:pt x="1510" y="4279"/>
                      <a:pt x="1621" y="4742"/>
                      <a:pt x="1621" y="4974"/>
                    </a:cubicBezTo>
                    <a:lnTo>
                      <a:pt x="1621" y="5205"/>
                    </a:lnTo>
                    <a:lnTo>
                      <a:pt x="1621" y="5326"/>
                    </a:lnTo>
                    <a:lnTo>
                      <a:pt x="1621" y="5437"/>
                    </a:lnTo>
                    <a:cubicBezTo>
                      <a:pt x="1741" y="5326"/>
                      <a:pt x="1741" y="5205"/>
                      <a:pt x="1741" y="5094"/>
                    </a:cubicBezTo>
                    <a:lnTo>
                      <a:pt x="1741" y="4974"/>
                    </a:lnTo>
                    <a:lnTo>
                      <a:pt x="1741" y="4863"/>
                    </a:lnTo>
                    <a:cubicBezTo>
                      <a:pt x="1741" y="4742"/>
                      <a:pt x="1741" y="4511"/>
                      <a:pt x="1621" y="4400"/>
                    </a:cubicBezTo>
                    <a:lnTo>
                      <a:pt x="1621" y="4048"/>
                    </a:lnTo>
                    <a:cubicBezTo>
                      <a:pt x="1621" y="3936"/>
                      <a:pt x="1510" y="3936"/>
                      <a:pt x="1510" y="3816"/>
                    </a:cubicBezTo>
                    <a:lnTo>
                      <a:pt x="1510" y="3705"/>
                    </a:lnTo>
                    <a:lnTo>
                      <a:pt x="1510" y="3705"/>
                    </a:lnTo>
                    <a:lnTo>
                      <a:pt x="1510" y="2890"/>
                    </a:lnTo>
                    <a:lnTo>
                      <a:pt x="1389" y="2547"/>
                    </a:lnTo>
                    <a:cubicBezTo>
                      <a:pt x="1389" y="2659"/>
                      <a:pt x="1510" y="2659"/>
                      <a:pt x="1510" y="2779"/>
                    </a:cubicBezTo>
                    <a:cubicBezTo>
                      <a:pt x="1510" y="2779"/>
                      <a:pt x="1510" y="2890"/>
                      <a:pt x="1621" y="2890"/>
                    </a:cubicBezTo>
                    <a:lnTo>
                      <a:pt x="1621" y="3010"/>
                    </a:lnTo>
                    <a:cubicBezTo>
                      <a:pt x="1741" y="3242"/>
                      <a:pt x="1741" y="3353"/>
                      <a:pt x="1852" y="3473"/>
                    </a:cubicBezTo>
                    <a:lnTo>
                      <a:pt x="1852" y="3816"/>
                    </a:lnTo>
                    <a:cubicBezTo>
                      <a:pt x="1973" y="4048"/>
                      <a:pt x="1973" y="4168"/>
                      <a:pt x="1973" y="4279"/>
                    </a:cubicBezTo>
                    <a:lnTo>
                      <a:pt x="1973" y="4631"/>
                    </a:lnTo>
                    <a:cubicBezTo>
                      <a:pt x="1973" y="4863"/>
                      <a:pt x="1973" y="4974"/>
                      <a:pt x="1852" y="5094"/>
                    </a:cubicBezTo>
                    <a:cubicBezTo>
                      <a:pt x="1852" y="5205"/>
                      <a:pt x="1852" y="5205"/>
                      <a:pt x="1973" y="5205"/>
                    </a:cubicBezTo>
                    <a:cubicBezTo>
                      <a:pt x="2084" y="5205"/>
                      <a:pt x="2084" y="4863"/>
                      <a:pt x="2084" y="4742"/>
                    </a:cubicBezTo>
                    <a:lnTo>
                      <a:pt x="2084" y="4279"/>
                    </a:lnTo>
                    <a:lnTo>
                      <a:pt x="2084" y="3816"/>
                    </a:lnTo>
                    <a:lnTo>
                      <a:pt x="2084" y="3816"/>
                    </a:lnTo>
                    <a:cubicBezTo>
                      <a:pt x="1973" y="3705"/>
                      <a:pt x="1973" y="3585"/>
                      <a:pt x="1973" y="3473"/>
                    </a:cubicBezTo>
                    <a:cubicBezTo>
                      <a:pt x="2084" y="3585"/>
                      <a:pt x="2204" y="3705"/>
                      <a:pt x="2204" y="3816"/>
                    </a:cubicBezTo>
                    <a:cubicBezTo>
                      <a:pt x="2315" y="3936"/>
                      <a:pt x="2436" y="3936"/>
                      <a:pt x="2436" y="4048"/>
                    </a:cubicBezTo>
                    <a:cubicBezTo>
                      <a:pt x="2547" y="4279"/>
                      <a:pt x="2547" y="4400"/>
                      <a:pt x="2547" y="4631"/>
                    </a:cubicBezTo>
                    <a:cubicBezTo>
                      <a:pt x="2547" y="4631"/>
                      <a:pt x="2547" y="4742"/>
                      <a:pt x="2667" y="4742"/>
                    </a:cubicBezTo>
                    <a:lnTo>
                      <a:pt x="2667" y="4631"/>
                    </a:lnTo>
                    <a:lnTo>
                      <a:pt x="2778" y="4511"/>
                    </a:lnTo>
                    <a:cubicBezTo>
                      <a:pt x="2778" y="4279"/>
                      <a:pt x="2667" y="4048"/>
                      <a:pt x="2547" y="3936"/>
                    </a:cubicBezTo>
                    <a:cubicBezTo>
                      <a:pt x="2547" y="3816"/>
                      <a:pt x="2436" y="3816"/>
                      <a:pt x="2436" y="3816"/>
                    </a:cubicBezTo>
                    <a:cubicBezTo>
                      <a:pt x="2436" y="3705"/>
                      <a:pt x="2315" y="3705"/>
                      <a:pt x="2315" y="3705"/>
                    </a:cubicBezTo>
                    <a:lnTo>
                      <a:pt x="2315" y="3353"/>
                    </a:lnTo>
                    <a:cubicBezTo>
                      <a:pt x="2204" y="3010"/>
                      <a:pt x="2084" y="2779"/>
                      <a:pt x="1973" y="2547"/>
                    </a:cubicBezTo>
                    <a:cubicBezTo>
                      <a:pt x="1741" y="2196"/>
                      <a:pt x="1510" y="2084"/>
                      <a:pt x="1278" y="1853"/>
                    </a:cubicBezTo>
                    <a:cubicBezTo>
                      <a:pt x="1047" y="1621"/>
                      <a:pt x="1047" y="1621"/>
                      <a:pt x="1158" y="1501"/>
                    </a:cubicBezTo>
                    <a:cubicBezTo>
                      <a:pt x="1158" y="1270"/>
                      <a:pt x="1278" y="1038"/>
                      <a:pt x="1278" y="807"/>
                    </a:cubicBezTo>
                    <a:lnTo>
                      <a:pt x="1278" y="695"/>
                    </a:lnTo>
                    <a:cubicBezTo>
                      <a:pt x="1158" y="575"/>
                      <a:pt x="1158" y="344"/>
                      <a:pt x="1047" y="34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0"/>
              <p:cNvSpPr/>
              <p:nvPr/>
            </p:nvSpPr>
            <p:spPr>
              <a:xfrm>
                <a:off x="4293166" y="3258221"/>
                <a:ext cx="314017" cy="498793"/>
              </a:xfrm>
              <a:custGeom>
                <a:rect b="b" l="l" r="r" t="t"/>
                <a:pathLst>
                  <a:path extrusionOk="0" h="5326" w="3353">
                    <a:moveTo>
                      <a:pt x="1389" y="3473"/>
                    </a:moveTo>
                    <a:lnTo>
                      <a:pt x="1389" y="3130"/>
                    </a:lnTo>
                    <a:cubicBezTo>
                      <a:pt x="1389" y="3010"/>
                      <a:pt x="1500" y="2779"/>
                      <a:pt x="1621" y="2667"/>
                    </a:cubicBezTo>
                    <a:cubicBezTo>
                      <a:pt x="1732" y="2436"/>
                      <a:pt x="1852" y="2316"/>
                      <a:pt x="2084" y="2204"/>
                    </a:cubicBezTo>
                    <a:cubicBezTo>
                      <a:pt x="1963" y="2667"/>
                      <a:pt x="1852" y="2899"/>
                      <a:pt x="1500" y="3242"/>
                    </a:cubicBezTo>
                    <a:cubicBezTo>
                      <a:pt x="1389" y="3362"/>
                      <a:pt x="1389" y="3362"/>
                      <a:pt x="1389" y="3473"/>
                    </a:cubicBezTo>
                    <a:close/>
                    <a:moveTo>
                      <a:pt x="2195" y="2204"/>
                    </a:moveTo>
                    <a:cubicBezTo>
                      <a:pt x="2195" y="2316"/>
                      <a:pt x="2195" y="2436"/>
                      <a:pt x="2084" y="2547"/>
                    </a:cubicBezTo>
                    <a:lnTo>
                      <a:pt x="2084" y="2667"/>
                    </a:lnTo>
                    <a:lnTo>
                      <a:pt x="2084" y="2899"/>
                    </a:lnTo>
                    <a:cubicBezTo>
                      <a:pt x="2084" y="3130"/>
                      <a:pt x="1963" y="3242"/>
                      <a:pt x="1963" y="3473"/>
                    </a:cubicBezTo>
                    <a:lnTo>
                      <a:pt x="1963" y="3593"/>
                    </a:lnTo>
                    <a:cubicBezTo>
                      <a:pt x="1963" y="3705"/>
                      <a:pt x="1852" y="4057"/>
                      <a:pt x="1852" y="4057"/>
                    </a:cubicBezTo>
                    <a:lnTo>
                      <a:pt x="2195" y="3593"/>
                    </a:lnTo>
                    <a:cubicBezTo>
                      <a:pt x="2315" y="3130"/>
                      <a:pt x="2315" y="2899"/>
                      <a:pt x="2315" y="2547"/>
                    </a:cubicBezTo>
                    <a:lnTo>
                      <a:pt x="2315" y="2316"/>
                    </a:lnTo>
                    <a:lnTo>
                      <a:pt x="2315" y="1973"/>
                    </a:lnTo>
                    <a:cubicBezTo>
                      <a:pt x="2195" y="2084"/>
                      <a:pt x="2315" y="2084"/>
                      <a:pt x="2195" y="2204"/>
                    </a:cubicBezTo>
                    <a:close/>
                    <a:moveTo>
                      <a:pt x="1500" y="2436"/>
                    </a:moveTo>
                    <a:lnTo>
                      <a:pt x="1500" y="2667"/>
                    </a:lnTo>
                    <a:cubicBezTo>
                      <a:pt x="1500" y="2547"/>
                      <a:pt x="1621" y="2436"/>
                      <a:pt x="1732" y="2316"/>
                    </a:cubicBezTo>
                    <a:cubicBezTo>
                      <a:pt x="1732" y="2204"/>
                      <a:pt x="1852" y="2204"/>
                      <a:pt x="1852" y="2204"/>
                    </a:cubicBezTo>
                    <a:lnTo>
                      <a:pt x="1852" y="2084"/>
                    </a:lnTo>
                    <a:lnTo>
                      <a:pt x="2315" y="1621"/>
                    </a:lnTo>
                    <a:cubicBezTo>
                      <a:pt x="2426" y="1390"/>
                      <a:pt x="2547" y="1278"/>
                      <a:pt x="2547" y="1047"/>
                    </a:cubicBezTo>
                    <a:lnTo>
                      <a:pt x="2426" y="1158"/>
                    </a:lnTo>
                    <a:cubicBezTo>
                      <a:pt x="2315" y="1278"/>
                      <a:pt x="2315" y="1278"/>
                      <a:pt x="2195" y="1278"/>
                    </a:cubicBezTo>
                    <a:cubicBezTo>
                      <a:pt x="1852" y="1621"/>
                      <a:pt x="1732" y="1853"/>
                      <a:pt x="1500" y="2204"/>
                    </a:cubicBezTo>
                    <a:close/>
                    <a:moveTo>
                      <a:pt x="2889" y="584"/>
                    </a:moveTo>
                    <a:cubicBezTo>
                      <a:pt x="2889" y="464"/>
                      <a:pt x="3010" y="352"/>
                      <a:pt x="3010" y="352"/>
                    </a:cubicBezTo>
                    <a:cubicBezTo>
                      <a:pt x="3010" y="232"/>
                      <a:pt x="3010" y="232"/>
                      <a:pt x="2889" y="121"/>
                    </a:cubicBezTo>
                    <a:lnTo>
                      <a:pt x="2889" y="1"/>
                    </a:lnTo>
                    <a:cubicBezTo>
                      <a:pt x="2889" y="121"/>
                      <a:pt x="2778" y="352"/>
                      <a:pt x="2778" y="464"/>
                    </a:cubicBezTo>
                    <a:cubicBezTo>
                      <a:pt x="2778" y="584"/>
                      <a:pt x="2778" y="815"/>
                      <a:pt x="2658" y="927"/>
                    </a:cubicBezTo>
                    <a:lnTo>
                      <a:pt x="2658" y="927"/>
                    </a:lnTo>
                    <a:cubicBezTo>
                      <a:pt x="2547" y="927"/>
                      <a:pt x="2426" y="1047"/>
                      <a:pt x="2426" y="1047"/>
                    </a:cubicBezTo>
                    <a:cubicBezTo>
                      <a:pt x="2084" y="1158"/>
                      <a:pt x="1732" y="1621"/>
                      <a:pt x="1500" y="1973"/>
                    </a:cubicBezTo>
                    <a:lnTo>
                      <a:pt x="1500" y="1973"/>
                    </a:lnTo>
                    <a:cubicBezTo>
                      <a:pt x="1389" y="1853"/>
                      <a:pt x="1389" y="2084"/>
                      <a:pt x="1389" y="2204"/>
                    </a:cubicBezTo>
                    <a:cubicBezTo>
                      <a:pt x="1389" y="2204"/>
                      <a:pt x="1269" y="2316"/>
                      <a:pt x="1269" y="2436"/>
                    </a:cubicBezTo>
                    <a:cubicBezTo>
                      <a:pt x="1389" y="2436"/>
                      <a:pt x="1389" y="2436"/>
                      <a:pt x="1389" y="2316"/>
                    </a:cubicBezTo>
                    <a:cubicBezTo>
                      <a:pt x="1389" y="2667"/>
                      <a:pt x="1389" y="2667"/>
                      <a:pt x="1269" y="2899"/>
                    </a:cubicBezTo>
                    <a:cubicBezTo>
                      <a:pt x="1158" y="3242"/>
                      <a:pt x="1269" y="3242"/>
                      <a:pt x="1158" y="3362"/>
                    </a:cubicBezTo>
                    <a:cubicBezTo>
                      <a:pt x="1037" y="3473"/>
                      <a:pt x="806" y="3593"/>
                      <a:pt x="574" y="3825"/>
                    </a:cubicBezTo>
                    <a:cubicBezTo>
                      <a:pt x="574" y="3825"/>
                      <a:pt x="463" y="3936"/>
                      <a:pt x="463" y="4057"/>
                    </a:cubicBezTo>
                    <a:cubicBezTo>
                      <a:pt x="463" y="4057"/>
                      <a:pt x="111" y="4399"/>
                      <a:pt x="232" y="4520"/>
                    </a:cubicBezTo>
                    <a:cubicBezTo>
                      <a:pt x="232" y="4520"/>
                      <a:pt x="343" y="4288"/>
                      <a:pt x="463" y="4168"/>
                    </a:cubicBezTo>
                    <a:lnTo>
                      <a:pt x="695" y="3936"/>
                    </a:lnTo>
                    <a:lnTo>
                      <a:pt x="1158" y="3473"/>
                    </a:lnTo>
                    <a:cubicBezTo>
                      <a:pt x="926" y="4057"/>
                      <a:pt x="695" y="4288"/>
                      <a:pt x="343" y="4751"/>
                    </a:cubicBezTo>
                    <a:cubicBezTo>
                      <a:pt x="343" y="4751"/>
                      <a:pt x="0" y="5094"/>
                      <a:pt x="232" y="5094"/>
                    </a:cubicBezTo>
                    <a:cubicBezTo>
                      <a:pt x="232" y="5094"/>
                      <a:pt x="343" y="4983"/>
                      <a:pt x="343" y="4862"/>
                    </a:cubicBezTo>
                    <a:cubicBezTo>
                      <a:pt x="463" y="4862"/>
                      <a:pt x="574" y="4751"/>
                      <a:pt x="574" y="4631"/>
                    </a:cubicBezTo>
                    <a:cubicBezTo>
                      <a:pt x="926" y="4288"/>
                      <a:pt x="926" y="4168"/>
                      <a:pt x="1158" y="3825"/>
                    </a:cubicBezTo>
                    <a:cubicBezTo>
                      <a:pt x="1269" y="3593"/>
                      <a:pt x="1732" y="3242"/>
                      <a:pt x="1963" y="2899"/>
                    </a:cubicBezTo>
                    <a:cubicBezTo>
                      <a:pt x="1963" y="3010"/>
                      <a:pt x="1852" y="3473"/>
                      <a:pt x="1732" y="3593"/>
                    </a:cubicBezTo>
                    <a:lnTo>
                      <a:pt x="1621" y="3705"/>
                    </a:lnTo>
                    <a:cubicBezTo>
                      <a:pt x="1621" y="3825"/>
                      <a:pt x="1389" y="4168"/>
                      <a:pt x="1389" y="4288"/>
                    </a:cubicBezTo>
                    <a:lnTo>
                      <a:pt x="806" y="4862"/>
                    </a:lnTo>
                    <a:cubicBezTo>
                      <a:pt x="695" y="4983"/>
                      <a:pt x="574" y="4983"/>
                      <a:pt x="463" y="5094"/>
                    </a:cubicBezTo>
                    <a:lnTo>
                      <a:pt x="574" y="5094"/>
                    </a:lnTo>
                    <a:cubicBezTo>
                      <a:pt x="695" y="5094"/>
                      <a:pt x="806" y="4983"/>
                      <a:pt x="926" y="4983"/>
                    </a:cubicBezTo>
                    <a:cubicBezTo>
                      <a:pt x="1158" y="4751"/>
                      <a:pt x="1269" y="4520"/>
                      <a:pt x="1500" y="4288"/>
                    </a:cubicBezTo>
                    <a:cubicBezTo>
                      <a:pt x="1500" y="4168"/>
                      <a:pt x="1732" y="3936"/>
                      <a:pt x="1732" y="3825"/>
                    </a:cubicBezTo>
                    <a:lnTo>
                      <a:pt x="1732" y="4168"/>
                    </a:lnTo>
                    <a:lnTo>
                      <a:pt x="1732" y="4631"/>
                    </a:lnTo>
                    <a:cubicBezTo>
                      <a:pt x="1621" y="5094"/>
                      <a:pt x="1269" y="5214"/>
                      <a:pt x="1269" y="5325"/>
                    </a:cubicBezTo>
                    <a:cubicBezTo>
                      <a:pt x="1389" y="5325"/>
                      <a:pt x="1500" y="5214"/>
                      <a:pt x="1500" y="5214"/>
                    </a:cubicBezTo>
                    <a:cubicBezTo>
                      <a:pt x="1732" y="4983"/>
                      <a:pt x="1852" y="4631"/>
                      <a:pt x="1852" y="4399"/>
                    </a:cubicBezTo>
                    <a:cubicBezTo>
                      <a:pt x="1852" y="4288"/>
                      <a:pt x="1852" y="4288"/>
                      <a:pt x="1963" y="4168"/>
                    </a:cubicBezTo>
                    <a:cubicBezTo>
                      <a:pt x="2195" y="3825"/>
                      <a:pt x="2426" y="3473"/>
                      <a:pt x="2426" y="3010"/>
                    </a:cubicBezTo>
                    <a:lnTo>
                      <a:pt x="2426" y="2667"/>
                    </a:lnTo>
                    <a:lnTo>
                      <a:pt x="2426" y="2667"/>
                    </a:lnTo>
                    <a:lnTo>
                      <a:pt x="2426" y="1973"/>
                    </a:lnTo>
                    <a:cubicBezTo>
                      <a:pt x="2426" y="1853"/>
                      <a:pt x="2547" y="1973"/>
                      <a:pt x="2547" y="1853"/>
                    </a:cubicBezTo>
                    <a:cubicBezTo>
                      <a:pt x="2658" y="1853"/>
                      <a:pt x="2778" y="1741"/>
                      <a:pt x="2889" y="1741"/>
                    </a:cubicBezTo>
                    <a:lnTo>
                      <a:pt x="3241" y="1390"/>
                    </a:lnTo>
                    <a:cubicBezTo>
                      <a:pt x="3241" y="1278"/>
                      <a:pt x="3352" y="1158"/>
                      <a:pt x="3352" y="1047"/>
                    </a:cubicBezTo>
                    <a:lnTo>
                      <a:pt x="3352" y="927"/>
                    </a:lnTo>
                    <a:lnTo>
                      <a:pt x="3241" y="1158"/>
                    </a:lnTo>
                    <a:cubicBezTo>
                      <a:pt x="3010" y="1390"/>
                      <a:pt x="3121" y="1510"/>
                      <a:pt x="2658" y="1621"/>
                    </a:cubicBezTo>
                    <a:lnTo>
                      <a:pt x="2315" y="1853"/>
                    </a:lnTo>
                    <a:lnTo>
                      <a:pt x="2426" y="1621"/>
                    </a:lnTo>
                    <a:cubicBezTo>
                      <a:pt x="2658" y="1390"/>
                      <a:pt x="2889" y="927"/>
                      <a:pt x="2889"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0"/>
              <p:cNvSpPr/>
              <p:nvPr/>
            </p:nvSpPr>
            <p:spPr>
              <a:xfrm>
                <a:off x="4509977" y="2510665"/>
                <a:ext cx="303621" cy="487461"/>
              </a:xfrm>
              <a:custGeom>
                <a:rect b="b" l="l" r="r" t="t"/>
                <a:pathLst>
                  <a:path extrusionOk="0" h="5205" w="3242">
                    <a:moveTo>
                      <a:pt x="806" y="4167"/>
                    </a:moveTo>
                    <a:cubicBezTo>
                      <a:pt x="926" y="4167"/>
                      <a:pt x="926" y="4047"/>
                      <a:pt x="926" y="3936"/>
                    </a:cubicBezTo>
                    <a:cubicBezTo>
                      <a:pt x="1158" y="3704"/>
                      <a:pt x="1158" y="3584"/>
                      <a:pt x="1389" y="3352"/>
                    </a:cubicBezTo>
                    <a:lnTo>
                      <a:pt x="1621" y="3121"/>
                    </a:lnTo>
                    <a:lnTo>
                      <a:pt x="1621" y="3010"/>
                    </a:lnTo>
                    <a:lnTo>
                      <a:pt x="1963" y="2658"/>
                    </a:lnTo>
                    <a:lnTo>
                      <a:pt x="1963" y="2658"/>
                    </a:lnTo>
                    <a:lnTo>
                      <a:pt x="1963" y="2778"/>
                    </a:lnTo>
                    <a:lnTo>
                      <a:pt x="1963" y="2889"/>
                    </a:lnTo>
                    <a:cubicBezTo>
                      <a:pt x="1963" y="3121"/>
                      <a:pt x="1963" y="3010"/>
                      <a:pt x="1732" y="3352"/>
                    </a:cubicBezTo>
                    <a:cubicBezTo>
                      <a:pt x="1621" y="3584"/>
                      <a:pt x="1389" y="3815"/>
                      <a:pt x="1269" y="3936"/>
                    </a:cubicBezTo>
                    <a:cubicBezTo>
                      <a:pt x="1158" y="4047"/>
                      <a:pt x="926" y="4167"/>
                      <a:pt x="806" y="4167"/>
                    </a:cubicBezTo>
                    <a:close/>
                    <a:moveTo>
                      <a:pt x="1389" y="3121"/>
                    </a:moveTo>
                    <a:lnTo>
                      <a:pt x="1852" y="2658"/>
                    </a:lnTo>
                    <a:lnTo>
                      <a:pt x="1852" y="2547"/>
                    </a:lnTo>
                    <a:cubicBezTo>
                      <a:pt x="2195" y="1963"/>
                      <a:pt x="1963" y="2315"/>
                      <a:pt x="2084" y="1852"/>
                    </a:cubicBezTo>
                    <a:cubicBezTo>
                      <a:pt x="2084" y="1963"/>
                      <a:pt x="1963" y="2084"/>
                      <a:pt x="1852" y="2084"/>
                    </a:cubicBezTo>
                    <a:cubicBezTo>
                      <a:pt x="1732" y="2315"/>
                      <a:pt x="1500" y="2547"/>
                      <a:pt x="1500" y="2778"/>
                    </a:cubicBezTo>
                    <a:cubicBezTo>
                      <a:pt x="1389" y="2778"/>
                      <a:pt x="1389" y="3121"/>
                      <a:pt x="1389" y="3121"/>
                    </a:cubicBezTo>
                    <a:close/>
                    <a:moveTo>
                      <a:pt x="1500" y="1158"/>
                    </a:moveTo>
                    <a:cubicBezTo>
                      <a:pt x="1500" y="1389"/>
                      <a:pt x="1389" y="1500"/>
                      <a:pt x="1269" y="1732"/>
                    </a:cubicBezTo>
                    <a:cubicBezTo>
                      <a:pt x="926" y="2547"/>
                      <a:pt x="1269" y="2778"/>
                      <a:pt x="1037" y="3241"/>
                    </a:cubicBezTo>
                    <a:lnTo>
                      <a:pt x="1158" y="3241"/>
                    </a:lnTo>
                    <a:lnTo>
                      <a:pt x="1158" y="3241"/>
                    </a:lnTo>
                    <a:lnTo>
                      <a:pt x="1158" y="3241"/>
                    </a:lnTo>
                    <a:cubicBezTo>
                      <a:pt x="1158" y="3121"/>
                      <a:pt x="1269" y="2889"/>
                      <a:pt x="1269" y="2778"/>
                    </a:cubicBezTo>
                    <a:cubicBezTo>
                      <a:pt x="1389" y="2658"/>
                      <a:pt x="1269" y="2426"/>
                      <a:pt x="1500" y="1852"/>
                    </a:cubicBezTo>
                    <a:lnTo>
                      <a:pt x="1500" y="1732"/>
                    </a:lnTo>
                    <a:lnTo>
                      <a:pt x="1500" y="1389"/>
                    </a:lnTo>
                    <a:close/>
                    <a:moveTo>
                      <a:pt x="2426" y="1158"/>
                    </a:moveTo>
                    <a:cubicBezTo>
                      <a:pt x="2315" y="1269"/>
                      <a:pt x="2315" y="1269"/>
                      <a:pt x="2315" y="1389"/>
                    </a:cubicBezTo>
                    <a:lnTo>
                      <a:pt x="2195" y="1500"/>
                    </a:lnTo>
                    <a:cubicBezTo>
                      <a:pt x="1963" y="1852"/>
                      <a:pt x="1621" y="2084"/>
                      <a:pt x="1500" y="2426"/>
                    </a:cubicBezTo>
                    <a:lnTo>
                      <a:pt x="1500" y="2084"/>
                    </a:lnTo>
                    <a:cubicBezTo>
                      <a:pt x="1621" y="1732"/>
                      <a:pt x="1732" y="1621"/>
                      <a:pt x="1852" y="1269"/>
                    </a:cubicBezTo>
                    <a:cubicBezTo>
                      <a:pt x="1963" y="1158"/>
                      <a:pt x="2195" y="806"/>
                      <a:pt x="2426" y="695"/>
                    </a:cubicBezTo>
                    <a:cubicBezTo>
                      <a:pt x="2547" y="463"/>
                      <a:pt x="2658" y="463"/>
                      <a:pt x="2778" y="343"/>
                    </a:cubicBezTo>
                    <a:cubicBezTo>
                      <a:pt x="2889" y="343"/>
                      <a:pt x="2889" y="232"/>
                      <a:pt x="2889" y="232"/>
                    </a:cubicBezTo>
                    <a:cubicBezTo>
                      <a:pt x="2889" y="111"/>
                      <a:pt x="2658" y="232"/>
                      <a:pt x="2547" y="343"/>
                    </a:cubicBezTo>
                    <a:cubicBezTo>
                      <a:pt x="2426" y="343"/>
                      <a:pt x="2426" y="463"/>
                      <a:pt x="2315" y="574"/>
                    </a:cubicBezTo>
                    <a:cubicBezTo>
                      <a:pt x="2084" y="806"/>
                      <a:pt x="1852" y="1037"/>
                      <a:pt x="1621" y="1389"/>
                    </a:cubicBezTo>
                    <a:lnTo>
                      <a:pt x="1621" y="1269"/>
                    </a:lnTo>
                    <a:cubicBezTo>
                      <a:pt x="1732" y="926"/>
                      <a:pt x="1732" y="463"/>
                      <a:pt x="1963" y="232"/>
                    </a:cubicBezTo>
                    <a:lnTo>
                      <a:pt x="2195" y="0"/>
                    </a:lnTo>
                    <a:lnTo>
                      <a:pt x="2084" y="0"/>
                    </a:lnTo>
                    <a:cubicBezTo>
                      <a:pt x="1732" y="232"/>
                      <a:pt x="1621" y="463"/>
                      <a:pt x="1621" y="806"/>
                    </a:cubicBezTo>
                    <a:lnTo>
                      <a:pt x="1500" y="926"/>
                    </a:lnTo>
                    <a:cubicBezTo>
                      <a:pt x="1500" y="1037"/>
                      <a:pt x="1500" y="1158"/>
                      <a:pt x="1389" y="1158"/>
                    </a:cubicBezTo>
                    <a:cubicBezTo>
                      <a:pt x="1158" y="1500"/>
                      <a:pt x="926" y="2084"/>
                      <a:pt x="1037" y="2547"/>
                    </a:cubicBezTo>
                    <a:lnTo>
                      <a:pt x="1037" y="2889"/>
                    </a:lnTo>
                    <a:cubicBezTo>
                      <a:pt x="1037" y="3010"/>
                      <a:pt x="1037" y="3121"/>
                      <a:pt x="926" y="3241"/>
                    </a:cubicBezTo>
                    <a:lnTo>
                      <a:pt x="926" y="3352"/>
                    </a:lnTo>
                    <a:cubicBezTo>
                      <a:pt x="806" y="3352"/>
                      <a:pt x="695" y="3473"/>
                      <a:pt x="574" y="3584"/>
                    </a:cubicBezTo>
                    <a:cubicBezTo>
                      <a:pt x="463" y="3584"/>
                      <a:pt x="343" y="3704"/>
                      <a:pt x="232" y="3815"/>
                    </a:cubicBezTo>
                    <a:cubicBezTo>
                      <a:pt x="232" y="3936"/>
                      <a:pt x="0" y="4278"/>
                      <a:pt x="111" y="4278"/>
                    </a:cubicBezTo>
                    <a:cubicBezTo>
                      <a:pt x="232" y="4278"/>
                      <a:pt x="232" y="3815"/>
                      <a:pt x="574" y="3704"/>
                    </a:cubicBezTo>
                    <a:cubicBezTo>
                      <a:pt x="695" y="3704"/>
                      <a:pt x="1158" y="3352"/>
                      <a:pt x="1158" y="3473"/>
                    </a:cubicBezTo>
                    <a:cubicBezTo>
                      <a:pt x="926" y="3704"/>
                      <a:pt x="806" y="3936"/>
                      <a:pt x="695" y="4167"/>
                    </a:cubicBezTo>
                    <a:cubicBezTo>
                      <a:pt x="695" y="4278"/>
                      <a:pt x="574" y="4278"/>
                      <a:pt x="574" y="4399"/>
                    </a:cubicBezTo>
                    <a:cubicBezTo>
                      <a:pt x="574" y="4399"/>
                      <a:pt x="574" y="4510"/>
                      <a:pt x="463" y="4630"/>
                    </a:cubicBezTo>
                    <a:lnTo>
                      <a:pt x="463" y="5093"/>
                    </a:lnTo>
                    <a:cubicBezTo>
                      <a:pt x="463" y="5204"/>
                      <a:pt x="463" y="5204"/>
                      <a:pt x="574" y="5204"/>
                    </a:cubicBezTo>
                    <a:lnTo>
                      <a:pt x="574" y="4973"/>
                    </a:lnTo>
                    <a:cubicBezTo>
                      <a:pt x="574" y="4862"/>
                      <a:pt x="695" y="4741"/>
                      <a:pt x="695" y="4630"/>
                    </a:cubicBezTo>
                    <a:lnTo>
                      <a:pt x="695" y="4510"/>
                    </a:lnTo>
                    <a:cubicBezTo>
                      <a:pt x="806" y="4278"/>
                      <a:pt x="695" y="4399"/>
                      <a:pt x="1037" y="4278"/>
                    </a:cubicBezTo>
                    <a:lnTo>
                      <a:pt x="1037" y="4278"/>
                    </a:lnTo>
                    <a:cubicBezTo>
                      <a:pt x="1269" y="4167"/>
                      <a:pt x="1500" y="3936"/>
                      <a:pt x="1732" y="3584"/>
                    </a:cubicBezTo>
                    <a:cubicBezTo>
                      <a:pt x="1852" y="3584"/>
                      <a:pt x="1852" y="3352"/>
                      <a:pt x="1963" y="3352"/>
                    </a:cubicBezTo>
                    <a:lnTo>
                      <a:pt x="1963" y="3352"/>
                    </a:lnTo>
                    <a:cubicBezTo>
                      <a:pt x="2084" y="3241"/>
                      <a:pt x="1963" y="3241"/>
                      <a:pt x="2084" y="3121"/>
                    </a:cubicBezTo>
                    <a:cubicBezTo>
                      <a:pt x="2084" y="3010"/>
                      <a:pt x="2084" y="3010"/>
                      <a:pt x="2195" y="2889"/>
                    </a:cubicBezTo>
                    <a:lnTo>
                      <a:pt x="2084" y="2889"/>
                    </a:lnTo>
                    <a:lnTo>
                      <a:pt x="2084" y="2889"/>
                    </a:lnTo>
                    <a:lnTo>
                      <a:pt x="2084" y="2658"/>
                    </a:lnTo>
                    <a:cubicBezTo>
                      <a:pt x="2195" y="2315"/>
                      <a:pt x="2195" y="2426"/>
                      <a:pt x="2195" y="2195"/>
                    </a:cubicBezTo>
                    <a:lnTo>
                      <a:pt x="2195" y="1963"/>
                    </a:lnTo>
                    <a:lnTo>
                      <a:pt x="2426" y="1852"/>
                    </a:lnTo>
                    <a:lnTo>
                      <a:pt x="2889" y="1389"/>
                    </a:lnTo>
                    <a:cubicBezTo>
                      <a:pt x="3010" y="1269"/>
                      <a:pt x="3241" y="926"/>
                      <a:pt x="3241" y="806"/>
                    </a:cubicBezTo>
                    <a:cubicBezTo>
                      <a:pt x="3241" y="806"/>
                      <a:pt x="3121" y="806"/>
                      <a:pt x="3121" y="926"/>
                    </a:cubicBezTo>
                    <a:lnTo>
                      <a:pt x="2778" y="1269"/>
                    </a:lnTo>
                    <a:cubicBezTo>
                      <a:pt x="2658" y="1500"/>
                      <a:pt x="2547" y="1500"/>
                      <a:pt x="2426" y="1621"/>
                    </a:cubicBezTo>
                    <a:lnTo>
                      <a:pt x="2315" y="1732"/>
                    </a:lnTo>
                    <a:cubicBezTo>
                      <a:pt x="2426" y="1389"/>
                      <a:pt x="2658" y="1037"/>
                      <a:pt x="2889" y="695"/>
                    </a:cubicBezTo>
                    <a:cubicBezTo>
                      <a:pt x="3010" y="695"/>
                      <a:pt x="3010" y="574"/>
                      <a:pt x="3121" y="463"/>
                    </a:cubicBezTo>
                    <a:cubicBezTo>
                      <a:pt x="3121" y="463"/>
                      <a:pt x="3241" y="343"/>
                      <a:pt x="3241" y="232"/>
                    </a:cubicBezTo>
                    <a:cubicBezTo>
                      <a:pt x="3241" y="232"/>
                      <a:pt x="3121" y="343"/>
                      <a:pt x="3010" y="343"/>
                    </a:cubicBezTo>
                    <a:cubicBezTo>
                      <a:pt x="2889" y="574"/>
                      <a:pt x="2778" y="695"/>
                      <a:pt x="2658" y="806"/>
                    </a:cubicBezTo>
                    <a:cubicBezTo>
                      <a:pt x="2547" y="926"/>
                      <a:pt x="2426" y="1037"/>
                      <a:pt x="2426" y="1158"/>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0"/>
              <p:cNvSpPr/>
              <p:nvPr/>
            </p:nvSpPr>
            <p:spPr>
              <a:xfrm>
                <a:off x="3934936" y="2879198"/>
                <a:ext cx="520427" cy="303621"/>
              </a:xfrm>
              <a:custGeom>
                <a:rect b="b" l="l" r="r" t="t"/>
                <a:pathLst>
                  <a:path extrusionOk="0" h="3242" w="5557">
                    <a:moveTo>
                      <a:pt x="1279" y="1732"/>
                    </a:moveTo>
                    <a:lnTo>
                      <a:pt x="1390" y="1732"/>
                    </a:lnTo>
                    <a:lnTo>
                      <a:pt x="1510" y="1732"/>
                    </a:lnTo>
                    <a:lnTo>
                      <a:pt x="1742" y="1732"/>
                    </a:lnTo>
                    <a:cubicBezTo>
                      <a:pt x="1853" y="1732"/>
                      <a:pt x="2205" y="1964"/>
                      <a:pt x="2547" y="1964"/>
                    </a:cubicBezTo>
                    <a:cubicBezTo>
                      <a:pt x="3010" y="1964"/>
                      <a:pt x="3010" y="1964"/>
                      <a:pt x="3242" y="2084"/>
                    </a:cubicBezTo>
                    <a:cubicBezTo>
                      <a:pt x="3362" y="2084"/>
                      <a:pt x="3362" y="2084"/>
                      <a:pt x="3362" y="2195"/>
                    </a:cubicBezTo>
                    <a:cubicBezTo>
                      <a:pt x="3242" y="2195"/>
                      <a:pt x="3131" y="2084"/>
                      <a:pt x="2779" y="2084"/>
                    </a:cubicBezTo>
                    <a:cubicBezTo>
                      <a:pt x="2436" y="2084"/>
                      <a:pt x="2205" y="2084"/>
                      <a:pt x="1853" y="1964"/>
                    </a:cubicBezTo>
                    <a:cubicBezTo>
                      <a:pt x="1742" y="1964"/>
                      <a:pt x="1621" y="1853"/>
                      <a:pt x="1510" y="1853"/>
                    </a:cubicBezTo>
                    <a:close/>
                    <a:moveTo>
                      <a:pt x="1973" y="1158"/>
                    </a:moveTo>
                    <a:lnTo>
                      <a:pt x="2205" y="1390"/>
                    </a:lnTo>
                    <a:cubicBezTo>
                      <a:pt x="2316" y="1501"/>
                      <a:pt x="2547" y="1621"/>
                      <a:pt x="2668" y="1732"/>
                    </a:cubicBezTo>
                    <a:cubicBezTo>
                      <a:pt x="2779" y="1732"/>
                      <a:pt x="3010" y="1853"/>
                      <a:pt x="3131" y="1964"/>
                    </a:cubicBezTo>
                    <a:cubicBezTo>
                      <a:pt x="3131" y="1853"/>
                      <a:pt x="3010" y="1732"/>
                      <a:pt x="3010" y="1621"/>
                    </a:cubicBezTo>
                    <a:cubicBezTo>
                      <a:pt x="2899" y="1501"/>
                      <a:pt x="2436" y="1269"/>
                      <a:pt x="2316" y="1158"/>
                    </a:cubicBezTo>
                    <a:lnTo>
                      <a:pt x="2084" y="1158"/>
                    </a:lnTo>
                    <a:close/>
                    <a:moveTo>
                      <a:pt x="2779" y="1269"/>
                    </a:moveTo>
                    <a:cubicBezTo>
                      <a:pt x="2779" y="1390"/>
                      <a:pt x="2899" y="1501"/>
                      <a:pt x="3131" y="1621"/>
                    </a:cubicBezTo>
                    <a:lnTo>
                      <a:pt x="3242" y="1732"/>
                    </a:lnTo>
                    <a:cubicBezTo>
                      <a:pt x="3242" y="1732"/>
                      <a:pt x="3362" y="1853"/>
                      <a:pt x="3473" y="1853"/>
                    </a:cubicBezTo>
                    <a:cubicBezTo>
                      <a:pt x="3705" y="2084"/>
                      <a:pt x="3936" y="2195"/>
                      <a:pt x="4288" y="2427"/>
                    </a:cubicBezTo>
                    <a:cubicBezTo>
                      <a:pt x="4288" y="2316"/>
                      <a:pt x="4057" y="2084"/>
                      <a:pt x="4057" y="2084"/>
                    </a:cubicBezTo>
                    <a:cubicBezTo>
                      <a:pt x="3825" y="1732"/>
                      <a:pt x="3473" y="1501"/>
                      <a:pt x="3242" y="1390"/>
                    </a:cubicBezTo>
                    <a:lnTo>
                      <a:pt x="3131" y="1269"/>
                    </a:lnTo>
                    <a:close/>
                    <a:moveTo>
                      <a:pt x="3362" y="1269"/>
                    </a:moveTo>
                    <a:cubicBezTo>
                      <a:pt x="3473" y="1269"/>
                      <a:pt x="3242" y="1269"/>
                      <a:pt x="3242" y="1158"/>
                    </a:cubicBezTo>
                    <a:cubicBezTo>
                      <a:pt x="3131" y="1158"/>
                      <a:pt x="3010" y="1038"/>
                      <a:pt x="2899" y="1158"/>
                    </a:cubicBezTo>
                    <a:lnTo>
                      <a:pt x="3010" y="1158"/>
                    </a:lnTo>
                    <a:lnTo>
                      <a:pt x="2668" y="1158"/>
                    </a:lnTo>
                    <a:cubicBezTo>
                      <a:pt x="2547" y="1158"/>
                      <a:pt x="2436" y="1038"/>
                      <a:pt x="2316" y="1038"/>
                    </a:cubicBezTo>
                    <a:lnTo>
                      <a:pt x="2084" y="1038"/>
                    </a:lnTo>
                    <a:cubicBezTo>
                      <a:pt x="1973" y="927"/>
                      <a:pt x="1742" y="575"/>
                      <a:pt x="1510" y="343"/>
                    </a:cubicBezTo>
                    <a:cubicBezTo>
                      <a:pt x="1390" y="232"/>
                      <a:pt x="1047" y="1"/>
                      <a:pt x="927" y="1"/>
                    </a:cubicBezTo>
                    <a:cubicBezTo>
                      <a:pt x="927" y="112"/>
                      <a:pt x="1047" y="232"/>
                      <a:pt x="1158" y="232"/>
                    </a:cubicBezTo>
                    <a:lnTo>
                      <a:pt x="1390" y="464"/>
                    </a:lnTo>
                    <a:lnTo>
                      <a:pt x="1853" y="927"/>
                    </a:lnTo>
                    <a:lnTo>
                      <a:pt x="1621" y="927"/>
                    </a:lnTo>
                    <a:cubicBezTo>
                      <a:pt x="1279" y="806"/>
                      <a:pt x="1047" y="575"/>
                      <a:pt x="816" y="343"/>
                    </a:cubicBezTo>
                    <a:cubicBezTo>
                      <a:pt x="695" y="232"/>
                      <a:pt x="353" y="1"/>
                      <a:pt x="232" y="1"/>
                    </a:cubicBezTo>
                    <a:lnTo>
                      <a:pt x="353" y="1"/>
                    </a:lnTo>
                    <a:cubicBezTo>
                      <a:pt x="353" y="112"/>
                      <a:pt x="584" y="343"/>
                      <a:pt x="695" y="464"/>
                    </a:cubicBezTo>
                    <a:cubicBezTo>
                      <a:pt x="927" y="575"/>
                      <a:pt x="1158" y="806"/>
                      <a:pt x="1279" y="927"/>
                    </a:cubicBezTo>
                    <a:cubicBezTo>
                      <a:pt x="1390" y="927"/>
                      <a:pt x="1510" y="927"/>
                      <a:pt x="1510" y="1038"/>
                    </a:cubicBezTo>
                    <a:cubicBezTo>
                      <a:pt x="1621" y="1038"/>
                      <a:pt x="1853" y="1269"/>
                      <a:pt x="1973" y="1390"/>
                    </a:cubicBezTo>
                    <a:cubicBezTo>
                      <a:pt x="2205" y="1621"/>
                      <a:pt x="2205" y="1621"/>
                      <a:pt x="2547" y="1853"/>
                    </a:cubicBezTo>
                    <a:cubicBezTo>
                      <a:pt x="2316" y="1732"/>
                      <a:pt x="2084" y="1732"/>
                      <a:pt x="1853" y="1621"/>
                    </a:cubicBezTo>
                    <a:cubicBezTo>
                      <a:pt x="1390" y="1390"/>
                      <a:pt x="695" y="927"/>
                      <a:pt x="464" y="575"/>
                    </a:cubicBezTo>
                    <a:cubicBezTo>
                      <a:pt x="464" y="464"/>
                      <a:pt x="353" y="343"/>
                      <a:pt x="232" y="343"/>
                    </a:cubicBezTo>
                    <a:lnTo>
                      <a:pt x="353" y="464"/>
                    </a:lnTo>
                    <a:cubicBezTo>
                      <a:pt x="464" y="927"/>
                      <a:pt x="1047" y="1390"/>
                      <a:pt x="1510" y="1621"/>
                    </a:cubicBezTo>
                    <a:lnTo>
                      <a:pt x="1390" y="1621"/>
                    </a:lnTo>
                    <a:lnTo>
                      <a:pt x="1047" y="1501"/>
                    </a:lnTo>
                    <a:cubicBezTo>
                      <a:pt x="695" y="1501"/>
                      <a:pt x="584" y="1501"/>
                      <a:pt x="353" y="1390"/>
                    </a:cubicBezTo>
                    <a:cubicBezTo>
                      <a:pt x="232" y="1269"/>
                      <a:pt x="121" y="1158"/>
                      <a:pt x="1" y="1158"/>
                    </a:cubicBezTo>
                    <a:lnTo>
                      <a:pt x="121" y="1269"/>
                    </a:lnTo>
                    <a:lnTo>
                      <a:pt x="121" y="1390"/>
                    </a:lnTo>
                    <a:cubicBezTo>
                      <a:pt x="353" y="1501"/>
                      <a:pt x="584" y="1621"/>
                      <a:pt x="695" y="1621"/>
                    </a:cubicBezTo>
                    <a:cubicBezTo>
                      <a:pt x="816" y="1621"/>
                      <a:pt x="816" y="1732"/>
                      <a:pt x="927" y="1732"/>
                    </a:cubicBezTo>
                    <a:cubicBezTo>
                      <a:pt x="1158" y="1732"/>
                      <a:pt x="1047" y="1732"/>
                      <a:pt x="1158" y="1853"/>
                    </a:cubicBezTo>
                    <a:cubicBezTo>
                      <a:pt x="1390" y="1853"/>
                      <a:pt x="1510" y="1964"/>
                      <a:pt x="1742" y="2084"/>
                    </a:cubicBezTo>
                    <a:cubicBezTo>
                      <a:pt x="1973" y="2195"/>
                      <a:pt x="2316" y="2316"/>
                      <a:pt x="2668" y="2195"/>
                    </a:cubicBezTo>
                    <a:lnTo>
                      <a:pt x="3131" y="2195"/>
                    </a:lnTo>
                    <a:cubicBezTo>
                      <a:pt x="3242" y="2195"/>
                      <a:pt x="3362" y="2316"/>
                      <a:pt x="3362" y="2316"/>
                    </a:cubicBezTo>
                    <a:cubicBezTo>
                      <a:pt x="3473" y="2316"/>
                      <a:pt x="3473" y="2427"/>
                      <a:pt x="3473" y="2427"/>
                    </a:cubicBezTo>
                    <a:cubicBezTo>
                      <a:pt x="3594" y="2658"/>
                      <a:pt x="3705" y="2890"/>
                      <a:pt x="3825" y="3010"/>
                    </a:cubicBezTo>
                    <a:cubicBezTo>
                      <a:pt x="3936" y="3010"/>
                      <a:pt x="4288" y="3242"/>
                      <a:pt x="4399" y="3122"/>
                    </a:cubicBezTo>
                    <a:lnTo>
                      <a:pt x="4288" y="3122"/>
                    </a:lnTo>
                    <a:cubicBezTo>
                      <a:pt x="4168" y="3010"/>
                      <a:pt x="4168" y="3010"/>
                      <a:pt x="4057" y="3010"/>
                    </a:cubicBezTo>
                    <a:cubicBezTo>
                      <a:pt x="3825" y="2890"/>
                      <a:pt x="3825" y="2779"/>
                      <a:pt x="3705" y="2547"/>
                    </a:cubicBezTo>
                    <a:cubicBezTo>
                      <a:pt x="3705" y="2547"/>
                      <a:pt x="3594" y="2195"/>
                      <a:pt x="3473" y="2084"/>
                    </a:cubicBezTo>
                    <a:cubicBezTo>
                      <a:pt x="3594" y="2084"/>
                      <a:pt x="3936" y="2547"/>
                      <a:pt x="4520" y="2658"/>
                    </a:cubicBezTo>
                    <a:cubicBezTo>
                      <a:pt x="5094" y="2890"/>
                      <a:pt x="5557" y="2658"/>
                      <a:pt x="5214" y="2658"/>
                    </a:cubicBezTo>
                    <a:lnTo>
                      <a:pt x="4983" y="2658"/>
                    </a:lnTo>
                    <a:cubicBezTo>
                      <a:pt x="4862" y="2658"/>
                      <a:pt x="4520" y="2547"/>
                      <a:pt x="4399" y="2547"/>
                    </a:cubicBezTo>
                    <a:lnTo>
                      <a:pt x="4399" y="2316"/>
                    </a:lnTo>
                    <a:lnTo>
                      <a:pt x="4288" y="2195"/>
                    </a:lnTo>
                    <a:cubicBezTo>
                      <a:pt x="4057" y="1732"/>
                      <a:pt x="3705" y="1621"/>
                      <a:pt x="3362" y="1269"/>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0"/>
              <p:cNvSpPr/>
              <p:nvPr/>
            </p:nvSpPr>
            <p:spPr>
              <a:xfrm>
                <a:off x="4693822" y="3084772"/>
                <a:ext cx="498793" cy="303621"/>
              </a:xfrm>
              <a:custGeom>
                <a:rect b="b" l="l" r="r" t="t"/>
                <a:pathLst>
                  <a:path extrusionOk="0" h="3242" w="5326">
                    <a:moveTo>
                      <a:pt x="2547" y="1853"/>
                    </a:moveTo>
                    <a:lnTo>
                      <a:pt x="2315" y="1853"/>
                    </a:lnTo>
                    <a:lnTo>
                      <a:pt x="2084" y="1853"/>
                    </a:lnTo>
                    <a:cubicBezTo>
                      <a:pt x="1852" y="1621"/>
                      <a:pt x="1510" y="1390"/>
                      <a:pt x="1278" y="1158"/>
                    </a:cubicBezTo>
                    <a:lnTo>
                      <a:pt x="1047" y="815"/>
                    </a:lnTo>
                    <a:cubicBezTo>
                      <a:pt x="1158" y="815"/>
                      <a:pt x="1389" y="927"/>
                      <a:pt x="1510" y="1047"/>
                    </a:cubicBezTo>
                    <a:lnTo>
                      <a:pt x="2084" y="1510"/>
                    </a:lnTo>
                    <a:lnTo>
                      <a:pt x="2315" y="1741"/>
                    </a:lnTo>
                    <a:cubicBezTo>
                      <a:pt x="2436" y="1741"/>
                      <a:pt x="2547" y="1853"/>
                      <a:pt x="2547" y="1853"/>
                    </a:cubicBezTo>
                    <a:close/>
                    <a:moveTo>
                      <a:pt x="2084" y="1278"/>
                    </a:moveTo>
                    <a:cubicBezTo>
                      <a:pt x="2084" y="1390"/>
                      <a:pt x="2315" y="1510"/>
                      <a:pt x="2315" y="1510"/>
                    </a:cubicBezTo>
                    <a:cubicBezTo>
                      <a:pt x="2436" y="1621"/>
                      <a:pt x="2899" y="1973"/>
                      <a:pt x="3010" y="1973"/>
                    </a:cubicBezTo>
                    <a:lnTo>
                      <a:pt x="3362" y="2084"/>
                    </a:lnTo>
                    <a:cubicBezTo>
                      <a:pt x="3362" y="1973"/>
                      <a:pt x="3242" y="1973"/>
                      <a:pt x="3242" y="1973"/>
                    </a:cubicBezTo>
                    <a:cubicBezTo>
                      <a:pt x="3010" y="1741"/>
                      <a:pt x="2899" y="1621"/>
                      <a:pt x="2667" y="1510"/>
                    </a:cubicBezTo>
                    <a:cubicBezTo>
                      <a:pt x="2547" y="1390"/>
                      <a:pt x="2204" y="1278"/>
                      <a:pt x="2084" y="1278"/>
                    </a:cubicBezTo>
                    <a:close/>
                    <a:moveTo>
                      <a:pt x="1973" y="1047"/>
                    </a:moveTo>
                    <a:cubicBezTo>
                      <a:pt x="1973" y="1047"/>
                      <a:pt x="1973" y="1158"/>
                      <a:pt x="2084" y="1158"/>
                    </a:cubicBezTo>
                    <a:cubicBezTo>
                      <a:pt x="2204" y="1158"/>
                      <a:pt x="2436" y="1278"/>
                      <a:pt x="2547" y="1278"/>
                    </a:cubicBezTo>
                    <a:lnTo>
                      <a:pt x="2667" y="1278"/>
                    </a:lnTo>
                    <a:cubicBezTo>
                      <a:pt x="3130" y="1278"/>
                      <a:pt x="3473" y="1510"/>
                      <a:pt x="3473" y="1510"/>
                    </a:cubicBezTo>
                    <a:lnTo>
                      <a:pt x="3825" y="1510"/>
                    </a:lnTo>
                    <a:lnTo>
                      <a:pt x="4056" y="1510"/>
                    </a:lnTo>
                    <a:lnTo>
                      <a:pt x="3473" y="1278"/>
                    </a:lnTo>
                    <a:cubicBezTo>
                      <a:pt x="3242" y="1158"/>
                      <a:pt x="3130" y="1158"/>
                      <a:pt x="3010" y="1047"/>
                    </a:cubicBezTo>
                    <a:cubicBezTo>
                      <a:pt x="2667" y="1047"/>
                      <a:pt x="2436" y="1158"/>
                      <a:pt x="2204" y="1047"/>
                    </a:cubicBezTo>
                    <a:close/>
                    <a:moveTo>
                      <a:pt x="3825" y="1621"/>
                    </a:moveTo>
                    <a:lnTo>
                      <a:pt x="3825" y="1621"/>
                    </a:lnTo>
                    <a:lnTo>
                      <a:pt x="4056" y="1621"/>
                    </a:lnTo>
                    <a:cubicBezTo>
                      <a:pt x="4168" y="1621"/>
                      <a:pt x="4288" y="1621"/>
                      <a:pt x="4519" y="1741"/>
                    </a:cubicBezTo>
                    <a:cubicBezTo>
                      <a:pt x="4862" y="1741"/>
                      <a:pt x="4982" y="1853"/>
                      <a:pt x="5094" y="1973"/>
                    </a:cubicBezTo>
                    <a:lnTo>
                      <a:pt x="5214" y="2084"/>
                    </a:lnTo>
                    <a:cubicBezTo>
                      <a:pt x="5325" y="1973"/>
                      <a:pt x="5214" y="1973"/>
                      <a:pt x="5094" y="1853"/>
                    </a:cubicBezTo>
                    <a:cubicBezTo>
                      <a:pt x="4982" y="1621"/>
                      <a:pt x="4751" y="1621"/>
                      <a:pt x="4519" y="1510"/>
                    </a:cubicBezTo>
                    <a:lnTo>
                      <a:pt x="4288" y="1510"/>
                    </a:lnTo>
                    <a:lnTo>
                      <a:pt x="4168" y="1390"/>
                    </a:lnTo>
                    <a:cubicBezTo>
                      <a:pt x="3936" y="1278"/>
                      <a:pt x="3825" y="1278"/>
                      <a:pt x="3593" y="1158"/>
                    </a:cubicBezTo>
                    <a:cubicBezTo>
                      <a:pt x="3362" y="1047"/>
                      <a:pt x="3130" y="927"/>
                      <a:pt x="2899" y="927"/>
                    </a:cubicBezTo>
                    <a:lnTo>
                      <a:pt x="2315" y="927"/>
                    </a:lnTo>
                    <a:lnTo>
                      <a:pt x="2204" y="927"/>
                    </a:lnTo>
                    <a:lnTo>
                      <a:pt x="1973" y="927"/>
                    </a:lnTo>
                    <a:cubicBezTo>
                      <a:pt x="1852" y="927"/>
                      <a:pt x="1852" y="927"/>
                      <a:pt x="1852" y="815"/>
                    </a:cubicBezTo>
                    <a:lnTo>
                      <a:pt x="1741" y="584"/>
                    </a:lnTo>
                    <a:cubicBezTo>
                      <a:pt x="1621" y="463"/>
                      <a:pt x="1510" y="232"/>
                      <a:pt x="1389" y="121"/>
                    </a:cubicBezTo>
                    <a:cubicBezTo>
                      <a:pt x="1278" y="121"/>
                      <a:pt x="926" y="0"/>
                      <a:pt x="926" y="0"/>
                    </a:cubicBezTo>
                    <a:cubicBezTo>
                      <a:pt x="926" y="121"/>
                      <a:pt x="1047" y="121"/>
                      <a:pt x="1158" y="121"/>
                    </a:cubicBezTo>
                    <a:cubicBezTo>
                      <a:pt x="1389" y="352"/>
                      <a:pt x="1510" y="352"/>
                      <a:pt x="1621" y="695"/>
                    </a:cubicBezTo>
                    <a:lnTo>
                      <a:pt x="1852" y="1047"/>
                    </a:lnTo>
                    <a:cubicBezTo>
                      <a:pt x="1741" y="1047"/>
                      <a:pt x="1621" y="927"/>
                      <a:pt x="1621" y="927"/>
                    </a:cubicBezTo>
                    <a:cubicBezTo>
                      <a:pt x="1389" y="815"/>
                      <a:pt x="1389" y="815"/>
                      <a:pt x="1047" y="584"/>
                    </a:cubicBezTo>
                    <a:cubicBezTo>
                      <a:pt x="815" y="463"/>
                      <a:pt x="352" y="352"/>
                      <a:pt x="121" y="463"/>
                    </a:cubicBezTo>
                    <a:lnTo>
                      <a:pt x="0" y="463"/>
                    </a:lnTo>
                    <a:cubicBezTo>
                      <a:pt x="0" y="584"/>
                      <a:pt x="352" y="584"/>
                      <a:pt x="352" y="584"/>
                    </a:cubicBezTo>
                    <a:cubicBezTo>
                      <a:pt x="463" y="584"/>
                      <a:pt x="815" y="695"/>
                      <a:pt x="926" y="695"/>
                    </a:cubicBezTo>
                    <a:lnTo>
                      <a:pt x="926" y="927"/>
                    </a:lnTo>
                    <a:cubicBezTo>
                      <a:pt x="926" y="927"/>
                      <a:pt x="926" y="1047"/>
                      <a:pt x="1047" y="1047"/>
                    </a:cubicBezTo>
                    <a:cubicBezTo>
                      <a:pt x="1047" y="1158"/>
                      <a:pt x="1158" y="1278"/>
                      <a:pt x="1278" y="1390"/>
                    </a:cubicBezTo>
                    <a:cubicBezTo>
                      <a:pt x="1389" y="1510"/>
                      <a:pt x="1621" y="1741"/>
                      <a:pt x="1852" y="1853"/>
                    </a:cubicBezTo>
                    <a:lnTo>
                      <a:pt x="1852" y="1973"/>
                    </a:lnTo>
                    <a:lnTo>
                      <a:pt x="2084" y="1973"/>
                    </a:lnTo>
                    <a:cubicBezTo>
                      <a:pt x="2204" y="1973"/>
                      <a:pt x="2315" y="2084"/>
                      <a:pt x="2315" y="2084"/>
                    </a:cubicBezTo>
                    <a:lnTo>
                      <a:pt x="2315" y="1973"/>
                    </a:lnTo>
                    <a:cubicBezTo>
                      <a:pt x="2436" y="1973"/>
                      <a:pt x="2547" y="1973"/>
                      <a:pt x="2547" y="2084"/>
                    </a:cubicBezTo>
                    <a:lnTo>
                      <a:pt x="2899" y="2084"/>
                    </a:lnTo>
                    <a:cubicBezTo>
                      <a:pt x="3010" y="2084"/>
                      <a:pt x="3130" y="2084"/>
                      <a:pt x="3130" y="2204"/>
                    </a:cubicBezTo>
                    <a:lnTo>
                      <a:pt x="3242" y="2204"/>
                    </a:lnTo>
                    <a:cubicBezTo>
                      <a:pt x="3473" y="2547"/>
                      <a:pt x="3705" y="2779"/>
                      <a:pt x="3936" y="3010"/>
                    </a:cubicBezTo>
                    <a:cubicBezTo>
                      <a:pt x="4056" y="3010"/>
                      <a:pt x="4288" y="3242"/>
                      <a:pt x="4399" y="3242"/>
                    </a:cubicBezTo>
                    <a:lnTo>
                      <a:pt x="4399" y="3130"/>
                    </a:lnTo>
                    <a:lnTo>
                      <a:pt x="4168" y="2899"/>
                    </a:lnTo>
                    <a:cubicBezTo>
                      <a:pt x="3825" y="2667"/>
                      <a:pt x="3593" y="2316"/>
                      <a:pt x="3473" y="2204"/>
                    </a:cubicBezTo>
                    <a:cubicBezTo>
                      <a:pt x="3473" y="2204"/>
                      <a:pt x="3705" y="2316"/>
                      <a:pt x="3825" y="2316"/>
                    </a:cubicBezTo>
                    <a:cubicBezTo>
                      <a:pt x="3936" y="2436"/>
                      <a:pt x="4056" y="2547"/>
                      <a:pt x="4288" y="2667"/>
                    </a:cubicBezTo>
                    <a:lnTo>
                      <a:pt x="4519" y="2899"/>
                    </a:lnTo>
                    <a:cubicBezTo>
                      <a:pt x="4631" y="2899"/>
                      <a:pt x="4862" y="3242"/>
                      <a:pt x="4982" y="3242"/>
                    </a:cubicBezTo>
                    <a:lnTo>
                      <a:pt x="4982" y="3130"/>
                    </a:lnTo>
                    <a:cubicBezTo>
                      <a:pt x="4751" y="2899"/>
                      <a:pt x="4288" y="2436"/>
                      <a:pt x="3936" y="2316"/>
                    </a:cubicBezTo>
                    <a:cubicBezTo>
                      <a:pt x="3936" y="2204"/>
                      <a:pt x="3825" y="2204"/>
                      <a:pt x="3825" y="2204"/>
                    </a:cubicBezTo>
                    <a:cubicBezTo>
                      <a:pt x="3705" y="2084"/>
                      <a:pt x="3473" y="1973"/>
                      <a:pt x="3362" y="1853"/>
                    </a:cubicBezTo>
                    <a:cubicBezTo>
                      <a:pt x="3130" y="1621"/>
                      <a:pt x="3130" y="1621"/>
                      <a:pt x="2778" y="1390"/>
                    </a:cubicBezTo>
                    <a:cubicBezTo>
                      <a:pt x="2899" y="1390"/>
                      <a:pt x="3010" y="1390"/>
                      <a:pt x="3130" y="1510"/>
                    </a:cubicBezTo>
                    <a:cubicBezTo>
                      <a:pt x="3242" y="1510"/>
                      <a:pt x="3362" y="1510"/>
                      <a:pt x="3473" y="1621"/>
                    </a:cubicBezTo>
                    <a:cubicBezTo>
                      <a:pt x="3825" y="1741"/>
                      <a:pt x="4399" y="2084"/>
                      <a:pt x="4631" y="2436"/>
                    </a:cubicBezTo>
                    <a:cubicBezTo>
                      <a:pt x="4862" y="2547"/>
                      <a:pt x="4862" y="2547"/>
                      <a:pt x="4982" y="2779"/>
                    </a:cubicBezTo>
                    <a:cubicBezTo>
                      <a:pt x="4982" y="3010"/>
                      <a:pt x="5094" y="2779"/>
                      <a:pt x="4982" y="2667"/>
                    </a:cubicBezTo>
                    <a:cubicBezTo>
                      <a:pt x="4862" y="2436"/>
                      <a:pt x="4751" y="2316"/>
                      <a:pt x="4631" y="2204"/>
                    </a:cubicBezTo>
                    <a:cubicBezTo>
                      <a:pt x="4399" y="1973"/>
                      <a:pt x="4168" y="1741"/>
                      <a:pt x="3825"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0"/>
              <p:cNvSpPr/>
              <p:nvPr/>
            </p:nvSpPr>
            <p:spPr>
              <a:xfrm>
                <a:off x="4705060" y="2619024"/>
                <a:ext cx="379105" cy="303621"/>
              </a:xfrm>
              <a:custGeom>
                <a:rect b="b" l="l" r="r" t="t"/>
                <a:pathLst>
                  <a:path extrusionOk="0" h="3242" w="4048">
                    <a:moveTo>
                      <a:pt x="927" y="2658"/>
                    </a:moveTo>
                    <a:cubicBezTo>
                      <a:pt x="1038" y="2658"/>
                      <a:pt x="1038" y="2547"/>
                      <a:pt x="1158" y="2427"/>
                    </a:cubicBezTo>
                    <a:cubicBezTo>
                      <a:pt x="1621" y="2084"/>
                      <a:pt x="1853" y="1732"/>
                      <a:pt x="2316" y="1390"/>
                    </a:cubicBezTo>
                    <a:cubicBezTo>
                      <a:pt x="2427" y="1269"/>
                      <a:pt x="2547" y="1269"/>
                      <a:pt x="2779" y="1269"/>
                    </a:cubicBezTo>
                    <a:cubicBezTo>
                      <a:pt x="2658" y="1390"/>
                      <a:pt x="2658" y="1390"/>
                      <a:pt x="2427" y="1501"/>
                    </a:cubicBezTo>
                    <a:cubicBezTo>
                      <a:pt x="2195" y="1853"/>
                      <a:pt x="2084" y="2195"/>
                      <a:pt x="1853" y="2547"/>
                    </a:cubicBezTo>
                    <a:cubicBezTo>
                      <a:pt x="1621" y="2658"/>
                      <a:pt x="1501" y="2779"/>
                      <a:pt x="1269" y="2890"/>
                    </a:cubicBezTo>
                    <a:lnTo>
                      <a:pt x="1038" y="2890"/>
                    </a:lnTo>
                    <a:lnTo>
                      <a:pt x="695" y="2890"/>
                    </a:lnTo>
                    <a:close/>
                    <a:moveTo>
                      <a:pt x="1390" y="1621"/>
                    </a:moveTo>
                    <a:cubicBezTo>
                      <a:pt x="1390" y="1501"/>
                      <a:pt x="1390" y="1501"/>
                      <a:pt x="1501" y="1501"/>
                    </a:cubicBezTo>
                    <a:lnTo>
                      <a:pt x="1501" y="1390"/>
                    </a:lnTo>
                    <a:cubicBezTo>
                      <a:pt x="1732" y="806"/>
                      <a:pt x="1732" y="575"/>
                      <a:pt x="2316" y="232"/>
                    </a:cubicBezTo>
                    <a:cubicBezTo>
                      <a:pt x="2316" y="232"/>
                      <a:pt x="2427" y="232"/>
                      <a:pt x="2427" y="112"/>
                    </a:cubicBezTo>
                    <a:cubicBezTo>
                      <a:pt x="2547" y="112"/>
                      <a:pt x="2658" y="112"/>
                      <a:pt x="2658" y="1"/>
                    </a:cubicBezTo>
                    <a:lnTo>
                      <a:pt x="2547" y="1"/>
                    </a:lnTo>
                    <a:cubicBezTo>
                      <a:pt x="2427" y="1"/>
                      <a:pt x="2316" y="112"/>
                      <a:pt x="2195" y="112"/>
                    </a:cubicBezTo>
                    <a:cubicBezTo>
                      <a:pt x="1964" y="232"/>
                      <a:pt x="1853" y="343"/>
                      <a:pt x="1732" y="464"/>
                    </a:cubicBezTo>
                    <a:cubicBezTo>
                      <a:pt x="1621" y="695"/>
                      <a:pt x="1501" y="927"/>
                      <a:pt x="1501" y="1158"/>
                    </a:cubicBezTo>
                    <a:cubicBezTo>
                      <a:pt x="1390" y="1390"/>
                      <a:pt x="1269" y="1501"/>
                      <a:pt x="1158" y="1732"/>
                    </a:cubicBezTo>
                    <a:lnTo>
                      <a:pt x="927" y="1964"/>
                    </a:lnTo>
                    <a:cubicBezTo>
                      <a:pt x="806" y="2084"/>
                      <a:pt x="575" y="2084"/>
                      <a:pt x="464" y="2084"/>
                    </a:cubicBezTo>
                    <a:lnTo>
                      <a:pt x="464" y="2084"/>
                    </a:lnTo>
                    <a:cubicBezTo>
                      <a:pt x="464" y="2195"/>
                      <a:pt x="575" y="2195"/>
                      <a:pt x="575" y="2195"/>
                    </a:cubicBezTo>
                    <a:cubicBezTo>
                      <a:pt x="806" y="2195"/>
                      <a:pt x="1038" y="2084"/>
                      <a:pt x="1158" y="1964"/>
                    </a:cubicBezTo>
                    <a:cubicBezTo>
                      <a:pt x="1390" y="1853"/>
                      <a:pt x="1501" y="1732"/>
                      <a:pt x="1621" y="1621"/>
                    </a:cubicBezTo>
                    <a:lnTo>
                      <a:pt x="1621" y="1621"/>
                    </a:lnTo>
                    <a:cubicBezTo>
                      <a:pt x="1621" y="1621"/>
                      <a:pt x="1501" y="1732"/>
                      <a:pt x="1501" y="1853"/>
                    </a:cubicBezTo>
                    <a:lnTo>
                      <a:pt x="1158" y="2195"/>
                    </a:lnTo>
                    <a:cubicBezTo>
                      <a:pt x="1038" y="2427"/>
                      <a:pt x="806" y="2547"/>
                      <a:pt x="695" y="2779"/>
                    </a:cubicBezTo>
                    <a:cubicBezTo>
                      <a:pt x="575" y="2779"/>
                      <a:pt x="464" y="2890"/>
                      <a:pt x="343" y="3010"/>
                    </a:cubicBezTo>
                    <a:lnTo>
                      <a:pt x="343" y="3010"/>
                    </a:lnTo>
                    <a:lnTo>
                      <a:pt x="343" y="3010"/>
                    </a:lnTo>
                    <a:lnTo>
                      <a:pt x="1" y="3121"/>
                    </a:lnTo>
                    <a:lnTo>
                      <a:pt x="1" y="3242"/>
                    </a:lnTo>
                    <a:lnTo>
                      <a:pt x="1" y="3242"/>
                    </a:lnTo>
                    <a:lnTo>
                      <a:pt x="112" y="3242"/>
                    </a:lnTo>
                    <a:cubicBezTo>
                      <a:pt x="232" y="3242"/>
                      <a:pt x="343" y="3121"/>
                      <a:pt x="464" y="3010"/>
                    </a:cubicBezTo>
                    <a:lnTo>
                      <a:pt x="575" y="3010"/>
                    </a:lnTo>
                    <a:lnTo>
                      <a:pt x="806" y="3121"/>
                    </a:lnTo>
                    <a:cubicBezTo>
                      <a:pt x="1390" y="3121"/>
                      <a:pt x="1853" y="2890"/>
                      <a:pt x="2195" y="2316"/>
                    </a:cubicBezTo>
                    <a:lnTo>
                      <a:pt x="2195" y="2195"/>
                    </a:lnTo>
                    <a:cubicBezTo>
                      <a:pt x="2316" y="2195"/>
                      <a:pt x="2427" y="2084"/>
                      <a:pt x="2547" y="1964"/>
                    </a:cubicBezTo>
                    <a:cubicBezTo>
                      <a:pt x="2658" y="1964"/>
                      <a:pt x="2779" y="1853"/>
                      <a:pt x="2890" y="1853"/>
                    </a:cubicBezTo>
                    <a:lnTo>
                      <a:pt x="3122" y="1732"/>
                    </a:lnTo>
                    <a:lnTo>
                      <a:pt x="3242" y="1732"/>
                    </a:lnTo>
                    <a:cubicBezTo>
                      <a:pt x="3353" y="1732"/>
                      <a:pt x="3473" y="1732"/>
                      <a:pt x="3585" y="1621"/>
                    </a:cubicBezTo>
                    <a:cubicBezTo>
                      <a:pt x="3705" y="1621"/>
                      <a:pt x="3936" y="1501"/>
                      <a:pt x="4048" y="1390"/>
                    </a:cubicBezTo>
                    <a:lnTo>
                      <a:pt x="3816" y="1390"/>
                    </a:lnTo>
                    <a:lnTo>
                      <a:pt x="3585" y="1501"/>
                    </a:lnTo>
                    <a:lnTo>
                      <a:pt x="3353" y="1501"/>
                    </a:lnTo>
                    <a:cubicBezTo>
                      <a:pt x="3010" y="1621"/>
                      <a:pt x="2658" y="1732"/>
                      <a:pt x="2427" y="1964"/>
                    </a:cubicBezTo>
                    <a:lnTo>
                      <a:pt x="2316" y="1964"/>
                    </a:lnTo>
                    <a:cubicBezTo>
                      <a:pt x="2547" y="1732"/>
                      <a:pt x="2547" y="1501"/>
                      <a:pt x="2779" y="1390"/>
                    </a:cubicBezTo>
                    <a:cubicBezTo>
                      <a:pt x="2890" y="1390"/>
                      <a:pt x="2890" y="1269"/>
                      <a:pt x="2890" y="1390"/>
                    </a:cubicBezTo>
                    <a:cubicBezTo>
                      <a:pt x="3122" y="1390"/>
                      <a:pt x="3353" y="1269"/>
                      <a:pt x="3473" y="1158"/>
                    </a:cubicBezTo>
                    <a:cubicBezTo>
                      <a:pt x="3585" y="1158"/>
                      <a:pt x="3705" y="1038"/>
                      <a:pt x="3816" y="1038"/>
                    </a:cubicBezTo>
                    <a:lnTo>
                      <a:pt x="3473" y="1038"/>
                    </a:lnTo>
                    <a:cubicBezTo>
                      <a:pt x="3353" y="1158"/>
                      <a:pt x="3242" y="1158"/>
                      <a:pt x="3010" y="1158"/>
                    </a:cubicBezTo>
                    <a:lnTo>
                      <a:pt x="2547" y="1158"/>
                    </a:lnTo>
                    <a:cubicBezTo>
                      <a:pt x="2658" y="1038"/>
                      <a:pt x="3010" y="927"/>
                      <a:pt x="3122" y="927"/>
                    </a:cubicBezTo>
                    <a:lnTo>
                      <a:pt x="3353" y="927"/>
                    </a:lnTo>
                    <a:lnTo>
                      <a:pt x="3473" y="927"/>
                    </a:lnTo>
                    <a:cubicBezTo>
                      <a:pt x="3585" y="927"/>
                      <a:pt x="3585" y="927"/>
                      <a:pt x="3585" y="806"/>
                    </a:cubicBezTo>
                    <a:lnTo>
                      <a:pt x="3353" y="806"/>
                    </a:lnTo>
                    <a:lnTo>
                      <a:pt x="2890" y="806"/>
                    </a:lnTo>
                    <a:cubicBezTo>
                      <a:pt x="2890" y="806"/>
                      <a:pt x="2658" y="927"/>
                      <a:pt x="2547" y="1038"/>
                    </a:cubicBezTo>
                    <a:cubicBezTo>
                      <a:pt x="2427" y="1038"/>
                      <a:pt x="2316" y="1158"/>
                      <a:pt x="2195" y="1269"/>
                    </a:cubicBezTo>
                    <a:lnTo>
                      <a:pt x="1732" y="1732"/>
                    </a:lnTo>
                    <a:cubicBezTo>
                      <a:pt x="1853" y="1501"/>
                      <a:pt x="2084" y="1158"/>
                      <a:pt x="2195" y="1038"/>
                    </a:cubicBezTo>
                    <a:cubicBezTo>
                      <a:pt x="2658" y="343"/>
                      <a:pt x="3010" y="464"/>
                      <a:pt x="3010" y="343"/>
                    </a:cubicBezTo>
                    <a:lnTo>
                      <a:pt x="2890" y="343"/>
                    </a:lnTo>
                    <a:cubicBezTo>
                      <a:pt x="2779" y="343"/>
                      <a:pt x="2658" y="343"/>
                      <a:pt x="2427" y="464"/>
                    </a:cubicBezTo>
                    <a:cubicBezTo>
                      <a:pt x="2427" y="464"/>
                      <a:pt x="2427" y="575"/>
                      <a:pt x="2316" y="575"/>
                    </a:cubicBezTo>
                    <a:cubicBezTo>
                      <a:pt x="2316" y="575"/>
                      <a:pt x="2195" y="695"/>
                      <a:pt x="2195" y="806"/>
                    </a:cubicBezTo>
                    <a:cubicBezTo>
                      <a:pt x="2084" y="806"/>
                      <a:pt x="2084" y="927"/>
                      <a:pt x="1964" y="1038"/>
                    </a:cubicBezTo>
                    <a:cubicBezTo>
                      <a:pt x="1964" y="1038"/>
                      <a:pt x="1390" y="1501"/>
                      <a:pt x="1390" y="16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0"/>
              <p:cNvSpPr/>
              <p:nvPr/>
            </p:nvSpPr>
            <p:spPr>
              <a:xfrm>
                <a:off x="3913301" y="3031014"/>
                <a:ext cx="411977" cy="216899"/>
              </a:xfrm>
              <a:custGeom>
                <a:rect b="b" l="l" r="r" t="t"/>
                <a:pathLst>
                  <a:path extrusionOk="0" h="2316" w="4399">
                    <a:moveTo>
                      <a:pt x="1047" y="1037"/>
                    </a:moveTo>
                    <a:lnTo>
                      <a:pt x="1278" y="1037"/>
                    </a:lnTo>
                    <a:lnTo>
                      <a:pt x="1389" y="1037"/>
                    </a:lnTo>
                    <a:cubicBezTo>
                      <a:pt x="1621" y="1037"/>
                      <a:pt x="1852" y="926"/>
                      <a:pt x="1973" y="926"/>
                    </a:cubicBezTo>
                    <a:lnTo>
                      <a:pt x="2084" y="926"/>
                    </a:lnTo>
                    <a:lnTo>
                      <a:pt x="2204" y="806"/>
                    </a:lnTo>
                    <a:lnTo>
                      <a:pt x="2547" y="806"/>
                    </a:lnTo>
                    <a:cubicBezTo>
                      <a:pt x="2778" y="806"/>
                      <a:pt x="3010" y="806"/>
                      <a:pt x="3241" y="926"/>
                    </a:cubicBezTo>
                    <a:cubicBezTo>
                      <a:pt x="3241" y="1037"/>
                      <a:pt x="3593" y="1269"/>
                      <a:pt x="3593" y="1269"/>
                    </a:cubicBezTo>
                    <a:lnTo>
                      <a:pt x="3362" y="1269"/>
                    </a:lnTo>
                    <a:lnTo>
                      <a:pt x="2547" y="1269"/>
                    </a:lnTo>
                    <a:lnTo>
                      <a:pt x="1621" y="1269"/>
                    </a:lnTo>
                    <a:lnTo>
                      <a:pt x="1278" y="1269"/>
                    </a:lnTo>
                    <a:cubicBezTo>
                      <a:pt x="1158" y="1269"/>
                      <a:pt x="1047" y="1158"/>
                      <a:pt x="1047" y="1037"/>
                    </a:cubicBezTo>
                    <a:close/>
                    <a:moveTo>
                      <a:pt x="3825" y="1501"/>
                    </a:moveTo>
                    <a:lnTo>
                      <a:pt x="3825" y="1501"/>
                    </a:lnTo>
                    <a:lnTo>
                      <a:pt x="3825" y="1501"/>
                    </a:lnTo>
                    <a:lnTo>
                      <a:pt x="4056" y="1501"/>
                    </a:lnTo>
                    <a:lnTo>
                      <a:pt x="4167" y="1621"/>
                    </a:lnTo>
                    <a:cubicBezTo>
                      <a:pt x="4399" y="1621"/>
                      <a:pt x="4056" y="1389"/>
                      <a:pt x="3825" y="1389"/>
                    </a:cubicBezTo>
                    <a:cubicBezTo>
                      <a:pt x="3704" y="1389"/>
                      <a:pt x="3704" y="1269"/>
                      <a:pt x="3593" y="1158"/>
                    </a:cubicBezTo>
                    <a:lnTo>
                      <a:pt x="3473" y="1037"/>
                    </a:lnTo>
                    <a:cubicBezTo>
                      <a:pt x="3362" y="926"/>
                      <a:pt x="3241" y="806"/>
                      <a:pt x="3130" y="806"/>
                    </a:cubicBezTo>
                    <a:cubicBezTo>
                      <a:pt x="2899" y="695"/>
                      <a:pt x="2667" y="695"/>
                      <a:pt x="2436" y="695"/>
                    </a:cubicBezTo>
                    <a:lnTo>
                      <a:pt x="2204" y="695"/>
                    </a:lnTo>
                    <a:lnTo>
                      <a:pt x="1973" y="695"/>
                    </a:lnTo>
                    <a:lnTo>
                      <a:pt x="1852" y="695"/>
                    </a:lnTo>
                    <a:cubicBezTo>
                      <a:pt x="1510" y="695"/>
                      <a:pt x="1278" y="574"/>
                      <a:pt x="1047" y="343"/>
                    </a:cubicBezTo>
                    <a:cubicBezTo>
                      <a:pt x="926" y="343"/>
                      <a:pt x="815" y="343"/>
                      <a:pt x="815" y="232"/>
                    </a:cubicBezTo>
                    <a:cubicBezTo>
                      <a:pt x="695" y="232"/>
                      <a:pt x="584" y="232"/>
                      <a:pt x="584" y="111"/>
                    </a:cubicBezTo>
                    <a:lnTo>
                      <a:pt x="352" y="111"/>
                    </a:lnTo>
                    <a:cubicBezTo>
                      <a:pt x="232" y="111"/>
                      <a:pt x="121" y="0"/>
                      <a:pt x="121" y="111"/>
                    </a:cubicBezTo>
                    <a:lnTo>
                      <a:pt x="463" y="232"/>
                    </a:lnTo>
                    <a:cubicBezTo>
                      <a:pt x="584" y="343"/>
                      <a:pt x="695" y="343"/>
                      <a:pt x="695" y="343"/>
                    </a:cubicBezTo>
                    <a:cubicBezTo>
                      <a:pt x="695" y="463"/>
                      <a:pt x="695" y="463"/>
                      <a:pt x="815" y="463"/>
                    </a:cubicBezTo>
                    <a:lnTo>
                      <a:pt x="1158" y="695"/>
                    </a:lnTo>
                    <a:cubicBezTo>
                      <a:pt x="1389" y="806"/>
                      <a:pt x="1510" y="806"/>
                      <a:pt x="1741" y="806"/>
                    </a:cubicBezTo>
                    <a:lnTo>
                      <a:pt x="1621" y="806"/>
                    </a:lnTo>
                    <a:lnTo>
                      <a:pt x="1621" y="806"/>
                    </a:lnTo>
                    <a:lnTo>
                      <a:pt x="1510" y="806"/>
                    </a:lnTo>
                    <a:cubicBezTo>
                      <a:pt x="1510" y="926"/>
                      <a:pt x="1389" y="926"/>
                      <a:pt x="1278" y="926"/>
                    </a:cubicBezTo>
                    <a:lnTo>
                      <a:pt x="926" y="926"/>
                    </a:lnTo>
                    <a:cubicBezTo>
                      <a:pt x="815" y="806"/>
                      <a:pt x="695" y="695"/>
                      <a:pt x="584" y="695"/>
                    </a:cubicBezTo>
                    <a:cubicBezTo>
                      <a:pt x="463" y="574"/>
                      <a:pt x="352" y="574"/>
                      <a:pt x="232" y="463"/>
                    </a:cubicBezTo>
                    <a:lnTo>
                      <a:pt x="0" y="463"/>
                    </a:lnTo>
                    <a:cubicBezTo>
                      <a:pt x="121" y="574"/>
                      <a:pt x="232" y="574"/>
                      <a:pt x="352" y="695"/>
                    </a:cubicBezTo>
                    <a:cubicBezTo>
                      <a:pt x="584" y="806"/>
                      <a:pt x="695" y="926"/>
                      <a:pt x="815" y="1037"/>
                    </a:cubicBezTo>
                    <a:lnTo>
                      <a:pt x="926" y="1158"/>
                    </a:lnTo>
                    <a:cubicBezTo>
                      <a:pt x="695" y="1158"/>
                      <a:pt x="695" y="1158"/>
                      <a:pt x="463" y="1037"/>
                    </a:cubicBezTo>
                    <a:cubicBezTo>
                      <a:pt x="232" y="926"/>
                      <a:pt x="232" y="806"/>
                      <a:pt x="0" y="695"/>
                    </a:cubicBezTo>
                    <a:lnTo>
                      <a:pt x="0" y="806"/>
                    </a:lnTo>
                    <a:cubicBezTo>
                      <a:pt x="121" y="806"/>
                      <a:pt x="121" y="926"/>
                      <a:pt x="232" y="926"/>
                    </a:cubicBezTo>
                    <a:cubicBezTo>
                      <a:pt x="352" y="1158"/>
                      <a:pt x="584" y="1269"/>
                      <a:pt x="926" y="1389"/>
                    </a:cubicBezTo>
                    <a:lnTo>
                      <a:pt x="1278" y="1389"/>
                    </a:lnTo>
                    <a:cubicBezTo>
                      <a:pt x="1389" y="1389"/>
                      <a:pt x="1852" y="1389"/>
                      <a:pt x="1973" y="1501"/>
                    </a:cubicBezTo>
                    <a:lnTo>
                      <a:pt x="1852" y="1501"/>
                    </a:lnTo>
                    <a:lnTo>
                      <a:pt x="1741" y="1501"/>
                    </a:lnTo>
                    <a:cubicBezTo>
                      <a:pt x="1621" y="1501"/>
                      <a:pt x="1621" y="1501"/>
                      <a:pt x="1510" y="1621"/>
                    </a:cubicBezTo>
                    <a:lnTo>
                      <a:pt x="1278" y="1621"/>
                    </a:lnTo>
                    <a:lnTo>
                      <a:pt x="1047" y="1621"/>
                    </a:lnTo>
                    <a:lnTo>
                      <a:pt x="584" y="1621"/>
                    </a:lnTo>
                    <a:cubicBezTo>
                      <a:pt x="463" y="1621"/>
                      <a:pt x="352" y="1621"/>
                      <a:pt x="232" y="1501"/>
                    </a:cubicBezTo>
                    <a:lnTo>
                      <a:pt x="121" y="1501"/>
                    </a:lnTo>
                    <a:cubicBezTo>
                      <a:pt x="121" y="1389"/>
                      <a:pt x="121" y="1389"/>
                      <a:pt x="121" y="1501"/>
                    </a:cubicBezTo>
                    <a:lnTo>
                      <a:pt x="121" y="1501"/>
                    </a:lnTo>
                    <a:lnTo>
                      <a:pt x="232" y="1621"/>
                    </a:lnTo>
                    <a:cubicBezTo>
                      <a:pt x="584" y="1852"/>
                      <a:pt x="1047" y="1852"/>
                      <a:pt x="1389" y="1732"/>
                    </a:cubicBezTo>
                    <a:lnTo>
                      <a:pt x="1510" y="1732"/>
                    </a:lnTo>
                    <a:lnTo>
                      <a:pt x="2084" y="1732"/>
                    </a:lnTo>
                    <a:lnTo>
                      <a:pt x="2084" y="1732"/>
                    </a:lnTo>
                    <a:lnTo>
                      <a:pt x="1973" y="1852"/>
                    </a:lnTo>
                    <a:cubicBezTo>
                      <a:pt x="1852" y="1852"/>
                      <a:pt x="1510" y="1964"/>
                      <a:pt x="1389" y="2084"/>
                    </a:cubicBezTo>
                    <a:lnTo>
                      <a:pt x="1158" y="2084"/>
                    </a:lnTo>
                    <a:cubicBezTo>
                      <a:pt x="695" y="2195"/>
                      <a:pt x="232" y="1964"/>
                      <a:pt x="121" y="1964"/>
                    </a:cubicBezTo>
                    <a:lnTo>
                      <a:pt x="232" y="2084"/>
                    </a:lnTo>
                    <a:cubicBezTo>
                      <a:pt x="352" y="2084"/>
                      <a:pt x="463" y="2195"/>
                      <a:pt x="695" y="2195"/>
                    </a:cubicBezTo>
                    <a:cubicBezTo>
                      <a:pt x="926" y="2315"/>
                      <a:pt x="1047" y="2315"/>
                      <a:pt x="1158" y="2195"/>
                    </a:cubicBezTo>
                    <a:lnTo>
                      <a:pt x="1278" y="2195"/>
                    </a:lnTo>
                    <a:lnTo>
                      <a:pt x="1389" y="2195"/>
                    </a:lnTo>
                    <a:lnTo>
                      <a:pt x="1510" y="2195"/>
                    </a:lnTo>
                    <a:lnTo>
                      <a:pt x="2204" y="1852"/>
                    </a:lnTo>
                    <a:lnTo>
                      <a:pt x="2547" y="1852"/>
                    </a:lnTo>
                    <a:lnTo>
                      <a:pt x="2667" y="1852"/>
                    </a:lnTo>
                    <a:lnTo>
                      <a:pt x="2899" y="1852"/>
                    </a:lnTo>
                    <a:cubicBezTo>
                      <a:pt x="2899" y="1964"/>
                      <a:pt x="3010" y="2084"/>
                      <a:pt x="3130" y="2084"/>
                    </a:cubicBezTo>
                    <a:lnTo>
                      <a:pt x="3130" y="1964"/>
                    </a:lnTo>
                    <a:cubicBezTo>
                      <a:pt x="2899" y="1732"/>
                      <a:pt x="2667" y="1621"/>
                      <a:pt x="2315" y="1621"/>
                    </a:cubicBezTo>
                    <a:lnTo>
                      <a:pt x="1973" y="1621"/>
                    </a:lnTo>
                    <a:lnTo>
                      <a:pt x="2315" y="1501"/>
                    </a:lnTo>
                    <a:cubicBezTo>
                      <a:pt x="2547" y="1501"/>
                      <a:pt x="2667" y="1389"/>
                      <a:pt x="2778" y="1389"/>
                    </a:cubicBezTo>
                    <a:cubicBezTo>
                      <a:pt x="2899" y="1389"/>
                      <a:pt x="3704" y="1389"/>
                      <a:pt x="3704" y="150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0"/>
              <p:cNvSpPr/>
              <p:nvPr/>
            </p:nvSpPr>
            <p:spPr>
              <a:xfrm>
                <a:off x="4770151" y="3269460"/>
                <a:ext cx="303621" cy="379105"/>
              </a:xfrm>
              <a:custGeom>
                <a:rect b="b" l="l" r="r" t="t"/>
                <a:pathLst>
                  <a:path extrusionOk="0" h="4048" w="3242">
                    <a:moveTo>
                      <a:pt x="1963" y="2779"/>
                    </a:moveTo>
                    <a:lnTo>
                      <a:pt x="1732" y="2547"/>
                    </a:lnTo>
                    <a:cubicBezTo>
                      <a:pt x="1389" y="2316"/>
                      <a:pt x="1037" y="2196"/>
                      <a:pt x="695" y="1853"/>
                    </a:cubicBezTo>
                    <a:cubicBezTo>
                      <a:pt x="574" y="1733"/>
                      <a:pt x="343" y="1390"/>
                      <a:pt x="343" y="1158"/>
                    </a:cubicBezTo>
                    <a:cubicBezTo>
                      <a:pt x="343" y="1038"/>
                      <a:pt x="232" y="807"/>
                      <a:pt x="343" y="695"/>
                    </a:cubicBezTo>
                    <a:cubicBezTo>
                      <a:pt x="343" y="807"/>
                      <a:pt x="343" y="807"/>
                      <a:pt x="463" y="807"/>
                    </a:cubicBezTo>
                    <a:cubicBezTo>
                      <a:pt x="463" y="927"/>
                      <a:pt x="463" y="927"/>
                      <a:pt x="574" y="927"/>
                    </a:cubicBezTo>
                    <a:cubicBezTo>
                      <a:pt x="806" y="1270"/>
                      <a:pt x="1621" y="1964"/>
                      <a:pt x="1852" y="2316"/>
                    </a:cubicBezTo>
                    <a:lnTo>
                      <a:pt x="1963" y="2427"/>
                    </a:lnTo>
                    <a:close/>
                    <a:moveTo>
                      <a:pt x="2084" y="1501"/>
                    </a:moveTo>
                    <a:cubicBezTo>
                      <a:pt x="1852" y="1390"/>
                      <a:pt x="1732" y="1390"/>
                      <a:pt x="1500" y="1158"/>
                    </a:cubicBezTo>
                    <a:cubicBezTo>
                      <a:pt x="1500" y="1158"/>
                      <a:pt x="1269" y="1038"/>
                      <a:pt x="1269" y="927"/>
                    </a:cubicBezTo>
                    <a:cubicBezTo>
                      <a:pt x="1158" y="807"/>
                      <a:pt x="1158" y="575"/>
                      <a:pt x="1158" y="464"/>
                    </a:cubicBezTo>
                    <a:cubicBezTo>
                      <a:pt x="1037" y="575"/>
                      <a:pt x="1158" y="807"/>
                      <a:pt x="1158" y="807"/>
                    </a:cubicBezTo>
                    <a:cubicBezTo>
                      <a:pt x="1158" y="1038"/>
                      <a:pt x="1269" y="1158"/>
                      <a:pt x="1389" y="1270"/>
                    </a:cubicBezTo>
                    <a:cubicBezTo>
                      <a:pt x="1389" y="1390"/>
                      <a:pt x="1500" y="1501"/>
                      <a:pt x="1621" y="1501"/>
                    </a:cubicBezTo>
                    <a:cubicBezTo>
                      <a:pt x="1621" y="1621"/>
                      <a:pt x="1621" y="1621"/>
                      <a:pt x="1732" y="1733"/>
                    </a:cubicBezTo>
                    <a:lnTo>
                      <a:pt x="1389" y="1501"/>
                    </a:lnTo>
                    <a:cubicBezTo>
                      <a:pt x="1269" y="1501"/>
                      <a:pt x="1269" y="1390"/>
                      <a:pt x="1158" y="1270"/>
                    </a:cubicBezTo>
                    <a:cubicBezTo>
                      <a:pt x="1037" y="1270"/>
                      <a:pt x="1037" y="1270"/>
                      <a:pt x="926" y="1158"/>
                    </a:cubicBezTo>
                    <a:lnTo>
                      <a:pt x="343" y="575"/>
                    </a:lnTo>
                    <a:lnTo>
                      <a:pt x="343" y="464"/>
                    </a:lnTo>
                    <a:cubicBezTo>
                      <a:pt x="232" y="464"/>
                      <a:pt x="343" y="464"/>
                      <a:pt x="232" y="344"/>
                    </a:cubicBezTo>
                    <a:cubicBezTo>
                      <a:pt x="232" y="344"/>
                      <a:pt x="111" y="232"/>
                      <a:pt x="111" y="112"/>
                    </a:cubicBezTo>
                    <a:lnTo>
                      <a:pt x="111" y="1"/>
                    </a:lnTo>
                    <a:cubicBezTo>
                      <a:pt x="111" y="1"/>
                      <a:pt x="0" y="1"/>
                      <a:pt x="111" y="232"/>
                    </a:cubicBezTo>
                    <a:cubicBezTo>
                      <a:pt x="111" y="464"/>
                      <a:pt x="232" y="575"/>
                      <a:pt x="232" y="575"/>
                    </a:cubicBezTo>
                    <a:lnTo>
                      <a:pt x="232" y="1158"/>
                    </a:lnTo>
                    <a:lnTo>
                      <a:pt x="232" y="1390"/>
                    </a:lnTo>
                    <a:cubicBezTo>
                      <a:pt x="343" y="1733"/>
                      <a:pt x="574" y="1853"/>
                      <a:pt x="806" y="2084"/>
                    </a:cubicBezTo>
                    <a:lnTo>
                      <a:pt x="926" y="2196"/>
                    </a:lnTo>
                    <a:cubicBezTo>
                      <a:pt x="1037" y="2196"/>
                      <a:pt x="1037" y="2316"/>
                      <a:pt x="1037" y="2316"/>
                    </a:cubicBezTo>
                    <a:lnTo>
                      <a:pt x="1269" y="2547"/>
                    </a:lnTo>
                    <a:cubicBezTo>
                      <a:pt x="1269" y="2659"/>
                      <a:pt x="1269" y="2659"/>
                      <a:pt x="1389" y="2779"/>
                    </a:cubicBezTo>
                    <a:cubicBezTo>
                      <a:pt x="1500" y="3010"/>
                      <a:pt x="1500" y="3353"/>
                      <a:pt x="1621" y="3585"/>
                    </a:cubicBezTo>
                    <a:lnTo>
                      <a:pt x="1621" y="3705"/>
                    </a:lnTo>
                    <a:cubicBezTo>
                      <a:pt x="1732" y="3816"/>
                      <a:pt x="1732" y="4048"/>
                      <a:pt x="1852" y="4048"/>
                    </a:cubicBezTo>
                    <a:cubicBezTo>
                      <a:pt x="1963" y="4048"/>
                      <a:pt x="1852" y="3816"/>
                      <a:pt x="1852" y="3816"/>
                    </a:cubicBezTo>
                    <a:cubicBezTo>
                      <a:pt x="1732" y="3585"/>
                      <a:pt x="1732" y="3353"/>
                      <a:pt x="1621" y="3242"/>
                    </a:cubicBezTo>
                    <a:cubicBezTo>
                      <a:pt x="1621" y="2890"/>
                      <a:pt x="1500" y="2659"/>
                      <a:pt x="1269" y="2427"/>
                    </a:cubicBezTo>
                    <a:cubicBezTo>
                      <a:pt x="1500" y="2427"/>
                      <a:pt x="1732" y="2659"/>
                      <a:pt x="1852" y="2779"/>
                    </a:cubicBezTo>
                    <a:cubicBezTo>
                      <a:pt x="1963" y="3010"/>
                      <a:pt x="1963" y="2890"/>
                      <a:pt x="1963" y="3010"/>
                    </a:cubicBezTo>
                    <a:lnTo>
                      <a:pt x="1963" y="3353"/>
                    </a:lnTo>
                    <a:cubicBezTo>
                      <a:pt x="1963" y="3473"/>
                      <a:pt x="2084" y="3705"/>
                      <a:pt x="2195" y="3816"/>
                    </a:cubicBezTo>
                    <a:cubicBezTo>
                      <a:pt x="2315" y="3937"/>
                      <a:pt x="2195" y="3585"/>
                      <a:pt x="2195" y="3585"/>
                    </a:cubicBezTo>
                    <a:cubicBezTo>
                      <a:pt x="2084" y="3353"/>
                      <a:pt x="2084" y="3122"/>
                      <a:pt x="2084" y="3010"/>
                    </a:cubicBezTo>
                    <a:lnTo>
                      <a:pt x="2084" y="2659"/>
                    </a:lnTo>
                    <a:cubicBezTo>
                      <a:pt x="2195" y="2779"/>
                      <a:pt x="2315" y="3010"/>
                      <a:pt x="2315" y="3122"/>
                    </a:cubicBezTo>
                    <a:lnTo>
                      <a:pt x="2315" y="3353"/>
                    </a:lnTo>
                    <a:lnTo>
                      <a:pt x="2427" y="3585"/>
                    </a:lnTo>
                    <a:lnTo>
                      <a:pt x="2427" y="3585"/>
                    </a:lnTo>
                    <a:lnTo>
                      <a:pt x="2427" y="3705"/>
                    </a:lnTo>
                    <a:lnTo>
                      <a:pt x="2427" y="3585"/>
                    </a:lnTo>
                    <a:cubicBezTo>
                      <a:pt x="2547" y="3473"/>
                      <a:pt x="2427" y="3242"/>
                      <a:pt x="2427" y="3122"/>
                    </a:cubicBezTo>
                    <a:cubicBezTo>
                      <a:pt x="2315" y="2659"/>
                      <a:pt x="1963" y="2196"/>
                      <a:pt x="1621" y="1853"/>
                    </a:cubicBezTo>
                    <a:lnTo>
                      <a:pt x="1621" y="1733"/>
                    </a:lnTo>
                    <a:cubicBezTo>
                      <a:pt x="1732" y="1853"/>
                      <a:pt x="1963" y="1964"/>
                      <a:pt x="2195" y="2084"/>
                    </a:cubicBezTo>
                    <a:lnTo>
                      <a:pt x="2547" y="2427"/>
                    </a:lnTo>
                    <a:cubicBezTo>
                      <a:pt x="2658" y="2659"/>
                      <a:pt x="2778" y="2659"/>
                      <a:pt x="2778" y="2890"/>
                    </a:cubicBezTo>
                    <a:cubicBezTo>
                      <a:pt x="2778" y="3010"/>
                      <a:pt x="2890" y="3122"/>
                      <a:pt x="2890" y="3122"/>
                    </a:cubicBezTo>
                    <a:lnTo>
                      <a:pt x="2890" y="2890"/>
                    </a:lnTo>
                    <a:cubicBezTo>
                      <a:pt x="2890" y="2659"/>
                      <a:pt x="2778" y="2547"/>
                      <a:pt x="2658" y="2427"/>
                    </a:cubicBezTo>
                    <a:cubicBezTo>
                      <a:pt x="2547" y="2316"/>
                      <a:pt x="2427" y="2084"/>
                      <a:pt x="2315" y="2084"/>
                    </a:cubicBezTo>
                    <a:lnTo>
                      <a:pt x="2084" y="1853"/>
                    </a:lnTo>
                    <a:cubicBezTo>
                      <a:pt x="2084" y="1853"/>
                      <a:pt x="1621" y="1501"/>
                      <a:pt x="1621" y="1390"/>
                    </a:cubicBezTo>
                    <a:cubicBezTo>
                      <a:pt x="2084" y="1733"/>
                      <a:pt x="2547" y="1733"/>
                      <a:pt x="2778" y="2084"/>
                    </a:cubicBezTo>
                    <a:cubicBezTo>
                      <a:pt x="2890" y="2196"/>
                      <a:pt x="3010" y="2316"/>
                      <a:pt x="3010" y="2427"/>
                    </a:cubicBezTo>
                    <a:lnTo>
                      <a:pt x="3121" y="2547"/>
                    </a:lnTo>
                    <a:lnTo>
                      <a:pt x="3121" y="2659"/>
                    </a:lnTo>
                    <a:cubicBezTo>
                      <a:pt x="3121" y="2659"/>
                      <a:pt x="3241" y="2659"/>
                      <a:pt x="3241" y="2779"/>
                    </a:cubicBezTo>
                    <a:lnTo>
                      <a:pt x="3241" y="2659"/>
                    </a:lnTo>
                    <a:cubicBezTo>
                      <a:pt x="3241" y="2547"/>
                      <a:pt x="3121" y="2427"/>
                      <a:pt x="3121" y="2316"/>
                    </a:cubicBezTo>
                    <a:lnTo>
                      <a:pt x="3010" y="2084"/>
                    </a:lnTo>
                    <a:cubicBezTo>
                      <a:pt x="2778" y="1733"/>
                      <a:pt x="2427" y="1621"/>
                      <a:pt x="2084" y="150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0"/>
              <p:cNvSpPr/>
              <p:nvPr/>
            </p:nvSpPr>
            <p:spPr>
              <a:xfrm>
                <a:off x="4813513" y="3019681"/>
                <a:ext cx="400739" cy="206504"/>
              </a:xfrm>
              <a:custGeom>
                <a:rect b="b" l="l" r="r" t="t"/>
                <a:pathLst>
                  <a:path extrusionOk="0" h="2205" w="4279">
                    <a:moveTo>
                      <a:pt x="695" y="927"/>
                    </a:moveTo>
                    <a:lnTo>
                      <a:pt x="1389" y="927"/>
                    </a:lnTo>
                    <a:lnTo>
                      <a:pt x="1964" y="927"/>
                    </a:lnTo>
                    <a:lnTo>
                      <a:pt x="2195" y="927"/>
                    </a:lnTo>
                    <a:cubicBezTo>
                      <a:pt x="2427" y="927"/>
                      <a:pt x="2890" y="927"/>
                      <a:pt x="3010" y="1047"/>
                    </a:cubicBezTo>
                    <a:cubicBezTo>
                      <a:pt x="3121" y="1047"/>
                      <a:pt x="3241" y="1158"/>
                      <a:pt x="3241" y="1279"/>
                    </a:cubicBezTo>
                    <a:lnTo>
                      <a:pt x="3121" y="1279"/>
                    </a:lnTo>
                    <a:cubicBezTo>
                      <a:pt x="2778" y="1158"/>
                      <a:pt x="2547" y="1279"/>
                      <a:pt x="2427" y="1279"/>
                    </a:cubicBezTo>
                    <a:lnTo>
                      <a:pt x="2195" y="1390"/>
                    </a:lnTo>
                    <a:lnTo>
                      <a:pt x="1964" y="1390"/>
                    </a:lnTo>
                    <a:cubicBezTo>
                      <a:pt x="1500" y="1510"/>
                      <a:pt x="1158" y="1390"/>
                      <a:pt x="806" y="1158"/>
                    </a:cubicBezTo>
                    <a:close/>
                    <a:moveTo>
                      <a:pt x="2084" y="464"/>
                    </a:moveTo>
                    <a:lnTo>
                      <a:pt x="2195" y="464"/>
                    </a:lnTo>
                    <a:cubicBezTo>
                      <a:pt x="2315" y="464"/>
                      <a:pt x="2547" y="353"/>
                      <a:pt x="2778" y="232"/>
                    </a:cubicBezTo>
                    <a:cubicBezTo>
                      <a:pt x="3010" y="121"/>
                      <a:pt x="3241" y="121"/>
                      <a:pt x="3584" y="121"/>
                    </a:cubicBezTo>
                    <a:cubicBezTo>
                      <a:pt x="3704" y="232"/>
                      <a:pt x="3816" y="232"/>
                      <a:pt x="3816" y="232"/>
                    </a:cubicBezTo>
                    <a:cubicBezTo>
                      <a:pt x="3936" y="232"/>
                      <a:pt x="4047" y="353"/>
                      <a:pt x="4167" y="353"/>
                    </a:cubicBezTo>
                    <a:cubicBezTo>
                      <a:pt x="4167" y="232"/>
                      <a:pt x="4047" y="232"/>
                      <a:pt x="3936" y="232"/>
                    </a:cubicBezTo>
                    <a:cubicBezTo>
                      <a:pt x="3936" y="121"/>
                      <a:pt x="3816" y="121"/>
                      <a:pt x="3816" y="121"/>
                    </a:cubicBezTo>
                    <a:cubicBezTo>
                      <a:pt x="3584" y="1"/>
                      <a:pt x="3584" y="1"/>
                      <a:pt x="3353" y="1"/>
                    </a:cubicBezTo>
                    <a:lnTo>
                      <a:pt x="2890" y="1"/>
                    </a:lnTo>
                    <a:cubicBezTo>
                      <a:pt x="2890" y="121"/>
                      <a:pt x="2890" y="121"/>
                      <a:pt x="2778" y="121"/>
                    </a:cubicBezTo>
                    <a:lnTo>
                      <a:pt x="2778" y="121"/>
                    </a:lnTo>
                    <a:cubicBezTo>
                      <a:pt x="2547" y="232"/>
                      <a:pt x="2195" y="353"/>
                      <a:pt x="1964" y="353"/>
                    </a:cubicBezTo>
                    <a:cubicBezTo>
                      <a:pt x="1852" y="353"/>
                      <a:pt x="1732" y="353"/>
                      <a:pt x="1621" y="464"/>
                    </a:cubicBezTo>
                    <a:cubicBezTo>
                      <a:pt x="1500" y="464"/>
                      <a:pt x="1389" y="353"/>
                      <a:pt x="1389" y="353"/>
                    </a:cubicBezTo>
                    <a:cubicBezTo>
                      <a:pt x="1269" y="353"/>
                      <a:pt x="1158" y="232"/>
                      <a:pt x="1037" y="232"/>
                    </a:cubicBezTo>
                    <a:lnTo>
                      <a:pt x="1158" y="353"/>
                    </a:lnTo>
                    <a:cubicBezTo>
                      <a:pt x="1389" y="584"/>
                      <a:pt x="1621" y="584"/>
                      <a:pt x="1852" y="584"/>
                    </a:cubicBezTo>
                    <a:cubicBezTo>
                      <a:pt x="1964" y="695"/>
                      <a:pt x="2195" y="695"/>
                      <a:pt x="2315" y="695"/>
                    </a:cubicBezTo>
                    <a:cubicBezTo>
                      <a:pt x="2315" y="695"/>
                      <a:pt x="1852" y="816"/>
                      <a:pt x="1732" y="816"/>
                    </a:cubicBezTo>
                    <a:lnTo>
                      <a:pt x="1389" y="816"/>
                    </a:lnTo>
                    <a:lnTo>
                      <a:pt x="463" y="816"/>
                    </a:lnTo>
                    <a:lnTo>
                      <a:pt x="463" y="695"/>
                    </a:lnTo>
                    <a:cubicBezTo>
                      <a:pt x="463" y="816"/>
                      <a:pt x="463" y="816"/>
                      <a:pt x="343" y="816"/>
                    </a:cubicBezTo>
                    <a:cubicBezTo>
                      <a:pt x="232" y="695"/>
                      <a:pt x="232" y="695"/>
                      <a:pt x="111" y="695"/>
                    </a:cubicBezTo>
                    <a:cubicBezTo>
                      <a:pt x="0" y="584"/>
                      <a:pt x="111" y="695"/>
                      <a:pt x="111" y="584"/>
                    </a:cubicBezTo>
                    <a:cubicBezTo>
                      <a:pt x="0" y="584"/>
                      <a:pt x="0" y="584"/>
                      <a:pt x="0" y="695"/>
                    </a:cubicBezTo>
                    <a:cubicBezTo>
                      <a:pt x="111" y="816"/>
                      <a:pt x="232" y="816"/>
                      <a:pt x="343" y="927"/>
                    </a:cubicBezTo>
                    <a:cubicBezTo>
                      <a:pt x="574" y="927"/>
                      <a:pt x="463" y="816"/>
                      <a:pt x="574" y="1047"/>
                    </a:cubicBezTo>
                    <a:cubicBezTo>
                      <a:pt x="806" y="1279"/>
                      <a:pt x="806" y="1390"/>
                      <a:pt x="1158" y="1510"/>
                    </a:cubicBezTo>
                    <a:cubicBezTo>
                      <a:pt x="1389" y="1622"/>
                      <a:pt x="1732" y="1622"/>
                      <a:pt x="1964" y="1622"/>
                    </a:cubicBezTo>
                    <a:cubicBezTo>
                      <a:pt x="2084" y="1622"/>
                      <a:pt x="2195" y="1510"/>
                      <a:pt x="2195" y="1510"/>
                    </a:cubicBezTo>
                    <a:lnTo>
                      <a:pt x="2315" y="1510"/>
                    </a:lnTo>
                    <a:cubicBezTo>
                      <a:pt x="2427" y="1622"/>
                      <a:pt x="2427" y="1510"/>
                      <a:pt x="2427" y="1622"/>
                    </a:cubicBezTo>
                    <a:cubicBezTo>
                      <a:pt x="2547" y="1622"/>
                      <a:pt x="2778" y="1622"/>
                      <a:pt x="2890" y="1742"/>
                    </a:cubicBezTo>
                    <a:lnTo>
                      <a:pt x="3241" y="1853"/>
                    </a:lnTo>
                    <a:cubicBezTo>
                      <a:pt x="3473" y="1973"/>
                      <a:pt x="3473" y="2085"/>
                      <a:pt x="3704" y="2085"/>
                    </a:cubicBezTo>
                    <a:lnTo>
                      <a:pt x="3816" y="2205"/>
                    </a:lnTo>
                    <a:lnTo>
                      <a:pt x="4167" y="2205"/>
                    </a:lnTo>
                    <a:cubicBezTo>
                      <a:pt x="4047" y="2085"/>
                      <a:pt x="3816" y="2085"/>
                      <a:pt x="3704" y="1973"/>
                    </a:cubicBezTo>
                    <a:lnTo>
                      <a:pt x="3010" y="1622"/>
                    </a:lnTo>
                    <a:cubicBezTo>
                      <a:pt x="2890" y="1510"/>
                      <a:pt x="2658" y="1510"/>
                      <a:pt x="2547" y="1390"/>
                    </a:cubicBezTo>
                    <a:lnTo>
                      <a:pt x="2778" y="1390"/>
                    </a:lnTo>
                    <a:lnTo>
                      <a:pt x="2890" y="1390"/>
                    </a:lnTo>
                    <a:lnTo>
                      <a:pt x="3121" y="1390"/>
                    </a:lnTo>
                    <a:lnTo>
                      <a:pt x="3353" y="1390"/>
                    </a:lnTo>
                    <a:cubicBezTo>
                      <a:pt x="3584" y="1622"/>
                      <a:pt x="3816" y="1742"/>
                      <a:pt x="4047" y="1853"/>
                    </a:cubicBezTo>
                    <a:cubicBezTo>
                      <a:pt x="4167" y="1853"/>
                      <a:pt x="4167" y="1853"/>
                      <a:pt x="4167" y="1742"/>
                    </a:cubicBezTo>
                    <a:lnTo>
                      <a:pt x="4167" y="1742"/>
                    </a:lnTo>
                    <a:cubicBezTo>
                      <a:pt x="4167" y="1622"/>
                      <a:pt x="3816" y="1622"/>
                      <a:pt x="3473" y="1279"/>
                    </a:cubicBezTo>
                    <a:lnTo>
                      <a:pt x="3353" y="1047"/>
                    </a:lnTo>
                    <a:cubicBezTo>
                      <a:pt x="3473" y="1158"/>
                      <a:pt x="3584" y="1158"/>
                      <a:pt x="3816" y="1279"/>
                    </a:cubicBezTo>
                    <a:cubicBezTo>
                      <a:pt x="3936" y="1279"/>
                      <a:pt x="4167" y="1510"/>
                      <a:pt x="4167" y="1622"/>
                    </a:cubicBezTo>
                    <a:cubicBezTo>
                      <a:pt x="4279" y="1510"/>
                      <a:pt x="4167" y="1510"/>
                      <a:pt x="4167" y="1390"/>
                    </a:cubicBezTo>
                    <a:cubicBezTo>
                      <a:pt x="3936" y="1158"/>
                      <a:pt x="3704" y="1047"/>
                      <a:pt x="3353" y="927"/>
                    </a:cubicBezTo>
                    <a:cubicBezTo>
                      <a:pt x="3121" y="816"/>
                      <a:pt x="2778" y="816"/>
                      <a:pt x="2547" y="816"/>
                    </a:cubicBezTo>
                    <a:lnTo>
                      <a:pt x="2315" y="816"/>
                    </a:lnTo>
                    <a:cubicBezTo>
                      <a:pt x="2427" y="816"/>
                      <a:pt x="2778" y="695"/>
                      <a:pt x="2890" y="695"/>
                    </a:cubicBezTo>
                    <a:cubicBezTo>
                      <a:pt x="3816" y="464"/>
                      <a:pt x="3936" y="816"/>
                      <a:pt x="4167" y="816"/>
                    </a:cubicBezTo>
                    <a:cubicBezTo>
                      <a:pt x="4167" y="695"/>
                      <a:pt x="4047" y="695"/>
                      <a:pt x="3936" y="584"/>
                    </a:cubicBezTo>
                    <a:cubicBezTo>
                      <a:pt x="3704" y="464"/>
                      <a:pt x="3584" y="464"/>
                      <a:pt x="3353" y="464"/>
                    </a:cubicBezTo>
                    <a:lnTo>
                      <a:pt x="3010" y="464"/>
                    </a:lnTo>
                    <a:lnTo>
                      <a:pt x="2890" y="464"/>
                    </a:lnTo>
                    <a:lnTo>
                      <a:pt x="2547" y="464"/>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0"/>
              <p:cNvSpPr/>
              <p:nvPr/>
            </p:nvSpPr>
            <p:spPr>
              <a:xfrm>
                <a:off x="4444887" y="2477698"/>
                <a:ext cx="216899" cy="411977"/>
              </a:xfrm>
              <a:custGeom>
                <a:rect b="b" l="l" r="r" t="t"/>
                <a:pathLst>
                  <a:path extrusionOk="0" h="4399" w="2316">
                    <a:moveTo>
                      <a:pt x="1038" y="3593"/>
                    </a:moveTo>
                    <a:lnTo>
                      <a:pt x="1038" y="3473"/>
                    </a:lnTo>
                    <a:lnTo>
                      <a:pt x="1038" y="3010"/>
                    </a:lnTo>
                    <a:lnTo>
                      <a:pt x="1038" y="1278"/>
                    </a:lnTo>
                    <a:cubicBezTo>
                      <a:pt x="1158" y="1278"/>
                      <a:pt x="1269" y="1047"/>
                      <a:pt x="1269" y="1047"/>
                    </a:cubicBezTo>
                    <a:lnTo>
                      <a:pt x="1269" y="1389"/>
                    </a:lnTo>
                    <a:cubicBezTo>
                      <a:pt x="1269" y="1621"/>
                      <a:pt x="1390" y="1621"/>
                      <a:pt x="1390" y="1852"/>
                    </a:cubicBezTo>
                    <a:lnTo>
                      <a:pt x="1390" y="1973"/>
                    </a:lnTo>
                    <a:lnTo>
                      <a:pt x="1501" y="2204"/>
                    </a:lnTo>
                    <a:cubicBezTo>
                      <a:pt x="1501" y="2436"/>
                      <a:pt x="1621" y="2667"/>
                      <a:pt x="1501" y="3010"/>
                    </a:cubicBezTo>
                    <a:cubicBezTo>
                      <a:pt x="1390" y="3362"/>
                      <a:pt x="1158" y="3473"/>
                      <a:pt x="1038" y="3593"/>
                    </a:cubicBezTo>
                    <a:close/>
                    <a:moveTo>
                      <a:pt x="1501" y="3241"/>
                    </a:moveTo>
                    <a:cubicBezTo>
                      <a:pt x="1732" y="2899"/>
                      <a:pt x="1732" y="2547"/>
                      <a:pt x="1621" y="2315"/>
                    </a:cubicBezTo>
                    <a:lnTo>
                      <a:pt x="1621" y="2084"/>
                    </a:lnTo>
                    <a:lnTo>
                      <a:pt x="1621" y="2084"/>
                    </a:lnTo>
                    <a:lnTo>
                      <a:pt x="1621" y="1741"/>
                    </a:lnTo>
                    <a:cubicBezTo>
                      <a:pt x="1732" y="1278"/>
                      <a:pt x="1964" y="1158"/>
                      <a:pt x="2084" y="815"/>
                    </a:cubicBezTo>
                    <a:cubicBezTo>
                      <a:pt x="2084" y="695"/>
                      <a:pt x="2316" y="232"/>
                      <a:pt x="2316" y="121"/>
                    </a:cubicBezTo>
                    <a:cubicBezTo>
                      <a:pt x="2195" y="232"/>
                      <a:pt x="2195" y="232"/>
                      <a:pt x="2195" y="352"/>
                    </a:cubicBezTo>
                    <a:cubicBezTo>
                      <a:pt x="1964" y="695"/>
                      <a:pt x="1964" y="695"/>
                      <a:pt x="1853" y="926"/>
                    </a:cubicBezTo>
                    <a:cubicBezTo>
                      <a:pt x="1732" y="1158"/>
                      <a:pt x="1621" y="1278"/>
                      <a:pt x="1621" y="1389"/>
                    </a:cubicBezTo>
                    <a:cubicBezTo>
                      <a:pt x="1501" y="1510"/>
                      <a:pt x="1501" y="1621"/>
                      <a:pt x="1501" y="1741"/>
                    </a:cubicBezTo>
                    <a:lnTo>
                      <a:pt x="1501" y="1621"/>
                    </a:lnTo>
                    <a:cubicBezTo>
                      <a:pt x="1501" y="1510"/>
                      <a:pt x="1390" y="1510"/>
                      <a:pt x="1390" y="1510"/>
                    </a:cubicBezTo>
                    <a:lnTo>
                      <a:pt x="1390" y="1389"/>
                    </a:lnTo>
                    <a:lnTo>
                      <a:pt x="1390" y="1158"/>
                    </a:lnTo>
                    <a:lnTo>
                      <a:pt x="1390" y="926"/>
                    </a:lnTo>
                    <a:lnTo>
                      <a:pt x="1621" y="815"/>
                    </a:lnTo>
                    <a:cubicBezTo>
                      <a:pt x="1621" y="695"/>
                      <a:pt x="1732" y="584"/>
                      <a:pt x="1732" y="584"/>
                    </a:cubicBezTo>
                    <a:cubicBezTo>
                      <a:pt x="1732" y="463"/>
                      <a:pt x="1964" y="121"/>
                      <a:pt x="1853" y="121"/>
                    </a:cubicBezTo>
                    <a:cubicBezTo>
                      <a:pt x="1732" y="121"/>
                      <a:pt x="1732" y="352"/>
                      <a:pt x="1732" y="352"/>
                    </a:cubicBezTo>
                    <a:cubicBezTo>
                      <a:pt x="1621" y="463"/>
                      <a:pt x="1621" y="584"/>
                      <a:pt x="1501" y="695"/>
                    </a:cubicBezTo>
                    <a:lnTo>
                      <a:pt x="1158" y="1047"/>
                    </a:lnTo>
                    <a:cubicBezTo>
                      <a:pt x="1158" y="926"/>
                      <a:pt x="1269" y="584"/>
                      <a:pt x="1269" y="463"/>
                    </a:cubicBezTo>
                    <a:lnTo>
                      <a:pt x="1621" y="121"/>
                    </a:lnTo>
                    <a:cubicBezTo>
                      <a:pt x="1621" y="0"/>
                      <a:pt x="1501" y="121"/>
                      <a:pt x="1501" y="121"/>
                    </a:cubicBezTo>
                    <a:cubicBezTo>
                      <a:pt x="1390" y="232"/>
                      <a:pt x="1269" y="352"/>
                      <a:pt x="1269" y="463"/>
                    </a:cubicBezTo>
                    <a:cubicBezTo>
                      <a:pt x="1038" y="695"/>
                      <a:pt x="927" y="1158"/>
                      <a:pt x="927" y="1510"/>
                    </a:cubicBezTo>
                    <a:lnTo>
                      <a:pt x="927" y="1973"/>
                    </a:lnTo>
                    <a:lnTo>
                      <a:pt x="806" y="1621"/>
                    </a:lnTo>
                    <a:cubicBezTo>
                      <a:pt x="806" y="1510"/>
                      <a:pt x="695" y="1389"/>
                      <a:pt x="695" y="1389"/>
                    </a:cubicBezTo>
                    <a:cubicBezTo>
                      <a:pt x="695" y="1047"/>
                      <a:pt x="575" y="695"/>
                      <a:pt x="806" y="352"/>
                    </a:cubicBezTo>
                    <a:lnTo>
                      <a:pt x="927" y="121"/>
                    </a:lnTo>
                    <a:lnTo>
                      <a:pt x="806" y="121"/>
                    </a:lnTo>
                    <a:lnTo>
                      <a:pt x="806" y="232"/>
                    </a:lnTo>
                    <a:cubicBezTo>
                      <a:pt x="575" y="352"/>
                      <a:pt x="575" y="584"/>
                      <a:pt x="575" y="926"/>
                    </a:cubicBezTo>
                    <a:lnTo>
                      <a:pt x="575" y="1047"/>
                    </a:lnTo>
                    <a:lnTo>
                      <a:pt x="575" y="1278"/>
                    </a:lnTo>
                    <a:lnTo>
                      <a:pt x="575" y="1389"/>
                    </a:lnTo>
                    <a:lnTo>
                      <a:pt x="575" y="1621"/>
                    </a:lnTo>
                    <a:lnTo>
                      <a:pt x="575" y="1973"/>
                    </a:lnTo>
                    <a:lnTo>
                      <a:pt x="575" y="2204"/>
                    </a:lnTo>
                    <a:lnTo>
                      <a:pt x="575" y="2084"/>
                    </a:lnTo>
                    <a:lnTo>
                      <a:pt x="575" y="2084"/>
                    </a:lnTo>
                    <a:cubicBezTo>
                      <a:pt x="464" y="1973"/>
                      <a:pt x="232" y="1510"/>
                      <a:pt x="232" y="1278"/>
                    </a:cubicBezTo>
                    <a:cubicBezTo>
                      <a:pt x="112" y="815"/>
                      <a:pt x="232" y="584"/>
                      <a:pt x="343" y="352"/>
                    </a:cubicBezTo>
                    <a:lnTo>
                      <a:pt x="343" y="121"/>
                    </a:lnTo>
                    <a:cubicBezTo>
                      <a:pt x="232" y="232"/>
                      <a:pt x="112" y="584"/>
                      <a:pt x="112" y="695"/>
                    </a:cubicBezTo>
                    <a:cubicBezTo>
                      <a:pt x="1" y="926"/>
                      <a:pt x="112" y="1158"/>
                      <a:pt x="112" y="1389"/>
                    </a:cubicBezTo>
                    <a:lnTo>
                      <a:pt x="112" y="1510"/>
                    </a:lnTo>
                    <a:cubicBezTo>
                      <a:pt x="232" y="1741"/>
                      <a:pt x="343" y="1973"/>
                      <a:pt x="464" y="2315"/>
                    </a:cubicBezTo>
                    <a:lnTo>
                      <a:pt x="464" y="2547"/>
                    </a:lnTo>
                    <a:lnTo>
                      <a:pt x="464" y="2667"/>
                    </a:lnTo>
                    <a:lnTo>
                      <a:pt x="464" y="2778"/>
                    </a:lnTo>
                    <a:cubicBezTo>
                      <a:pt x="464" y="2899"/>
                      <a:pt x="343" y="3010"/>
                      <a:pt x="343" y="3130"/>
                    </a:cubicBezTo>
                    <a:cubicBezTo>
                      <a:pt x="343" y="3130"/>
                      <a:pt x="232" y="3241"/>
                      <a:pt x="343" y="3241"/>
                    </a:cubicBezTo>
                    <a:cubicBezTo>
                      <a:pt x="343" y="3241"/>
                      <a:pt x="343" y="3130"/>
                      <a:pt x="464" y="3130"/>
                    </a:cubicBezTo>
                    <a:cubicBezTo>
                      <a:pt x="575" y="2899"/>
                      <a:pt x="695" y="2778"/>
                      <a:pt x="695" y="2547"/>
                    </a:cubicBezTo>
                    <a:lnTo>
                      <a:pt x="695" y="2315"/>
                    </a:lnTo>
                    <a:lnTo>
                      <a:pt x="695" y="1973"/>
                    </a:lnTo>
                    <a:cubicBezTo>
                      <a:pt x="695" y="2084"/>
                      <a:pt x="806" y="2315"/>
                      <a:pt x="806" y="2436"/>
                    </a:cubicBezTo>
                    <a:cubicBezTo>
                      <a:pt x="806" y="2547"/>
                      <a:pt x="927" y="2778"/>
                      <a:pt x="927" y="2899"/>
                    </a:cubicBezTo>
                    <a:lnTo>
                      <a:pt x="927" y="3130"/>
                    </a:lnTo>
                    <a:lnTo>
                      <a:pt x="927" y="3362"/>
                    </a:lnTo>
                    <a:lnTo>
                      <a:pt x="927" y="3593"/>
                    </a:lnTo>
                    <a:lnTo>
                      <a:pt x="806" y="3825"/>
                    </a:lnTo>
                    <a:lnTo>
                      <a:pt x="806" y="3936"/>
                    </a:lnTo>
                    <a:lnTo>
                      <a:pt x="806" y="4167"/>
                    </a:lnTo>
                    <a:cubicBezTo>
                      <a:pt x="695" y="4288"/>
                      <a:pt x="695" y="4167"/>
                      <a:pt x="695" y="4167"/>
                    </a:cubicBezTo>
                    <a:lnTo>
                      <a:pt x="695" y="4288"/>
                    </a:lnTo>
                    <a:cubicBezTo>
                      <a:pt x="695" y="4399"/>
                      <a:pt x="806" y="4288"/>
                      <a:pt x="806" y="4288"/>
                    </a:cubicBezTo>
                    <a:cubicBezTo>
                      <a:pt x="927" y="4056"/>
                      <a:pt x="927" y="3825"/>
                      <a:pt x="1038" y="3825"/>
                    </a:cubicBezTo>
                    <a:cubicBezTo>
                      <a:pt x="1269" y="3593"/>
                      <a:pt x="1390" y="3593"/>
                      <a:pt x="1501" y="324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0"/>
              <p:cNvSpPr/>
              <p:nvPr/>
            </p:nvSpPr>
            <p:spPr>
              <a:xfrm>
                <a:off x="4043388" y="3344946"/>
                <a:ext cx="390344" cy="303621"/>
              </a:xfrm>
              <a:custGeom>
                <a:rect b="b" l="l" r="r" t="t"/>
                <a:pathLst>
                  <a:path extrusionOk="0" h="3242" w="4168">
                    <a:moveTo>
                      <a:pt x="1278" y="1853"/>
                    </a:moveTo>
                    <a:cubicBezTo>
                      <a:pt x="1389" y="1853"/>
                      <a:pt x="1389" y="1853"/>
                      <a:pt x="1389" y="1741"/>
                    </a:cubicBezTo>
                    <a:cubicBezTo>
                      <a:pt x="1741" y="1510"/>
                      <a:pt x="1973" y="815"/>
                      <a:pt x="2315" y="584"/>
                    </a:cubicBezTo>
                    <a:cubicBezTo>
                      <a:pt x="2436" y="464"/>
                      <a:pt x="2547" y="464"/>
                      <a:pt x="2547" y="352"/>
                    </a:cubicBezTo>
                    <a:lnTo>
                      <a:pt x="2778" y="232"/>
                    </a:lnTo>
                    <a:lnTo>
                      <a:pt x="3241" y="232"/>
                    </a:lnTo>
                    <a:lnTo>
                      <a:pt x="3362" y="232"/>
                    </a:lnTo>
                    <a:lnTo>
                      <a:pt x="3241" y="352"/>
                    </a:lnTo>
                    <a:cubicBezTo>
                      <a:pt x="2899" y="584"/>
                      <a:pt x="2667" y="927"/>
                      <a:pt x="2315" y="1158"/>
                    </a:cubicBezTo>
                    <a:cubicBezTo>
                      <a:pt x="2315" y="1278"/>
                      <a:pt x="2204" y="1390"/>
                      <a:pt x="2084" y="1510"/>
                    </a:cubicBezTo>
                    <a:lnTo>
                      <a:pt x="1852" y="1741"/>
                    </a:lnTo>
                    <a:cubicBezTo>
                      <a:pt x="1852" y="1741"/>
                      <a:pt x="1741" y="1853"/>
                      <a:pt x="1621" y="1853"/>
                    </a:cubicBezTo>
                    <a:cubicBezTo>
                      <a:pt x="1510" y="1853"/>
                      <a:pt x="1389" y="1973"/>
                      <a:pt x="1278" y="1853"/>
                    </a:cubicBezTo>
                    <a:close/>
                    <a:moveTo>
                      <a:pt x="3593" y="232"/>
                    </a:moveTo>
                    <a:cubicBezTo>
                      <a:pt x="3704" y="232"/>
                      <a:pt x="3593" y="232"/>
                      <a:pt x="3825" y="121"/>
                    </a:cubicBezTo>
                    <a:lnTo>
                      <a:pt x="3936" y="121"/>
                    </a:lnTo>
                    <a:lnTo>
                      <a:pt x="3936" y="121"/>
                    </a:lnTo>
                    <a:lnTo>
                      <a:pt x="4056" y="121"/>
                    </a:lnTo>
                    <a:cubicBezTo>
                      <a:pt x="4056" y="121"/>
                      <a:pt x="4167" y="1"/>
                      <a:pt x="3936" y="1"/>
                    </a:cubicBezTo>
                    <a:cubicBezTo>
                      <a:pt x="3825" y="1"/>
                      <a:pt x="3704" y="121"/>
                      <a:pt x="3473" y="121"/>
                    </a:cubicBezTo>
                    <a:lnTo>
                      <a:pt x="3362" y="121"/>
                    </a:lnTo>
                    <a:cubicBezTo>
                      <a:pt x="2778" y="121"/>
                      <a:pt x="2315" y="232"/>
                      <a:pt x="1973" y="695"/>
                    </a:cubicBezTo>
                    <a:cubicBezTo>
                      <a:pt x="1973" y="815"/>
                      <a:pt x="1852" y="927"/>
                      <a:pt x="1852" y="927"/>
                    </a:cubicBezTo>
                    <a:cubicBezTo>
                      <a:pt x="1741" y="927"/>
                      <a:pt x="1741" y="1047"/>
                      <a:pt x="1621" y="1047"/>
                    </a:cubicBezTo>
                    <a:cubicBezTo>
                      <a:pt x="1621" y="1158"/>
                      <a:pt x="1510" y="1158"/>
                      <a:pt x="1510" y="1158"/>
                    </a:cubicBezTo>
                    <a:lnTo>
                      <a:pt x="1158" y="1390"/>
                    </a:lnTo>
                    <a:lnTo>
                      <a:pt x="926" y="1390"/>
                    </a:lnTo>
                    <a:lnTo>
                      <a:pt x="695" y="1510"/>
                    </a:lnTo>
                    <a:cubicBezTo>
                      <a:pt x="463" y="1510"/>
                      <a:pt x="232" y="1621"/>
                      <a:pt x="121" y="1741"/>
                    </a:cubicBezTo>
                    <a:cubicBezTo>
                      <a:pt x="0" y="1853"/>
                      <a:pt x="0" y="1853"/>
                      <a:pt x="121" y="1853"/>
                    </a:cubicBezTo>
                    <a:lnTo>
                      <a:pt x="352" y="1741"/>
                    </a:lnTo>
                    <a:cubicBezTo>
                      <a:pt x="695" y="1621"/>
                      <a:pt x="1047" y="1510"/>
                      <a:pt x="1278" y="1390"/>
                    </a:cubicBezTo>
                    <a:lnTo>
                      <a:pt x="1510" y="1390"/>
                    </a:lnTo>
                    <a:lnTo>
                      <a:pt x="1621" y="1278"/>
                    </a:lnTo>
                    <a:cubicBezTo>
                      <a:pt x="1510" y="1510"/>
                      <a:pt x="1389" y="1621"/>
                      <a:pt x="1158" y="1853"/>
                    </a:cubicBezTo>
                    <a:lnTo>
                      <a:pt x="1047" y="1853"/>
                    </a:lnTo>
                    <a:cubicBezTo>
                      <a:pt x="815" y="1853"/>
                      <a:pt x="232" y="2084"/>
                      <a:pt x="232" y="2204"/>
                    </a:cubicBezTo>
                    <a:cubicBezTo>
                      <a:pt x="352" y="2204"/>
                      <a:pt x="463" y="2084"/>
                      <a:pt x="584" y="2084"/>
                    </a:cubicBezTo>
                    <a:cubicBezTo>
                      <a:pt x="815" y="1973"/>
                      <a:pt x="926" y="1973"/>
                      <a:pt x="1158" y="1973"/>
                    </a:cubicBezTo>
                    <a:lnTo>
                      <a:pt x="1278" y="1973"/>
                    </a:lnTo>
                    <a:cubicBezTo>
                      <a:pt x="1278" y="2084"/>
                      <a:pt x="1389" y="2084"/>
                      <a:pt x="1389" y="2084"/>
                    </a:cubicBezTo>
                    <a:cubicBezTo>
                      <a:pt x="1389" y="2084"/>
                      <a:pt x="1278" y="2204"/>
                      <a:pt x="1158" y="2204"/>
                    </a:cubicBezTo>
                    <a:cubicBezTo>
                      <a:pt x="926" y="2316"/>
                      <a:pt x="926" y="2316"/>
                      <a:pt x="695" y="2316"/>
                    </a:cubicBezTo>
                    <a:lnTo>
                      <a:pt x="584" y="2316"/>
                    </a:lnTo>
                    <a:lnTo>
                      <a:pt x="352" y="2316"/>
                    </a:lnTo>
                    <a:cubicBezTo>
                      <a:pt x="463" y="2436"/>
                      <a:pt x="695" y="2436"/>
                      <a:pt x="815" y="2436"/>
                    </a:cubicBezTo>
                    <a:lnTo>
                      <a:pt x="926" y="2436"/>
                    </a:lnTo>
                    <a:cubicBezTo>
                      <a:pt x="1158" y="2436"/>
                      <a:pt x="1389" y="2204"/>
                      <a:pt x="1510" y="2084"/>
                    </a:cubicBezTo>
                    <a:cubicBezTo>
                      <a:pt x="1741" y="1973"/>
                      <a:pt x="1852" y="1853"/>
                      <a:pt x="2084" y="1741"/>
                    </a:cubicBezTo>
                    <a:cubicBezTo>
                      <a:pt x="2204" y="1621"/>
                      <a:pt x="2204" y="1510"/>
                      <a:pt x="2315" y="1510"/>
                    </a:cubicBezTo>
                    <a:cubicBezTo>
                      <a:pt x="2204" y="1621"/>
                      <a:pt x="2084" y="1853"/>
                      <a:pt x="1973" y="1973"/>
                    </a:cubicBezTo>
                    <a:cubicBezTo>
                      <a:pt x="1852" y="2204"/>
                      <a:pt x="1621" y="2547"/>
                      <a:pt x="1389" y="2667"/>
                    </a:cubicBezTo>
                    <a:cubicBezTo>
                      <a:pt x="1158" y="2779"/>
                      <a:pt x="926" y="2779"/>
                      <a:pt x="926" y="2779"/>
                    </a:cubicBezTo>
                    <a:cubicBezTo>
                      <a:pt x="1047" y="2899"/>
                      <a:pt x="1047" y="2899"/>
                      <a:pt x="1158" y="2899"/>
                    </a:cubicBezTo>
                    <a:cubicBezTo>
                      <a:pt x="1510" y="2779"/>
                      <a:pt x="1852" y="2547"/>
                      <a:pt x="2084" y="2204"/>
                    </a:cubicBezTo>
                    <a:cubicBezTo>
                      <a:pt x="2084" y="2084"/>
                      <a:pt x="2547" y="1741"/>
                      <a:pt x="2667" y="1621"/>
                    </a:cubicBezTo>
                    <a:lnTo>
                      <a:pt x="2547" y="1741"/>
                    </a:lnTo>
                    <a:cubicBezTo>
                      <a:pt x="2436" y="2084"/>
                      <a:pt x="2315" y="2436"/>
                      <a:pt x="2084" y="2667"/>
                    </a:cubicBezTo>
                    <a:cubicBezTo>
                      <a:pt x="1973" y="2899"/>
                      <a:pt x="1741" y="2899"/>
                      <a:pt x="1510" y="3010"/>
                    </a:cubicBezTo>
                    <a:lnTo>
                      <a:pt x="1389" y="3131"/>
                    </a:lnTo>
                    <a:cubicBezTo>
                      <a:pt x="1389" y="3242"/>
                      <a:pt x="1510" y="3131"/>
                      <a:pt x="1510" y="3131"/>
                    </a:cubicBezTo>
                    <a:cubicBezTo>
                      <a:pt x="1973" y="3010"/>
                      <a:pt x="2315" y="2779"/>
                      <a:pt x="2547" y="2204"/>
                    </a:cubicBezTo>
                    <a:cubicBezTo>
                      <a:pt x="2778" y="1741"/>
                      <a:pt x="2667" y="1853"/>
                      <a:pt x="3010" y="1390"/>
                    </a:cubicBezTo>
                    <a:cubicBezTo>
                      <a:pt x="3010" y="1390"/>
                      <a:pt x="3010" y="1278"/>
                      <a:pt x="3130" y="1278"/>
                    </a:cubicBezTo>
                    <a:cubicBezTo>
                      <a:pt x="3130" y="1158"/>
                      <a:pt x="3362" y="1158"/>
                      <a:pt x="3362" y="1158"/>
                    </a:cubicBezTo>
                    <a:lnTo>
                      <a:pt x="3473" y="1158"/>
                    </a:lnTo>
                    <a:lnTo>
                      <a:pt x="3593" y="1047"/>
                    </a:lnTo>
                    <a:lnTo>
                      <a:pt x="3362" y="1047"/>
                    </a:lnTo>
                    <a:cubicBezTo>
                      <a:pt x="3130" y="1047"/>
                      <a:pt x="2899" y="1158"/>
                      <a:pt x="2667" y="1390"/>
                    </a:cubicBezTo>
                    <a:cubicBezTo>
                      <a:pt x="2667" y="1390"/>
                      <a:pt x="2547" y="1390"/>
                      <a:pt x="2547" y="1510"/>
                    </a:cubicBezTo>
                    <a:cubicBezTo>
                      <a:pt x="2436" y="1510"/>
                      <a:pt x="2436" y="1621"/>
                      <a:pt x="2436" y="1621"/>
                    </a:cubicBezTo>
                    <a:cubicBezTo>
                      <a:pt x="2667" y="1047"/>
                      <a:pt x="2899" y="815"/>
                      <a:pt x="3362" y="464"/>
                    </a:cubicBezTo>
                    <a:cubicBezTo>
                      <a:pt x="3362" y="464"/>
                      <a:pt x="3362" y="352"/>
                      <a:pt x="3473"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0"/>
              <p:cNvSpPr/>
              <p:nvPr/>
            </p:nvSpPr>
            <p:spPr>
              <a:xfrm>
                <a:off x="4466615" y="3377913"/>
                <a:ext cx="216899" cy="400739"/>
              </a:xfrm>
              <a:custGeom>
                <a:rect b="b" l="l" r="r" t="t"/>
                <a:pathLst>
                  <a:path extrusionOk="0" h="4279" w="2316">
                    <a:moveTo>
                      <a:pt x="926" y="1038"/>
                    </a:moveTo>
                    <a:lnTo>
                      <a:pt x="1269" y="695"/>
                    </a:lnTo>
                    <a:lnTo>
                      <a:pt x="1269" y="695"/>
                    </a:lnTo>
                    <a:lnTo>
                      <a:pt x="1269" y="806"/>
                    </a:lnTo>
                    <a:lnTo>
                      <a:pt x="1269" y="806"/>
                    </a:lnTo>
                    <a:lnTo>
                      <a:pt x="1269" y="1389"/>
                    </a:lnTo>
                    <a:lnTo>
                      <a:pt x="1269" y="1732"/>
                    </a:lnTo>
                    <a:cubicBezTo>
                      <a:pt x="1269" y="1964"/>
                      <a:pt x="1269" y="2890"/>
                      <a:pt x="1158" y="3010"/>
                    </a:cubicBezTo>
                    <a:cubicBezTo>
                      <a:pt x="1158" y="3121"/>
                      <a:pt x="1037" y="3242"/>
                      <a:pt x="926" y="3353"/>
                    </a:cubicBezTo>
                    <a:cubicBezTo>
                      <a:pt x="926" y="3242"/>
                      <a:pt x="1037" y="3242"/>
                      <a:pt x="1037" y="3121"/>
                    </a:cubicBezTo>
                    <a:cubicBezTo>
                      <a:pt x="1037" y="3010"/>
                      <a:pt x="1037" y="2890"/>
                      <a:pt x="926" y="2779"/>
                    </a:cubicBezTo>
                    <a:cubicBezTo>
                      <a:pt x="926" y="2779"/>
                      <a:pt x="806" y="2315"/>
                      <a:pt x="806" y="2195"/>
                    </a:cubicBezTo>
                    <a:lnTo>
                      <a:pt x="806" y="2084"/>
                    </a:lnTo>
                    <a:lnTo>
                      <a:pt x="806" y="1964"/>
                    </a:lnTo>
                    <a:lnTo>
                      <a:pt x="806" y="1732"/>
                    </a:lnTo>
                    <a:cubicBezTo>
                      <a:pt x="695" y="1501"/>
                      <a:pt x="806" y="1269"/>
                      <a:pt x="926" y="1038"/>
                    </a:cubicBezTo>
                    <a:close/>
                    <a:moveTo>
                      <a:pt x="1500" y="112"/>
                    </a:moveTo>
                    <a:lnTo>
                      <a:pt x="1621" y="112"/>
                    </a:lnTo>
                    <a:lnTo>
                      <a:pt x="1621" y="0"/>
                    </a:lnTo>
                    <a:cubicBezTo>
                      <a:pt x="1500" y="0"/>
                      <a:pt x="1500" y="112"/>
                      <a:pt x="1389" y="112"/>
                    </a:cubicBezTo>
                    <a:cubicBezTo>
                      <a:pt x="1389" y="232"/>
                      <a:pt x="1269" y="463"/>
                      <a:pt x="1269" y="575"/>
                    </a:cubicBezTo>
                    <a:lnTo>
                      <a:pt x="1037" y="806"/>
                    </a:lnTo>
                    <a:cubicBezTo>
                      <a:pt x="926" y="806"/>
                      <a:pt x="806" y="1038"/>
                      <a:pt x="806" y="1158"/>
                    </a:cubicBezTo>
                    <a:cubicBezTo>
                      <a:pt x="574" y="1389"/>
                      <a:pt x="574" y="1732"/>
                      <a:pt x="574" y="2084"/>
                    </a:cubicBezTo>
                    <a:cubicBezTo>
                      <a:pt x="695" y="2315"/>
                      <a:pt x="695" y="2195"/>
                      <a:pt x="695" y="2315"/>
                    </a:cubicBezTo>
                    <a:cubicBezTo>
                      <a:pt x="695" y="2427"/>
                      <a:pt x="695" y="2547"/>
                      <a:pt x="574" y="2658"/>
                    </a:cubicBezTo>
                    <a:cubicBezTo>
                      <a:pt x="574" y="2890"/>
                      <a:pt x="463" y="3121"/>
                      <a:pt x="343" y="3242"/>
                    </a:cubicBezTo>
                    <a:cubicBezTo>
                      <a:pt x="232" y="3473"/>
                      <a:pt x="111" y="3584"/>
                      <a:pt x="111" y="3705"/>
                    </a:cubicBezTo>
                    <a:cubicBezTo>
                      <a:pt x="111" y="3816"/>
                      <a:pt x="0" y="4168"/>
                      <a:pt x="0" y="4168"/>
                    </a:cubicBezTo>
                    <a:lnTo>
                      <a:pt x="111" y="4168"/>
                    </a:lnTo>
                    <a:cubicBezTo>
                      <a:pt x="111" y="4047"/>
                      <a:pt x="111" y="3936"/>
                      <a:pt x="232" y="3816"/>
                    </a:cubicBezTo>
                    <a:cubicBezTo>
                      <a:pt x="343" y="3473"/>
                      <a:pt x="574" y="3242"/>
                      <a:pt x="695" y="2890"/>
                    </a:cubicBezTo>
                    <a:cubicBezTo>
                      <a:pt x="695" y="2779"/>
                      <a:pt x="806" y="2658"/>
                      <a:pt x="806" y="2547"/>
                    </a:cubicBezTo>
                    <a:lnTo>
                      <a:pt x="806" y="3010"/>
                    </a:lnTo>
                    <a:cubicBezTo>
                      <a:pt x="926" y="3121"/>
                      <a:pt x="926" y="3353"/>
                      <a:pt x="806" y="3353"/>
                    </a:cubicBezTo>
                    <a:cubicBezTo>
                      <a:pt x="806" y="3473"/>
                      <a:pt x="463" y="3705"/>
                      <a:pt x="463" y="4168"/>
                    </a:cubicBezTo>
                    <a:lnTo>
                      <a:pt x="463" y="4279"/>
                    </a:lnTo>
                    <a:cubicBezTo>
                      <a:pt x="463" y="4168"/>
                      <a:pt x="695" y="3936"/>
                      <a:pt x="695" y="3816"/>
                    </a:cubicBezTo>
                    <a:cubicBezTo>
                      <a:pt x="806" y="3584"/>
                      <a:pt x="1037" y="3473"/>
                      <a:pt x="1158" y="3353"/>
                    </a:cubicBezTo>
                    <a:lnTo>
                      <a:pt x="1158" y="3353"/>
                    </a:lnTo>
                    <a:cubicBezTo>
                      <a:pt x="1158" y="3584"/>
                      <a:pt x="1037" y="3705"/>
                      <a:pt x="926" y="3936"/>
                    </a:cubicBezTo>
                    <a:cubicBezTo>
                      <a:pt x="926" y="4047"/>
                      <a:pt x="695" y="4168"/>
                      <a:pt x="695" y="4279"/>
                    </a:cubicBezTo>
                    <a:cubicBezTo>
                      <a:pt x="695" y="4279"/>
                      <a:pt x="806" y="4168"/>
                      <a:pt x="926" y="4168"/>
                    </a:cubicBezTo>
                    <a:cubicBezTo>
                      <a:pt x="1269" y="3816"/>
                      <a:pt x="1269" y="3473"/>
                      <a:pt x="1389" y="3010"/>
                    </a:cubicBezTo>
                    <a:lnTo>
                      <a:pt x="1389" y="2658"/>
                    </a:lnTo>
                    <a:lnTo>
                      <a:pt x="1389" y="2315"/>
                    </a:lnTo>
                    <a:lnTo>
                      <a:pt x="1500" y="2547"/>
                    </a:lnTo>
                    <a:lnTo>
                      <a:pt x="1500" y="2890"/>
                    </a:lnTo>
                    <a:cubicBezTo>
                      <a:pt x="1621" y="3010"/>
                      <a:pt x="1621" y="3242"/>
                      <a:pt x="1621" y="3353"/>
                    </a:cubicBezTo>
                    <a:lnTo>
                      <a:pt x="1621" y="3584"/>
                    </a:lnTo>
                    <a:cubicBezTo>
                      <a:pt x="1621" y="3936"/>
                      <a:pt x="1500" y="3936"/>
                      <a:pt x="1389" y="4168"/>
                    </a:cubicBezTo>
                    <a:cubicBezTo>
                      <a:pt x="1389" y="4279"/>
                      <a:pt x="1500" y="4168"/>
                      <a:pt x="1500" y="4168"/>
                    </a:cubicBezTo>
                    <a:cubicBezTo>
                      <a:pt x="1732" y="3936"/>
                      <a:pt x="1732" y="3705"/>
                      <a:pt x="1732" y="3473"/>
                    </a:cubicBezTo>
                    <a:lnTo>
                      <a:pt x="1732" y="2779"/>
                    </a:lnTo>
                    <a:lnTo>
                      <a:pt x="1732" y="2315"/>
                    </a:lnTo>
                    <a:lnTo>
                      <a:pt x="1732" y="2195"/>
                    </a:lnTo>
                    <a:lnTo>
                      <a:pt x="1732" y="2315"/>
                    </a:lnTo>
                    <a:lnTo>
                      <a:pt x="1852" y="2547"/>
                    </a:lnTo>
                    <a:cubicBezTo>
                      <a:pt x="1852" y="2658"/>
                      <a:pt x="2084" y="3010"/>
                      <a:pt x="2084" y="3121"/>
                    </a:cubicBezTo>
                    <a:cubicBezTo>
                      <a:pt x="2084" y="3473"/>
                      <a:pt x="2084" y="3584"/>
                      <a:pt x="1963" y="3936"/>
                    </a:cubicBezTo>
                    <a:lnTo>
                      <a:pt x="1852" y="4168"/>
                    </a:lnTo>
                    <a:lnTo>
                      <a:pt x="1963" y="4168"/>
                    </a:lnTo>
                    <a:cubicBezTo>
                      <a:pt x="1963" y="4047"/>
                      <a:pt x="1963" y="4047"/>
                      <a:pt x="2084" y="4047"/>
                    </a:cubicBezTo>
                    <a:cubicBezTo>
                      <a:pt x="2195" y="3705"/>
                      <a:pt x="2315" y="3353"/>
                      <a:pt x="2195" y="3010"/>
                    </a:cubicBezTo>
                    <a:cubicBezTo>
                      <a:pt x="2084" y="2779"/>
                      <a:pt x="1963" y="2658"/>
                      <a:pt x="1963" y="2315"/>
                    </a:cubicBezTo>
                    <a:cubicBezTo>
                      <a:pt x="1852" y="2195"/>
                      <a:pt x="1852" y="2084"/>
                      <a:pt x="1852" y="1964"/>
                    </a:cubicBezTo>
                    <a:lnTo>
                      <a:pt x="1852" y="1852"/>
                    </a:lnTo>
                    <a:cubicBezTo>
                      <a:pt x="1852" y="1621"/>
                      <a:pt x="1732" y="1621"/>
                      <a:pt x="1852" y="1389"/>
                    </a:cubicBezTo>
                    <a:cubicBezTo>
                      <a:pt x="1852" y="1389"/>
                      <a:pt x="1963" y="1269"/>
                      <a:pt x="1963" y="1158"/>
                    </a:cubicBezTo>
                    <a:lnTo>
                      <a:pt x="1852" y="1158"/>
                    </a:lnTo>
                    <a:cubicBezTo>
                      <a:pt x="1732" y="1389"/>
                      <a:pt x="1621" y="1621"/>
                      <a:pt x="1621" y="1964"/>
                    </a:cubicBezTo>
                    <a:lnTo>
                      <a:pt x="1500" y="2315"/>
                    </a:lnTo>
                    <a:lnTo>
                      <a:pt x="1500" y="2084"/>
                    </a:lnTo>
                    <a:cubicBezTo>
                      <a:pt x="1500" y="2084"/>
                      <a:pt x="1500" y="1964"/>
                      <a:pt x="1389" y="1852"/>
                    </a:cubicBezTo>
                    <a:lnTo>
                      <a:pt x="1389" y="1501"/>
                    </a:lnTo>
                    <a:lnTo>
                      <a:pt x="1389" y="1158"/>
                    </a:lnTo>
                    <a:lnTo>
                      <a:pt x="1389" y="695"/>
                    </a:lnTo>
                    <a:cubicBezTo>
                      <a:pt x="1389" y="463"/>
                      <a:pt x="1389" y="575"/>
                      <a:pt x="1500" y="463"/>
                    </a:cubicBezTo>
                    <a:cubicBezTo>
                      <a:pt x="1500" y="463"/>
                      <a:pt x="1389" y="463"/>
                      <a:pt x="1500"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0"/>
              <p:cNvSpPr/>
              <p:nvPr/>
            </p:nvSpPr>
            <p:spPr>
              <a:xfrm>
                <a:off x="4054627" y="2619024"/>
                <a:ext cx="303621" cy="368710"/>
              </a:xfrm>
              <a:custGeom>
                <a:rect b="b" l="l" r="r" t="t"/>
                <a:pathLst>
                  <a:path extrusionOk="0" h="3937" w="3242">
                    <a:moveTo>
                      <a:pt x="2890" y="2779"/>
                    </a:moveTo>
                    <a:lnTo>
                      <a:pt x="2890" y="3242"/>
                    </a:lnTo>
                    <a:cubicBezTo>
                      <a:pt x="2890" y="3242"/>
                      <a:pt x="2779" y="3242"/>
                      <a:pt x="2779" y="3121"/>
                    </a:cubicBezTo>
                    <a:cubicBezTo>
                      <a:pt x="2427" y="2779"/>
                      <a:pt x="1853" y="2316"/>
                      <a:pt x="1501" y="1853"/>
                    </a:cubicBezTo>
                    <a:cubicBezTo>
                      <a:pt x="1390" y="1732"/>
                      <a:pt x="1390" y="1732"/>
                      <a:pt x="1390" y="1621"/>
                    </a:cubicBezTo>
                    <a:cubicBezTo>
                      <a:pt x="1269" y="1621"/>
                      <a:pt x="1269" y="1621"/>
                      <a:pt x="1269" y="1501"/>
                    </a:cubicBezTo>
                    <a:lnTo>
                      <a:pt x="1269" y="1269"/>
                    </a:lnTo>
                    <a:lnTo>
                      <a:pt x="1390" y="1390"/>
                    </a:lnTo>
                    <a:cubicBezTo>
                      <a:pt x="1501" y="1501"/>
                      <a:pt x="1621" y="1621"/>
                      <a:pt x="1853" y="1732"/>
                    </a:cubicBezTo>
                    <a:cubicBezTo>
                      <a:pt x="2084" y="1853"/>
                      <a:pt x="2316" y="1964"/>
                      <a:pt x="2427" y="2195"/>
                    </a:cubicBezTo>
                    <a:cubicBezTo>
                      <a:pt x="2547" y="2195"/>
                      <a:pt x="2658" y="2316"/>
                      <a:pt x="2658" y="2427"/>
                    </a:cubicBezTo>
                    <a:cubicBezTo>
                      <a:pt x="2779" y="2427"/>
                      <a:pt x="2779" y="2427"/>
                      <a:pt x="2779" y="2547"/>
                    </a:cubicBezTo>
                    <a:close/>
                    <a:moveTo>
                      <a:pt x="1501" y="112"/>
                    </a:moveTo>
                    <a:cubicBezTo>
                      <a:pt x="1501" y="112"/>
                      <a:pt x="1390" y="1"/>
                      <a:pt x="1269" y="1"/>
                    </a:cubicBezTo>
                    <a:lnTo>
                      <a:pt x="1390" y="112"/>
                    </a:lnTo>
                    <a:cubicBezTo>
                      <a:pt x="1501" y="464"/>
                      <a:pt x="1501" y="464"/>
                      <a:pt x="1501" y="695"/>
                    </a:cubicBezTo>
                    <a:lnTo>
                      <a:pt x="1621" y="927"/>
                    </a:lnTo>
                    <a:cubicBezTo>
                      <a:pt x="1621" y="1158"/>
                      <a:pt x="1732" y="1390"/>
                      <a:pt x="1853" y="1621"/>
                    </a:cubicBezTo>
                    <a:cubicBezTo>
                      <a:pt x="1853" y="1621"/>
                      <a:pt x="1501" y="1390"/>
                      <a:pt x="1501" y="1269"/>
                    </a:cubicBezTo>
                    <a:cubicBezTo>
                      <a:pt x="1390" y="1269"/>
                      <a:pt x="1390" y="1158"/>
                      <a:pt x="1269" y="1158"/>
                    </a:cubicBezTo>
                    <a:lnTo>
                      <a:pt x="1269" y="1038"/>
                    </a:lnTo>
                    <a:lnTo>
                      <a:pt x="1269" y="927"/>
                    </a:lnTo>
                    <a:cubicBezTo>
                      <a:pt x="1269" y="806"/>
                      <a:pt x="1269" y="695"/>
                      <a:pt x="1158" y="575"/>
                    </a:cubicBezTo>
                    <a:cubicBezTo>
                      <a:pt x="1158" y="464"/>
                      <a:pt x="1038" y="232"/>
                      <a:pt x="927" y="232"/>
                    </a:cubicBezTo>
                    <a:cubicBezTo>
                      <a:pt x="927" y="343"/>
                      <a:pt x="1269" y="695"/>
                      <a:pt x="1158" y="1390"/>
                    </a:cubicBezTo>
                    <a:cubicBezTo>
                      <a:pt x="1038" y="1269"/>
                      <a:pt x="927" y="1038"/>
                      <a:pt x="927" y="927"/>
                    </a:cubicBezTo>
                    <a:cubicBezTo>
                      <a:pt x="806" y="806"/>
                      <a:pt x="806" y="575"/>
                      <a:pt x="806" y="464"/>
                    </a:cubicBezTo>
                    <a:lnTo>
                      <a:pt x="806" y="343"/>
                    </a:lnTo>
                    <a:cubicBezTo>
                      <a:pt x="695" y="464"/>
                      <a:pt x="695" y="806"/>
                      <a:pt x="806" y="927"/>
                    </a:cubicBezTo>
                    <a:lnTo>
                      <a:pt x="806" y="1038"/>
                    </a:lnTo>
                    <a:lnTo>
                      <a:pt x="806" y="1158"/>
                    </a:lnTo>
                    <a:cubicBezTo>
                      <a:pt x="927" y="1390"/>
                      <a:pt x="1390" y="1964"/>
                      <a:pt x="1621" y="2195"/>
                    </a:cubicBezTo>
                    <a:lnTo>
                      <a:pt x="1621" y="2195"/>
                    </a:lnTo>
                    <a:lnTo>
                      <a:pt x="1621" y="2195"/>
                    </a:lnTo>
                    <a:cubicBezTo>
                      <a:pt x="1501" y="2084"/>
                      <a:pt x="1269" y="1964"/>
                      <a:pt x="1158" y="1964"/>
                    </a:cubicBezTo>
                    <a:cubicBezTo>
                      <a:pt x="927" y="1853"/>
                      <a:pt x="695" y="1621"/>
                      <a:pt x="575" y="1501"/>
                    </a:cubicBezTo>
                    <a:lnTo>
                      <a:pt x="343" y="1038"/>
                    </a:lnTo>
                    <a:lnTo>
                      <a:pt x="343" y="927"/>
                    </a:lnTo>
                    <a:cubicBezTo>
                      <a:pt x="232" y="1038"/>
                      <a:pt x="343" y="1269"/>
                      <a:pt x="343" y="1390"/>
                    </a:cubicBezTo>
                    <a:cubicBezTo>
                      <a:pt x="575" y="1621"/>
                      <a:pt x="695" y="1853"/>
                      <a:pt x="927" y="1964"/>
                    </a:cubicBezTo>
                    <a:lnTo>
                      <a:pt x="1158" y="2195"/>
                    </a:lnTo>
                    <a:lnTo>
                      <a:pt x="1501" y="2547"/>
                    </a:lnTo>
                    <a:cubicBezTo>
                      <a:pt x="1158" y="2316"/>
                      <a:pt x="806" y="2316"/>
                      <a:pt x="464" y="2084"/>
                    </a:cubicBezTo>
                    <a:cubicBezTo>
                      <a:pt x="232" y="1853"/>
                      <a:pt x="232" y="1732"/>
                      <a:pt x="112" y="1501"/>
                    </a:cubicBezTo>
                    <a:cubicBezTo>
                      <a:pt x="112" y="1390"/>
                      <a:pt x="1" y="1269"/>
                      <a:pt x="1" y="1269"/>
                    </a:cubicBezTo>
                    <a:lnTo>
                      <a:pt x="1" y="1269"/>
                    </a:lnTo>
                    <a:lnTo>
                      <a:pt x="1" y="1501"/>
                    </a:lnTo>
                    <a:cubicBezTo>
                      <a:pt x="1" y="1621"/>
                      <a:pt x="112" y="1732"/>
                      <a:pt x="232" y="1964"/>
                    </a:cubicBezTo>
                    <a:cubicBezTo>
                      <a:pt x="464" y="2316"/>
                      <a:pt x="927" y="2427"/>
                      <a:pt x="1390" y="2658"/>
                    </a:cubicBezTo>
                    <a:cubicBezTo>
                      <a:pt x="1501" y="2658"/>
                      <a:pt x="1621" y="2779"/>
                      <a:pt x="1732" y="2890"/>
                    </a:cubicBezTo>
                    <a:cubicBezTo>
                      <a:pt x="1853" y="2890"/>
                      <a:pt x="1853" y="3010"/>
                      <a:pt x="1853" y="3010"/>
                    </a:cubicBezTo>
                    <a:cubicBezTo>
                      <a:pt x="1964" y="3121"/>
                      <a:pt x="1964" y="3473"/>
                      <a:pt x="2084" y="3473"/>
                    </a:cubicBezTo>
                    <a:lnTo>
                      <a:pt x="2084" y="3353"/>
                    </a:lnTo>
                    <a:cubicBezTo>
                      <a:pt x="2084" y="3121"/>
                      <a:pt x="2084" y="3121"/>
                      <a:pt x="1964" y="2890"/>
                    </a:cubicBezTo>
                    <a:cubicBezTo>
                      <a:pt x="1853" y="2547"/>
                      <a:pt x="1621" y="2427"/>
                      <a:pt x="1501" y="2316"/>
                    </a:cubicBezTo>
                    <a:cubicBezTo>
                      <a:pt x="1621" y="2427"/>
                      <a:pt x="1853" y="2547"/>
                      <a:pt x="1964" y="2547"/>
                    </a:cubicBezTo>
                    <a:cubicBezTo>
                      <a:pt x="2195" y="2779"/>
                      <a:pt x="2658" y="3121"/>
                      <a:pt x="2779" y="3353"/>
                    </a:cubicBezTo>
                    <a:cubicBezTo>
                      <a:pt x="2890" y="3473"/>
                      <a:pt x="2890" y="3473"/>
                      <a:pt x="2890" y="3584"/>
                    </a:cubicBezTo>
                    <a:lnTo>
                      <a:pt x="3010" y="3584"/>
                    </a:lnTo>
                    <a:lnTo>
                      <a:pt x="3010" y="3816"/>
                    </a:lnTo>
                    <a:cubicBezTo>
                      <a:pt x="3121" y="3816"/>
                      <a:pt x="3121" y="3816"/>
                      <a:pt x="3121" y="3936"/>
                    </a:cubicBezTo>
                    <a:cubicBezTo>
                      <a:pt x="3010" y="3936"/>
                      <a:pt x="3121" y="3936"/>
                      <a:pt x="3121" y="3936"/>
                    </a:cubicBezTo>
                    <a:cubicBezTo>
                      <a:pt x="3242" y="3936"/>
                      <a:pt x="3121" y="3816"/>
                      <a:pt x="3121" y="3705"/>
                    </a:cubicBezTo>
                    <a:cubicBezTo>
                      <a:pt x="3121" y="3584"/>
                      <a:pt x="3121" y="3584"/>
                      <a:pt x="3010" y="3473"/>
                    </a:cubicBezTo>
                    <a:lnTo>
                      <a:pt x="3010" y="3353"/>
                    </a:lnTo>
                    <a:lnTo>
                      <a:pt x="3010" y="2890"/>
                    </a:lnTo>
                    <a:cubicBezTo>
                      <a:pt x="3010" y="2658"/>
                      <a:pt x="3010" y="2547"/>
                      <a:pt x="2890" y="2316"/>
                    </a:cubicBezTo>
                    <a:cubicBezTo>
                      <a:pt x="2658" y="2084"/>
                      <a:pt x="2547" y="1964"/>
                      <a:pt x="2316" y="1853"/>
                    </a:cubicBezTo>
                    <a:lnTo>
                      <a:pt x="2195" y="1732"/>
                    </a:lnTo>
                    <a:lnTo>
                      <a:pt x="1853" y="1390"/>
                    </a:lnTo>
                    <a:cubicBezTo>
                      <a:pt x="1732" y="1038"/>
                      <a:pt x="1732" y="927"/>
                      <a:pt x="1732" y="69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0"/>
              <p:cNvSpPr/>
              <p:nvPr/>
            </p:nvSpPr>
            <p:spPr>
              <a:xfrm>
                <a:off x="4216837" y="2477698"/>
                <a:ext cx="184776" cy="86816"/>
              </a:xfrm>
              <a:custGeom>
                <a:rect b="b" l="l" r="r" t="t"/>
                <a:pathLst>
                  <a:path extrusionOk="0" h="927" w="1973">
                    <a:moveTo>
                      <a:pt x="0" y="926"/>
                    </a:moveTo>
                    <a:cubicBezTo>
                      <a:pt x="0" y="926"/>
                      <a:pt x="121" y="815"/>
                      <a:pt x="232" y="815"/>
                    </a:cubicBezTo>
                    <a:cubicBezTo>
                      <a:pt x="352" y="815"/>
                      <a:pt x="352" y="695"/>
                      <a:pt x="463" y="695"/>
                    </a:cubicBezTo>
                    <a:cubicBezTo>
                      <a:pt x="695" y="584"/>
                      <a:pt x="815" y="463"/>
                      <a:pt x="1047" y="463"/>
                    </a:cubicBezTo>
                    <a:lnTo>
                      <a:pt x="1047" y="352"/>
                    </a:lnTo>
                    <a:cubicBezTo>
                      <a:pt x="1278" y="352"/>
                      <a:pt x="1973" y="121"/>
                      <a:pt x="1973" y="0"/>
                    </a:cubicBezTo>
                    <a:lnTo>
                      <a:pt x="1973" y="0"/>
                    </a:lnTo>
                    <a:lnTo>
                      <a:pt x="1741" y="0"/>
                    </a:lnTo>
                    <a:cubicBezTo>
                      <a:pt x="1510" y="121"/>
                      <a:pt x="1278" y="121"/>
                      <a:pt x="1158" y="232"/>
                    </a:cubicBezTo>
                    <a:lnTo>
                      <a:pt x="1047" y="232"/>
                    </a:lnTo>
                    <a:cubicBezTo>
                      <a:pt x="815" y="352"/>
                      <a:pt x="695" y="352"/>
                      <a:pt x="584" y="463"/>
                    </a:cubicBezTo>
                    <a:cubicBezTo>
                      <a:pt x="352" y="584"/>
                      <a:pt x="0" y="815"/>
                      <a:pt x="0" y="926"/>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0"/>
              <p:cNvSpPr/>
              <p:nvPr/>
            </p:nvSpPr>
            <p:spPr>
              <a:xfrm>
                <a:off x="5203773" y="3171496"/>
                <a:ext cx="32216" cy="163143"/>
              </a:xfrm>
              <a:custGeom>
                <a:rect b="b" l="l" r="r" t="t"/>
                <a:pathLst>
                  <a:path extrusionOk="0" h="1742" w="344">
                    <a:moveTo>
                      <a:pt x="343" y="352"/>
                    </a:moveTo>
                    <a:lnTo>
                      <a:pt x="343" y="121"/>
                    </a:lnTo>
                    <a:lnTo>
                      <a:pt x="343" y="1"/>
                    </a:lnTo>
                    <a:cubicBezTo>
                      <a:pt x="232" y="1"/>
                      <a:pt x="232" y="121"/>
                      <a:pt x="232" y="232"/>
                    </a:cubicBezTo>
                    <a:lnTo>
                      <a:pt x="232" y="464"/>
                    </a:lnTo>
                    <a:cubicBezTo>
                      <a:pt x="232" y="695"/>
                      <a:pt x="112" y="1047"/>
                      <a:pt x="112" y="1278"/>
                    </a:cubicBezTo>
                    <a:lnTo>
                      <a:pt x="0" y="1621"/>
                    </a:lnTo>
                    <a:lnTo>
                      <a:pt x="0" y="1741"/>
                    </a:lnTo>
                    <a:cubicBezTo>
                      <a:pt x="232" y="1621"/>
                      <a:pt x="343" y="695"/>
                      <a:pt x="343"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0"/>
              <p:cNvSpPr/>
              <p:nvPr/>
            </p:nvSpPr>
            <p:spPr>
              <a:xfrm>
                <a:off x="4141351" y="3659815"/>
                <a:ext cx="140572" cy="97211"/>
              </a:xfrm>
              <a:custGeom>
                <a:rect b="b" l="l" r="r" t="t"/>
                <a:pathLst>
                  <a:path extrusionOk="0" h="1038" w="1501">
                    <a:moveTo>
                      <a:pt x="1158" y="926"/>
                    </a:moveTo>
                    <a:lnTo>
                      <a:pt x="1269" y="926"/>
                    </a:lnTo>
                    <a:cubicBezTo>
                      <a:pt x="1390" y="926"/>
                      <a:pt x="1390" y="926"/>
                      <a:pt x="1390" y="1037"/>
                    </a:cubicBezTo>
                    <a:cubicBezTo>
                      <a:pt x="1501" y="1037"/>
                      <a:pt x="1501" y="926"/>
                      <a:pt x="1501" y="926"/>
                    </a:cubicBezTo>
                    <a:cubicBezTo>
                      <a:pt x="1390" y="806"/>
                      <a:pt x="464" y="232"/>
                      <a:pt x="343" y="232"/>
                    </a:cubicBezTo>
                    <a:cubicBezTo>
                      <a:pt x="232" y="111"/>
                      <a:pt x="232" y="0"/>
                      <a:pt x="112" y="111"/>
                    </a:cubicBezTo>
                    <a:cubicBezTo>
                      <a:pt x="1" y="111"/>
                      <a:pt x="112" y="111"/>
                      <a:pt x="112" y="232"/>
                    </a:cubicBezTo>
                    <a:cubicBezTo>
                      <a:pt x="112" y="232"/>
                      <a:pt x="232" y="232"/>
                      <a:pt x="232" y="34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0"/>
              <p:cNvSpPr/>
              <p:nvPr/>
            </p:nvSpPr>
            <p:spPr>
              <a:xfrm>
                <a:off x="3978298" y="2694510"/>
                <a:ext cx="86816" cy="130177"/>
              </a:xfrm>
              <a:custGeom>
                <a:rect b="b" l="l" r="r" t="t"/>
                <a:pathLst>
                  <a:path extrusionOk="0" h="1390" w="927">
                    <a:moveTo>
                      <a:pt x="232" y="584"/>
                    </a:moveTo>
                    <a:lnTo>
                      <a:pt x="121" y="926"/>
                    </a:lnTo>
                    <a:lnTo>
                      <a:pt x="121" y="1047"/>
                    </a:lnTo>
                    <a:cubicBezTo>
                      <a:pt x="1" y="1158"/>
                      <a:pt x="121" y="1278"/>
                      <a:pt x="121" y="1278"/>
                    </a:cubicBezTo>
                    <a:cubicBezTo>
                      <a:pt x="232" y="1389"/>
                      <a:pt x="232" y="1158"/>
                      <a:pt x="232" y="1158"/>
                    </a:cubicBezTo>
                    <a:cubicBezTo>
                      <a:pt x="232" y="815"/>
                      <a:pt x="584" y="463"/>
                      <a:pt x="695" y="232"/>
                    </a:cubicBezTo>
                    <a:lnTo>
                      <a:pt x="927" y="0"/>
                    </a:lnTo>
                    <a:lnTo>
                      <a:pt x="816" y="0"/>
                    </a:lnTo>
                    <a:cubicBezTo>
                      <a:pt x="695" y="121"/>
                      <a:pt x="464" y="352"/>
                      <a:pt x="464" y="463"/>
                    </a:cubicBezTo>
                    <a:cubicBezTo>
                      <a:pt x="353" y="463"/>
                      <a:pt x="353" y="584"/>
                      <a:pt x="232" y="58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0"/>
              <p:cNvSpPr/>
              <p:nvPr/>
            </p:nvSpPr>
            <p:spPr>
              <a:xfrm>
                <a:off x="4488249" y="3161101"/>
                <a:ext cx="53850" cy="97211"/>
              </a:xfrm>
              <a:custGeom>
                <a:rect b="b" l="l" r="r" t="t"/>
                <a:pathLst>
                  <a:path extrusionOk="0" h="1038" w="575">
                    <a:moveTo>
                      <a:pt x="232" y="575"/>
                    </a:moveTo>
                    <a:cubicBezTo>
                      <a:pt x="112" y="575"/>
                      <a:pt x="1" y="806"/>
                      <a:pt x="1" y="926"/>
                    </a:cubicBezTo>
                    <a:cubicBezTo>
                      <a:pt x="1" y="1038"/>
                      <a:pt x="112" y="926"/>
                      <a:pt x="112" y="926"/>
                    </a:cubicBezTo>
                    <a:cubicBezTo>
                      <a:pt x="232" y="806"/>
                      <a:pt x="464" y="343"/>
                      <a:pt x="575" y="112"/>
                    </a:cubicBezTo>
                    <a:lnTo>
                      <a:pt x="575" y="0"/>
                    </a:lnTo>
                    <a:cubicBezTo>
                      <a:pt x="464" y="0"/>
                      <a:pt x="464" y="112"/>
                      <a:pt x="343" y="232"/>
                    </a:cubicBezTo>
                    <a:cubicBezTo>
                      <a:pt x="343" y="343"/>
                      <a:pt x="232" y="463"/>
                      <a:pt x="232" y="575"/>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0"/>
              <p:cNvSpPr/>
              <p:nvPr/>
            </p:nvSpPr>
            <p:spPr>
              <a:xfrm>
                <a:off x="4758818" y="2477698"/>
                <a:ext cx="98148" cy="43455"/>
              </a:xfrm>
              <a:custGeom>
                <a:rect b="b" l="l" r="r" t="t"/>
                <a:pathLst>
                  <a:path extrusionOk="0" h="464" w="1048">
                    <a:moveTo>
                      <a:pt x="1047" y="352"/>
                    </a:moveTo>
                    <a:lnTo>
                      <a:pt x="695" y="232"/>
                    </a:lnTo>
                    <a:lnTo>
                      <a:pt x="121" y="0"/>
                    </a:lnTo>
                    <a:cubicBezTo>
                      <a:pt x="1" y="121"/>
                      <a:pt x="232" y="121"/>
                      <a:pt x="232" y="232"/>
                    </a:cubicBezTo>
                    <a:cubicBezTo>
                      <a:pt x="353" y="232"/>
                      <a:pt x="695" y="352"/>
                      <a:pt x="816" y="352"/>
                    </a:cubicBezTo>
                    <a:cubicBezTo>
                      <a:pt x="927" y="463"/>
                      <a:pt x="1047" y="463"/>
                      <a:pt x="1047" y="463"/>
                    </a:cubicBezTo>
                    <a:lnTo>
                      <a:pt x="1047" y="352"/>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0"/>
              <p:cNvSpPr/>
              <p:nvPr/>
            </p:nvSpPr>
            <p:spPr>
              <a:xfrm>
                <a:off x="5192534" y="2889594"/>
                <a:ext cx="43455" cy="86816"/>
              </a:xfrm>
              <a:custGeom>
                <a:rect b="b" l="l" r="r" t="t"/>
                <a:pathLst>
                  <a:path extrusionOk="0" h="927" w="464">
                    <a:moveTo>
                      <a:pt x="0" y="1"/>
                    </a:moveTo>
                    <a:cubicBezTo>
                      <a:pt x="0" y="1"/>
                      <a:pt x="0" y="121"/>
                      <a:pt x="120" y="232"/>
                    </a:cubicBezTo>
                    <a:lnTo>
                      <a:pt x="232" y="695"/>
                    </a:lnTo>
                    <a:cubicBezTo>
                      <a:pt x="232" y="816"/>
                      <a:pt x="232" y="927"/>
                      <a:pt x="352" y="927"/>
                    </a:cubicBezTo>
                    <a:cubicBezTo>
                      <a:pt x="463" y="816"/>
                      <a:pt x="352" y="816"/>
                      <a:pt x="352" y="695"/>
                    </a:cubicBezTo>
                    <a:lnTo>
                      <a:pt x="352" y="584"/>
                    </a:lnTo>
                    <a:cubicBezTo>
                      <a:pt x="352" y="464"/>
                      <a:pt x="232" y="353"/>
                      <a:pt x="232" y="232"/>
                    </a:cubicBezTo>
                    <a:cubicBezTo>
                      <a:pt x="232" y="121"/>
                      <a:pt x="120" y="1"/>
                      <a:pt x="0"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0"/>
              <p:cNvSpPr/>
              <p:nvPr/>
            </p:nvSpPr>
            <p:spPr>
              <a:xfrm>
                <a:off x="4661698" y="3746540"/>
                <a:ext cx="75578" cy="53850"/>
              </a:xfrm>
              <a:custGeom>
                <a:rect b="b" l="l" r="r" t="t"/>
                <a:pathLst>
                  <a:path extrusionOk="0" h="575" w="807">
                    <a:moveTo>
                      <a:pt x="806" y="0"/>
                    </a:moveTo>
                    <a:cubicBezTo>
                      <a:pt x="695" y="0"/>
                      <a:pt x="575" y="343"/>
                      <a:pt x="343" y="343"/>
                    </a:cubicBezTo>
                    <a:cubicBezTo>
                      <a:pt x="343" y="343"/>
                      <a:pt x="112" y="343"/>
                      <a:pt x="1" y="463"/>
                    </a:cubicBezTo>
                    <a:lnTo>
                      <a:pt x="1" y="574"/>
                    </a:lnTo>
                    <a:cubicBezTo>
                      <a:pt x="112" y="574"/>
                      <a:pt x="232" y="463"/>
                      <a:pt x="232" y="463"/>
                    </a:cubicBezTo>
                    <a:cubicBezTo>
                      <a:pt x="464" y="463"/>
                      <a:pt x="575" y="463"/>
                      <a:pt x="695" y="343"/>
                    </a:cubicBezTo>
                    <a:cubicBezTo>
                      <a:pt x="695" y="232"/>
                      <a:pt x="806" y="232"/>
                      <a:pt x="806" y="11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0"/>
              <p:cNvSpPr/>
              <p:nvPr/>
            </p:nvSpPr>
            <p:spPr>
              <a:xfrm>
                <a:off x="4574974" y="3031014"/>
                <a:ext cx="43455" cy="75484"/>
              </a:xfrm>
              <a:custGeom>
                <a:rect b="b" l="l" r="r" t="t"/>
                <a:pathLst>
                  <a:path extrusionOk="0" h="806" w="464">
                    <a:moveTo>
                      <a:pt x="464" y="0"/>
                    </a:moveTo>
                    <a:lnTo>
                      <a:pt x="112" y="343"/>
                    </a:lnTo>
                    <a:cubicBezTo>
                      <a:pt x="112" y="463"/>
                      <a:pt x="1" y="574"/>
                      <a:pt x="1" y="574"/>
                    </a:cubicBezTo>
                    <a:lnTo>
                      <a:pt x="1" y="806"/>
                    </a:lnTo>
                    <a:cubicBezTo>
                      <a:pt x="112" y="806"/>
                      <a:pt x="112" y="695"/>
                      <a:pt x="112" y="574"/>
                    </a:cubicBezTo>
                    <a:cubicBezTo>
                      <a:pt x="232" y="574"/>
                      <a:pt x="232" y="463"/>
                      <a:pt x="232" y="463"/>
                    </a:cubicBezTo>
                    <a:cubicBezTo>
                      <a:pt x="343" y="343"/>
                      <a:pt x="343" y="343"/>
                      <a:pt x="343" y="232"/>
                    </a:cubicBezTo>
                    <a:lnTo>
                      <a:pt x="464" y="11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0"/>
              <p:cNvSpPr/>
              <p:nvPr/>
            </p:nvSpPr>
            <p:spPr>
              <a:xfrm>
                <a:off x="5117048" y="3431671"/>
                <a:ext cx="21727" cy="65182"/>
              </a:xfrm>
              <a:custGeom>
                <a:rect b="b" l="l" r="r" t="t"/>
                <a:pathLst>
                  <a:path extrusionOk="0" h="696" w="232">
                    <a:moveTo>
                      <a:pt x="232" y="464"/>
                    </a:moveTo>
                    <a:cubicBezTo>
                      <a:pt x="232" y="232"/>
                      <a:pt x="0" y="1"/>
                      <a:pt x="0" y="121"/>
                    </a:cubicBezTo>
                    <a:cubicBezTo>
                      <a:pt x="0" y="232"/>
                      <a:pt x="112" y="352"/>
                      <a:pt x="0" y="584"/>
                    </a:cubicBezTo>
                    <a:lnTo>
                      <a:pt x="0" y="695"/>
                    </a:lnTo>
                    <a:cubicBezTo>
                      <a:pt x="112" y="695"/>
                      <a:pt x="232" y="584"/>
                      <a:pt x="232" y="464"/>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0"/>
              <p:cNvSpPr/>
              <p:nvPr/>
            </p:nvSpPr>
            <p:spPr>
              <a:xfrm>
                <a:off x="3891573" y="3052648"/>
                <a:ext cx="11426" cy="53850"/>
              </a:xfrm>
              <a:custGeom>
                <a:rect b="b" l="l" r="r" t="t"/>
                <a:pathLst>
                  <a:path extrusionOk="0" h="575" w="122">
                    <a:moveTo>
                      <a:pt x="1" y="343"/>
                    </a:moveTo>
                    <a:lnTo>
                      <a:pt x="1" y="464"/>
                    </a:lnTo>
                    <a:cubicBezTo>
                      <a:pt x="1" y="575"/>
                      <a:pt x="1" y="575"/>
                      <a:pt x="121" y="575"/>
                    </a:cubicBezTo>
                    <a:lnTo>
                      <a:pt x="121" y="464"/>
                    </a:lnTo>
                    <a:lnTo>
                      <a:pt x="121" y="1"/>
                    </a:lnTo>
                    <a:cubicBezTo>
                      <a:pt x="1" y="1"/>
                      <a:pt x="1" y="1"/>
                      <a:pt x="1"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0"/>
              <p:cNvSpPr/>
              <p:nvPr/>
            </p:nvSpPr>
            <p:spPr>
              <a:xfrm>
                <a:off x="4498645" y="3041409"/>
                <a:ext cx="43455" cy="43455"/>
              </a:xfrm>
              <a:custGeom>
                <a:rect b="b" l="l" r="r" t="t"/>
                <a:pathLst>
                  <a:path extrusionOk="0" h="464" w="464">
                    <a:moveTo>
                      <a:pt x="121" y="463"/>
                    </a:moveTo>
                    <a:cubicBezTo>
                      <a:pt x="121" y="463"/>
                      <a:pt x="353" y="463"/>
                      <a:pt x="353" y="352"/>
                    </a:cubicBezTo>
                    <a:cubicBezTo>
                      <a:pt x="464" y="121"/>
                      <a:pt x="464" y="0"/>
                      <a:pt x="353" y="121"/>
                    </a:cubicBezTo>
                    <a:cubicBezTo>
                      <a:pt x="353" y="232"/>
                      <a:pt x="353" y="232"/>
                      <a:pt x="232" y="232"/>
                    </a:cubicBezTo>
                    <a:cubicBezTo>
                      <a:pt x="232" y="352"/>
                      <a:pt x="1" y="463"/>
                      <a:pt x="121" y="463"/>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0"/>
              <p:cNvSpPr/>
              <p:nvPr/>
            </p:nvSpPr>
            <p:spPr>
              <a:xfrm>
                <a:off x="5138683" y="3410036"/>
                <a:ext cx="43455" cy="43455"/>
              </a:xfrm>
              <a:custGeom>
                <a:rect b="b" l="l" r="r" t="t"/>
                <a:pathLst>
                  <a:path extrusionOk="0" h="464" w="464">
                    <a:moveTo>
                      <a:pt x="344" y="232"/>
                    </a:moveTo>
                    <a:cubicBezTo>
                      <a:pt x="464" y="120"/>
                      <a:pt x="344" y="0"/>
                      <a:pt x="232" y="120"/>
                    </a:cubicBezTo>
                    <a:cubicBezTo>
                      <a:pt x="1" y="232"/>
                      <a:pt x="112" y="463"/>
                      <a:pt x="232" y="35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0"/>
              <p:cNvSpPr/>
              <p:nvPr/>
            </p:nvSpPr>
            <p:spPr>
              <a:xfrm>
                <a:off x="4596702" y="3106406"/>
                <a:ext cx="43455" cy="21821"/>
              </a:xfrm>
              <a:custGeom>
                <a:rect b="b" l="l" r="r" t="t"/>
                <a:pathLst>
                  <a:path extrusionOk="0" h="233" w="464">
                    <a:moveTo>
                      <a:pt x="111" y="232"/>
                    </a:moveTo>
                    <a:lnTo>
                      <a:pt x="232" y="232"/>
                    </a:lnTo>
                    <a:lnTo>
                      <a:pt x="232" y="232"/>
                    </a:lnTo>
                    <a:cubicBezTo>
                      <a:pt x="232" y="121"/>
                      <a:pt x="463" y="121"/>
                      <a:pt x="463" y="1"/>
                    </a:cubicBezTo>
                    <a:lnTo>
                      <a:pt x="232" y="1"/>
                    </a:lnTo>
                    <a:lnTo>
                      <a:pt x="111" y="121"/>
                    </a:lnTo>
                    <a:cubicBezTo>
                      <a:pt x="0" y="121"/>
                      <a:pt x="111" y="121"/>
                      <a:pt x="111"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0"/>
              <p:cNvSpPr/>
              <p:nvPr/>
            </p:nvSpPr>
            <p:spPr>
              <a:xfrm>
                <a:off x="4281834" y="3756935"/>
                <a:ext cx="43455" cy="21727"/>
              </a:xfrm>
              <a:custGeom>
                <a:rect b="b" l="l" r="r" t="t"/>
                <a:pathLst>
                  <a:path extrusionOk="0" h="232" w="464">
                    <a:moveTo>
                      <a:pt x="121" y="121"/>
                    </a:moveTo>
                    <a:lnTo>
                      <a:pt x="232" y="121"/>
                    </a:lnTo>
                    <a:cubicBezTo>
                      <a:pt x="353" y="121"/>
                      <a:pt x="353" y="232"/>
                      <a:pt x="353" y="121"/>
                    </a:cubicBezTo>
                    <a:cubicBezTo>
                      <a:pt x="464" y="0"/>
                      <a:pt x="353" y="0"/>
                      <a:pt x="232" y="0"/>
                    </a:cubicBezTo>
                    <a:cubicBezTo>
                      <a:pt x="121" y="0"/>
                      <a:pt x="1" y="0"/>
                      <a:pt x="121"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0"/>
              <p:cNvSpPr/>
              <p:nvPr/>
            </p:nvSpPr>
            <p:spPr>
              <a:xfrm>
                <a:off x="4607097" y="3789902"/>
                <a:ext cx="33059" cy="21727"/>
              </a:xfrm>
              <a:custGeom>
                <a:rect b="b" l="l" r="r" t="t"/>
                <a:pathLst>
                  <a:path extrusionOk="0" h="232" w="353">
                    <a:moveTo>
                      <a:pt x="352" y="111"/>
                    </a:moveTo>
                    <a:lnTo>
                      <a:pt x="352" y="0"/>
                    </a:lnTo>
                    <a:cubicBezTo>
                      <a:pt x="232" y="0"/>
                      <a:pt x="121" y="0"/>
                      <a:pt x="0" y="111"/>
                    </a:cubicBezTo>
                    <a:cubicBezTo>
                      <a:pt x="0" y="111"/>
                      <a:pt x="0" y="232"/>
                      <a:pt x="121" y="232"/>
                    </a:cubicBezTo>
                    <a:cubicBezTo>
                      <a:pt x="121" y="232"/>
                      <a:pt x="232" y="111"/>
                      <a:pt x="352" y="11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0"/>
              <p:cNvSpPr/>
              <p:nvPr/>
            </p:nvSpPr>
            <p:spPr>
              <a:xfrm>
                <a:off x="3869939" y="3139373"/>
                <a:ext cx="21727" cy="43455"/>
              </a:xfrm>
              <a:custGeom>
                <a:rect b="b" l="l" r="r" t="t"/>
                <a:pathLst>
                  <a:path extrusionOk="0" h="464" w="232">
                    <a:moveTo>
                      <a:pt x="121" y="112"/>
                    </a:moveTo>
                    <a:cubicBezTo>
                      <a:pt x="0" y="344"/>
                      <a:pt x="232" y="464"/>
                      <a:pt x="232" y="232"/>
                    </a:cubicBezTo>
                    <a:lnTo>
                      <a:pt x="232" y="112"/>
                    </a:lnTo>
                    <a:cubicBezTo>
                      <a:pt x="232" y="1"/>
                      <a:pt x="121" y="1"/>
                      <a:pt x="121"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0"/>
              <p:cNvSpPr/>
              <p:nvPr/>
            </p:nvSpPr>
            <p:spPr>
              <a:xfrm>
                <a:off x="4574974" y="3182735"/>
                <a:ext cx="21821" cy="21821"/>
              </a:xfrm>
              <a:custGeom>
                <a:rect b="b" l="l" r="r" t="t"/>
                <a:pathLst>
                  <a:path extrusionOk="0" h="233" w="233">
                    <a:moveTo>
                      <a:pt x="232" y="232"/>
                    </a:moveTo>
                    <a:lnTo>
                      <a:pt x="232" y="112"/>
                    </a:lnTo>
                    <a:cubicBezTo>
                      <a:pt x="232" y="1"/>
                      <a:pt x="112" y="1"/>
                      <a:pt x="112" y="1"/>
                    </a:cubicBezTo>
                    <a:cubicBezTo>
                      <a:pt x="1" y="1"/>
                      <a:pt x="112" y="112"/>
                      <a:pt x="112" y="23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0"/>
              <p:cNvSpPr/>
              <p:nvPr/>
            </p:nvSpPr>
            <p:spPr>
              <a:xfrm>
                <a:off x="5225407" y="2998047"/>
                <a:ext cx="10583" cy="33059"/>
              </a:xfrm>
              <a:custGeom>
                <a:rect b="b" l="l" r="r" t="t"/>
                <a:pathLst>
                  <a:path extrusionOk="0" h="353" w="113">
                    <a:moveTo>
                      <a:pt x="1" y="121"/>
                    </a:moveTo>
                    <a:lnTo>
                      <a:pt x="1" y="352"/>
                    </a:lnTo>
                    <a:lnTo>
                      <a:pt x="112" y="352"/>
                    </a:lnTo>
                    <a:lnTo>
                      <a:pt x="112" y="121"/>
                    </a:lnTo>
                    <a:cubicBezTo>
                      <a:pt x="112" y="0"/>
                      <a:pt x="1" y="121"/>
                      <a:pt x="1"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0"/>
              <p:cNvSpPr/>
              <p:nvPr/>
            </p:nvSpPr>
            <p:spPr>
              <a:xfrm>
                <a:off x="4553339" y="3182735"/>
                <a:ext cx="21727" cy="43455"/>
              </a:xfrm>
              <a:custGeom>
                <a:rect b="b" l="l" r="r" t="t"/>
                <a:pathLst>
                  <a:path extrusionOk="0" h="464" w="232">
                    <a:moveTo>
                      <a:pt x="111" y="1"/>
                    </a:moveTo>
                    <a:cubicBezTo>
                      <a:pt x="111" y="112"/>
                      <a:pt x="0" y="112"/>
                      <a:pt x="0" y="112"/>
                    </a:cubicBezTo>
                    <a:cubicBezTo>
                      <a:pt x="0" y="232"/>
                      <a:pt x="111" y="464"/>
                      <a:pt x="232" y="344"/>
                    </a:cubicBezTo>
                    <a:cubicBezTo>
                      <a:pt x="232" y="232"/>
                      <a:pt x="232" y="112"/>
                      <a:pt x="111" y="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0"/>
              <p:cNvSpPr/>
              <p:nvPr/>
            </p:nvSpPr>
            <p:spPr>
              <a:xfrm>
                <a:off x="4596702" y="3149768"/>
                <a:ext cx="21727" cy="21821"/>
              </a:xfrm>
              <a:custGeom>
                <a:rect b="b" l="l" r="r" t="t"/>
                <a:pathLst>
                  <a:path extrusionOk="0" h="233" w="232">
                    <a:moveTo>
                      <a:pt x="232" y="121"/>
                    </a:moveTo>
                    <a:cubicBezTo>
                      <a:pt x="232" y="1"/>
                      <a:pt x="0" y="1"/>
                      <a:pt x="0" y="121"/>
                    </a:cubicBezTo>
                    <a:lnTo>
                      <a:pt x="111" y="233"/>
                    </a:lnTo>
                    <a:cubicBezTo>
                      <a:pt x="232" y="233"/>
                      <a:pt x="232" y="233"/>
                      <a:pt x="23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0"/>
              <p:cNvSpPr/>
              <p:nvPr/>
            </p:nvSpPr>
            <p:spPr>
              <a:xfrm>
                <a:off x="4477011" y="3161101"/>
                <a:ext cx="33059" cy="10489"/>
              </a:xfrm>
              <a:custGeom>
                <a:rect b="b" l="l" r="r" t="t"/>
                <a:pathLst>
                  <a:path extrusionOk="0" h="112" w="353">
                    <a:moveTo>
                      <a:pt x="232" y="112"/>
                    </a:moveTo>
                    <a:cubicBezTo>
                      <a:pt x="352" y="0"/>
                      <a:pt x="352" y="0"/>
                      <a:pt x="232" y="0"/>
                    </a:cubicBezTo>
                    <a:lnTo>
                      <a:pt x="121" y="0"/>
                    </a:lnTo>
                    <a:cubicBezTo>
                      <a:pt x="0" y="112"/>
                      <a:pt x="232" y="112"/>
                      <a:pt x="232"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0"/>
              <p:cNvSpPr/>
              <p:nvPr/>
            </p:nvSpPr>
            <p:spPr>
              <a:xfrm>
                <a:off x="4466615" y="3117738"/>
                <a:ext cx="32123" cy="21727"/>
              </a:xfrm>
              <a:custGeom>
                <a:rect b="b" l="l" r="r" t="t"/>
                <a:pathLst>
                  <a:path extrusionOk="0" h="232" w="343">
                    <a:moveTo>
                      <a:pt x="111" y="0"/>
                    </a:moveTo>
                    <a:cubicBezTo>
                      <a:pt x="0" y="111"/>
                      <a:pt x="232" y="232"/>
                      <a:pt x="232" y="111"/>
                    </a:cubicBezTo>
                    <a:cubicBezTo>
                      <a:pt x="343" y="0"/>
                      <a:pt x="111" y="0"/>
                      <a:pt x="111" y="0"/>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0"/>
              <p:cNvSpPr/>
              <p:nvPr/>
            </p:nvSpPr>
            <p:spPr>
              <a:xfrm>
                <a:off x="4086750" y="2662387"/>
                <a:ext cx="21727" cy="21821"/>
              </a:xfrm>
              <a:custGeom>
                <a:rect b="b" l="l" r="r" t="t"/>
                <a:pathLst>
                  <a:path extrusionOk="0" h="233" w="232">
                    <a:moveTo>
                      <a:pt x="0" y="112"/>
                    </a:moveTo>
                    <a:cubicBezTo>
                      <a:pt x="0" y="112"/>
                      <a:pt x="0" y="232"/>
                      <a:pt x="121" y="112"/>
                    </a:cubicBezTo>
                    <a:cubicBezTo>
                      <a:pt x="232" y="112"/>
                      <a:pt x="121" y="1"/>
                      <a:pt x="121" y="1"/>
                    </a:cubicBezTo>
                    <a:cubicBezTo>
                      <a:pt x="0" y="1"/>
                      <a:pt x="0" y="1"/>
                      <a:pt x="0" y="112"/>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0"/>
              <p:cNvSpPr/>
              <p:nvPr/>
            </p:nvSpPr>
            <p:spPr>
              <a:xfrm>
                <a:off x="4433648" y="2455970"/>
                <a:ext cx="21727" cy="21821"/>
              </a:xfrm>
              <a:custGeom>
                <a:rect b="b" l="l" r="r" t="t"/>
                <a:pathLst>
                  <a:path extrusionOk="0" h="233" w="232">
                    <a:moveTo>
                      <a:pt x="232" y="121"/>
                    </a:moveTo>
                    <a:cubicBezTo>
                      <a:pt x="232" y="1"/>
                      <a:pt x="121" y="1"/>
                      <a:pt x="121" y="121"/>
                    </a:cubicBezTo>
                    <a:lnTo>
                      <a:pt x="0" y="121"/>
                    </a:lnTo>
                    <a:cubicBezTo>
                      <a:pt x="0" y="232"/>
                      <a:pt x="121" y="232"/>
                      <a:pt x="232"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0"/>
              <p:cNvSpPr/>
              <p:nvPr/>
            </p:nvSpPr>
            <p:spPr>
              <a:xfrm>
                <a:off x="5105810" y="3518395"/>
                <a:ext cx="11332" cy="11332"/>
              </a:xfrm>
              <a:custGeom>
                <a:rect b="b" l="l" r="r" t="t"/>
                <a:pathLst>
                  <a:path extrusionOk="0" h="121" w="121">
                    <a:moveTo>
                      <a:pt x="120" y="121"/>
                    </a:moveTo>
                    <a:lnTo>
                      <a:pt x="120" y="121"/>
                    </a:lnTo>
                    <a:lnTo>
                      <a:pt x="120" y="1"/>
                    </a:lnTo>
                    <a:lnTo>
                      <a:pt x="0" y="1"/>
                    </a:lnTo>
                    <a:cubicBezTo>
                      <a:pt x="0" y="121"/>
                      <a:pt x="120" y="121"/>
                      <a:pt x="120" y="121"/>
                    </a:cubicBez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20"/>
            <p:cNvGrpSpPr/>
            <p:nvPr/>
          </p:nvGrpSpPr>
          <p:grpSpPr>
            <a:xfrm>
              <a:off x="7983889" y="3997225"/>
              <a:ext cx="1160121" cy="1131753"/>
              <a:chOff x="6840320" y="3453494"/>
              <a:chExt cx="1344289" cy="1311417"/>
            </a:xfrm>
          </p:grpSpPr>
          <p:sp>
            <p:nvSpPr>
              <p:cNvPr id="2028" name="Google Shape;2028;p20"/>
              <p:cNvSpPr/>
              <p:nvPr/>
            </p:nvSpPr>
            <p:spPr>
              <a:xfrm>
                <a:off x="6873286" y="3485618"/>
                <a:ext cx="1311322" cy="1279293"/>
              </a:xfrm>
              <a:custGeom>
                <a:rect b="b" l="l" r="r" t="t"/>
                <a:pathLst>
                  <a:path extrusionOk="0" h="13660" w="14002">
                    <a:moveTo>
                      <a:pt x="0" y="11001"/>
                    </a:moveTo>
                    <a:lnTo>
                      <a:pt x="463" y="10538"/>
                    </a:lnTo>
                    <a:lnTo>
                      <a:pt x="463" y="10650"/>
                    </a:lnTo>
                    <a:cubicBezTo>
                      <a:pt x="1853" y="12159"/>
                      <a:pt x="3705" y="12965"/>
                      <a:pt x="5668" y="12965"/>
                    </a:cubicBezTo>
                    <a:cubicBezTo>
                      <a:pt x="7520" y="13085"/>
                      <a:pt x="9492" y="12390"/>
                      <a:pt x="10992" y="11001"/>
                    </a:cubicBezTo>
                    <a:cubicBezTo>
                      <a:pt x="12502" y="9612"/>
                      <a:pt x="13307" y="7760"/>
                      <a:pt x="13428" y="5788"/>
                    </a:cubicBezTo>
                    <a:cubicBezTo>
                      <a:pt x="13539" y="3825"/>
                      <a:pt x="12844" y="1973"/>
                      <a:pt x="11455" y="463"/>
                    </a:cubicBezTo>
                    <a:cubicBezTo>
                      <a:pt x="11455" y="352"/>
                      <a:pt x="11344" y="352"/>
                      <a:pt x="11344" y="352"/>
                    </a:cubicBezTo>
                    <a:lnTo>
                      <a:pt x="11807" y="0"/>
                    </a:lnTo>
                    <a:lnTo>
                      <a:pt x="11807" y="0"/>
                    </a:lnTo>
                    <a:cubicBezTo>
                      <a:pt x="13307" y="1621"/>
                      <a:pt x="14002" y="3704"/>
                      <a:pt x="14002" y="5788"/>
                    </a:cubicBezTo>
                    <a:cubicBezTo>
                      <a:pt x="13891" y="7871"/>
                      <a:pt x="13076" y="9955"/>
                      <a:pt x="11455" y="11464"/>
                    </a:cubicBezTo>
                    <a:cubicBezTo>
                      <a:pt x="9835" y="12965"/>
                      <a:pt x="7751" y="13659"/>
                      <a:pt x="5668" y="13548"/>
                    </a:cubicBezTo>
                    <a:cubicBezTo>
                      <a:pt x="3584" y="13428"/>
                      <a:pt x="1501" y="12622"/>
                      <a:pt x="0" y="11001"/>
                    </a:cubicBezTo>
                    <a:close/>
                    <a:moveTo>
                      <a:pt x="5094" y="6945"/>
                    </a:moveTo>
                    <a:lnTo>
                      <a:pt x="1621" y="10075"/>
                    </a:lnTo>
                    <a:lnTo>
                      <a:pt x="1621" y="10187"/>
                    </a:lnTo>
                    <a:lnTo>
                      <a:pt x="1501" y="10307"/>
                    </a:lnTo>
                    <a:cubicBezTo>
                      <a:pt x="1501" y="10307"/>
                      <a:pt x="1621" y="10307"/>
                      <a:pt x="1621" y="10418"/>
                    </a:cubicBezTo>
                    <a:lnTo>
                      <a:pt x="1621" y="10418"/>
                    </a:lnTo>
                    <a:cubicBezTo>
                      <a:pt x="2084" y="10881"/>
                      <a:pt x="2658" y="11233"/>
                      <a:pt x="3242" y="11464"/>
                    </a:cubicBezTo>
                    <a:cubicBezTo>
                      <a:pt x="3816" y="11696"/>
                      <a:pt x="4399" y="11927"/>
                      <a:pt x="4973" y="12039"/>
                    </a:cubicBezTo>
                    <a:lnTo>
                      <a:pt x="5094" y="12039"/>
                    </a:lnTo>
                    <a:lnTo>
                      <a:pt x="5205" y="11927"/>
                    </a:lnTo>
                    <a:lnTo>
                      <a:pt x="5205" y="11927"/>
                    </a:lnTo>
                    <a:lnTo>
                      <a:pt x="5325" y="11807"/>
                    </a:lnTo>
                    <a:lnTo>
                      <a:pt x="5436" y="7177"/>
                    </a:lnTo>
                    <a:lnTo>
                      <a:pt x="5436" y="6945"/>
                    </a:lnTo>
                    <a:lnTo>
                      <a:pt x="5325" y="6945"/>
                    </a:lnTo>
                    <a:lnTo>
                      <a:pt x="5205" y="6834"/>
                    </a:lnTo>
                    <a:close/>
                    <a:moveTo>
                      <a:pt x="1501" y="9955"/>
                    </a:moveTo>
                    <a:cubicBezTo>
                      <a:pt x="1390" y="9955"/>
                      <a:pt x="1390" y="9955"/>
                      <a:pt x="1269" y="10075"/>
                    </a:cubicBezTo>
                    <a:lnTo>
                      <a:pt x="1269" y="10307"/>
                    </a:lnTo>
                    <a:lnTo>
                      <a:pt x="1269" y="10538"/>
                    </a:lnTo>
                    <a:cubicBezTo>
                      <a:pt x="1390" y="10538"/>
                      <a:pt x="1390" y="10650"/>
                      <a:pt x="1501" y="10650"/>
                    </a:cubicBezTo>
                    <a:cubicBezTo>
                      <a:pt x="1964" y="11113"/>
                      <a:pt x="2547" y="11464"/>
                      <a:pt x="3121" y="11696"/>
                    </a:cubicBezTo>
                    <a:cubicBezTo>
                      <a:pt x="3705" y="12039"/>
                      <a:pt x="4279" y="12159"/>
                      <a:pt x="4973" y="12270"/>
                    </a:cubicBezTo>
                    <a:lnTo>
                      <a:pt x="5205" y="12270"/>
                    </a:lnTo>
                    <a:cubicBezTo>
                      <a:pt x="5205" y="12270"/>
                      <a:pt x="5325" y="12270"/>
                      <a:pt x="5325" y="12159"/>
                    </a:cubicBezTo>
                    <a:cubicBezTo>
                      <a:pt x="5436" y="12159"/>
                      <a:pt x="5436" y="12039"/>
                      <a:pt x="5557" y="12039"/>
                    </a:cubicBezTo>
                    <a:lnTo>
                      <a:pt x="5557" y="11807"/>
                    </a:lnTo>
                    <a:lnTo>
                      <a:pt x="5788" y="7177"/>
                    </a:lnTo>
                    <a:cubicBezTo>
                      <a:pt x="5788" y="7066"/>
                      <a:pt x="5668" y="6945"/>
                      <a:pt x="5668" y="6834"/>
                    </a:cubicBezTo>
                    <a:lnTo>
                      <a:pt x="5436" y="6603"/>
                    </a:lnTo>
                    <a:lnTo>
                      <a:pt x="5094" y="6603"/>
                    </a:lnTo>
                    <a:cubicBezTo>
                      <a:pt x="4973" y="6603"/>
                      <a:pt x="4973" y="6714"/>
                      <a:pt x="4862" y="6714"/>
                    </a:cubicBezTo>
                    <a:close/>
                    <a:moveTo>
                      <a:pt x="7409" y="6371"/>
                    </a:moveTo>
                    <a:lnTo>
                      <a:pt x="10529" y="9844"/>
                    </a:lnTo>
                    <a:lnTo>
                      <a:pt x="10650" y="9844"/>
                    </a:lnTo>
                    <a:cubicBezTo>
                      <a:pt x="10650" y="9844"/>
                      <a:pt x="10650" y="9955"/>
                      <a:pt x="10761" y="9955"/>
                    </a:cubicBezTo>
                    <a:lnTo>
                      <a:pt x="10761" y="9844"/>
                    </a:lnTo>
                    <a:lnTo>
                      <a:pt x="10881" y="9844"/>
                    </a:lnTo>
                    <a:cubicBezTo>
                      <a:pt x="11344" y="9381"/>
                      <a:pt x="11687" y="8797"/>
                      <a:pt x="11918" y="8223"/>
                    </a:cubicBezTo>
                    <a:cubicBezTo>
                      <a:pt x="12150" y="7640"/>
                      <a:pt x="12381" y="7066"/>
                      <a:pt x="12381" y="6482"/>
                    </a:cubicBezTo>
                    <a:lnTo>
                      <a:pt x="12381" y="6371"/>
                    </a:lnTo>
                    <a:lnTo>
                      <a:pt x="12381" y="6251"/>
                    </a:lnTo>
                    <a:lnTo>
                      <a:pt x="12270" y="6251"/>
                    </a:lnTo>
                    <a:cubicBezTo>
                      <a:pt x="12270" y="6140"/>
                      <a:pt x="12270" y="6140"/>
                      <a:pt x="12150" y="6140"/>
                    </a:cubicBezTo>
                    <a:lnTo>
                      <a:pt x="7520" y="6019"/>
                    </a:lnTo>
                    <a:lnTo>
                      <a:pt x="7409" y="6019"/>
                    </a:lnTo>
                    <a:lnTo>
                      <a:pt x="7288" y="6140"/>
                    </a:lnTo>
                    <a:lnTo>
                      <a:pt x="7288" y="6251"/>
                    </a:lnTo>
                    <a:cubicBezTo>
                      <a:pt x="7288" y="6371"/>
                      <a:pt x="7288" y="6371"/>
                      <a:pt x="7409" y="6371"/>
                    </a:cubicBezTo>
                    <a:close/>
                    <a:moveTo>
                      <a:pt x="10298" y="10075"/>
                    </a:moveTo>
                    <a:cubicBezTo>
                      <a:pt x="10418" y="10075"/>
                      <a:pt x="10418" y="10075"/>
                      <a:pt x="10529" y="10187"/>
                    </a:cubicBezTo>
                    <a:lnTo>
                      <a:pt x="10761" y="10187"/>
                    </a:lnTo>
                    <a:lnTo>
                      <a:pt x="10881" y="10187"/>
                    </a:lnTo>
                    <a:cubicBezTo>
                      <a:pt x="10992" y="10075"/>
                      <a:pt x="11113" y="10075"/>
                      <a:pt x="11113" y="9955"/>
                    </a:cubicBezTo>
                    <a:cubicBezTo>
                      <a:pt x="11576" y="9492"/>
                      <a:pt x="11918" y="8918"/>
                      <a:pt x="12150" y="8334"/>
                    </a:cubicBezTo>
                    <a:cubicBezTo>
                      <a:pt x="12381" y="7760"/>
                      <a:pt x="12613" y="7177"/>
                      <a:pt x="12733" y="6482"/>
                    </a:cubicBezTo>
                    <a:lnTo>
                      <a:pt x="12733" y="6251"/>
                    </a:lnTo>
                    <a:lnTo>
                      <a:pt x="12613" y="6140"/>
                    </a:lnTo>
                    <a:lnTo>
                      <a:pt x="12381" y="5908"/>
                    </a:lnTo>
                    <a:lnTo>
                      <a:pt x="12150" y="5908"/>
                    </a:lnTo>
                    <a:lnTo>
                      <a:pt x="7520" y="5677"/>
                    </a:lnTo>
                    <a:cubicBezTo>
                      <a:pt x="7409" y="5677"/>
                      <a:pt x="7409" y="5788"/>
                      <a:pt x="7288" y="5788"/>
                    </a:cubicBezTo>
                    <a:cubicBezTo>
                      <a:pt x="7177" y="5908"/>
                      <a:pt x="7057" y="5908"/>
                      <a:pt x="7057" y="6019"/>
                    </a:cubicBezTo>
                    <a:lnTo>
                      <a:pt x="7057" y="6371"/>
                    </a:lnTo>
                    <a:cubicBezTo>
                      <a:pt x="7057" y="6482"/>
                      <a:pt x="7057" y="6482"/>
                      <a:pt x="7177" y="6603"/>
                    </a:cubicBezTo>
                    <a:close/>
                    <a:moveTo>
                      <a:pt x="6946" y="6834"/>
                    </a:moveTo>
                    <a:cubicBezTo>
                      <a:pt x="6825" y="6714"/>
                      <a:pt x="6825" y="6714"/>
                      <a:pt x="6714" y="6714"/>
                    </a:cubicBezTo>
                    <a:cubicBezTo>
                      <a:pt x="6594" y="6603"/>
                      <a:pt x="6483" y="6603"/>
                      <a:pt x="6362" y="6714"/>
                    </a:cubicBezTo>
                    <a:cubicBezTo>
                      <a:pt x="6251" y="6714"/>
                      <a:pt x="6131" y="6834"/>
                      <a:pt x="6131" y="6834"/>
                    </a:cubicBezTo>
                    <a:cubicBezTo>
                      <a:pt x="6020" y="6945"/>
                      <a:pt x="6020" y="7066"/>
                      <a:pt x="6020" y="7177"/>
                    </a:cubicBezTo>
                    <a:lnTo>
                      <a:pt x="5899" y="11807"/>
                    </a:lnTo>
                    <a:lnTo>
                      <a:pt x="5899" y="12039"/>
                    </a:lnTo>
                    <a:lnTo>
                      <a:pt x="6020" y="12159"/>
                    </a:lnTo>
                    <a:cubicBezTo>
                      <a:pt x="6131" y="12270"/>
                      <a:pt x="6131" y="12270"/>
                      <a:pt x="6251" y="12270"/>
                    </a:cubicBezTo>
                    <a:cubicBezTo>
                      <a:pt x="6251" y="12390"/>
                      <a:pt x="6362" y="12390"/>
                      <a:pt x="6483" y="12390"/>
                    </a:cubicBezTo>
                    <a:cubicBezTo>
                      <a:pt x="7057" y="12270"/>
                      <a:pt x="7751" y="12159"/>
                      <a:pt x="8335" y="11927"/>
                    </a:cubicBezTo>
                    <a:cubicBezTo>
                      <a:pt x="8909" y="11696"/>
                      <a:pt x="9492" y="11344"/>
                      <a:pt x="10066" y="11001"/>
                    </a:cubicBezTo>
                    <a:lnTo>
                      <a:pt x="10187" y="10881"/>
                    </a:lnTo>
                    <a:lnTo>
                      <a:pt x="10187" y="10650"/>
                    </a:lnTo>
                    <a:cubicBezTo>
                      <a:pt x="10298" y="10538"/>
                      <a:pt x="10187" y="10418"/>
                      <a:pt x="10187" y="10418"/>
                    </a:cubicBezTo>
                    <a:cubicBezTo>
                      <a:pt x="10187" y="10307"/>
                      <a:pt x="10187" y="10307"/>
                      <a:pt x="10066" y="10187"/>
                    </a:cubicBezTo>
                    <a:close/>
                    <a:moveTo>
                      <a:pt x="9955" y="10418"/>
                    </a:moveTo>
                    <a:lnTo>
                      <a:pt x="6714" y="7066"/>
                    </a:lnTo>
                    <a:cubicBezTo>
                      <a:pt x="6714" y="6945"/>
                      <a:pt x="6714" y="6945"/>
                      <a:pt x="6594" y="6945"/>
                    </a:cubicBezTo>
                    <a:lnTo>
                      <a:pt x="6483" y="6945"/>
                    </a:lnTo>
                    <a:cubicBezTo>
                      <a:pt x="6483" y="6945"/>
                      <a:pt x="6362" y="6945"/>
                      <a:pt x="6362" y="7066"/>
                    </a:cubicBezTo>
                    <a:lnTo>
                      <a:pt x="6362" y="7177"/>
                    </a:lnTo>
                    <a:lnTo>
                      <a:pt x="6131" y="11807"/>
                    </a:lnTo>
                    <a:lnTo>
                      <a:pt x="6131" y="11927"/>
                    </a:lnTo>
                    <a:lnTo>
                      <a:pt x="6251" y="12039"/>
                    </a:lnTo>
                    <a:lnTo>
                      <a:pt x="6251" y="12039"/>
                    </a:lnTo>
                    <a:lnTo>
                      <a:pt x="6362" y="12039"/>
                    </a:lnTo>
                    <a:cubicBezTo>
                      <a:pt x="7057" y="12039"/>
                      <a:pt x="7640" y="11927"/>
                      <a:pt x="8214" y="11696"/>
                    </a:cubicBezTo>
                    <a:cubicBezTo>
                      <a:pt x="8798" y="11464"/>
                      <a:pt x="9372" y="11113"/>
                      <a:pt x="9835" y="10770"/>
                    </a:cubicBezTo>
                    <a:cubicBezTo>
                      <a:pt x="9835" y="10770"/>
                      <a:pt x="9955" y="10770"/>
                      <a:pt x="9955" y="10650"/>
                    </a:cubicBezTo>
                    <a:lnTo>
                      <a:pt x="9955" y="10650"/>
                    </a:lnTo>
                    <a:lnTo>
                      <a:pt x="9955" y="10538"/>
                    </a:lnTo>
                    <a:close/>
                    <a:moveTo>
                      <a:pt x="7288" y="4519"/>
                    </a:moveTo>
                    <a:cubicBezTo>
                      <a:pt x="7177" y="4630"/>
                      <a:pt x="7177" y="4751"/>
                      <a:pt x="7177" y="4751"/>
                    </a:cubicBezTo>
                    <a:cubicBezTo>
                      <a:pt x="7057" y="4862"/>
                      <a:pt x="7057" y="4982"/>
                      <a:pt x="7177" y="5093"/>
                    </a:cubicBezTo>
                    <a:cubicBezTo>
                      <a:pt x="7177" y="5214"/>
                      <a:pt x="7288" y="5325"/>
                      <a:pt x="7288" y="5325"/>
                    </a:cubicBezTo>
                    <a:cubicBezTo>
                      <a:pt x="7409" y="5445"/>
                      <a:pt x="7520" y="5445"/>
                      <a:pt x="7640" y="5445"/>
                    </a:cubicBezTo>
                    <a:lnTo>
                      <a:pt x="12381" y="5677"/>
                    </a:lnTo>
                    <a:cubicBezTo>
                      <a:pt x="12502" y="5677"/>
                      <a:pt x="12502" y="5677"/>
                      <a:pt x="12613" y="5556"/>
                    </a:cubicBezTo>
                    <a:cubicBezTo>
                      <a:pt x="12613" y="5556"/>
                      <a:pt x="12733" y="5556"/>
                      <a:pt x="12733" y="5445"/>
                    </a:cubicBezTo>
                    <a:cubicBezTo>
                      <a:pt x="12844" y="5445"/>
                      <a:pt x="12844" y="5325"/>
                      <a:pt x="12965" y="5325"/>
                    </a:cubicBezTo>
                    <a:lnTo>
                      <a:pt x="12965" y="5093"/>
                    </a:lnTo>
                    <a:cubicBezTo>
                      <a:pt x="12844" y="4399"/>
                      <a:pt x="12733" y="3704"/>
                      <a:pt x="12502" y="3130"/>
                    </a:cubicBezTo>
                    <a:cubicBezTo>
                      <a:pt x="12270" y="2547"/>
                      <a:pt x="11918" y="1852"/>
                      <a:pt x="11576" y="1389"/>
                    </a:cubicBezTo>
                    <a:cubicBezTo>
                      <a:pt x="11576" y="1278"/>
                      <a:pt x="11455" y="1278"/>
                      <a:pt x="11344" y="1278"/>
                    </a:cubicBezTo>
                    <a:cubicBezTo>
                      <a:pt x="11344" y="1158"/>
                      <a:pt x="11224" y="1158"/>
                      <a:pt x="11224" y="1158"/>
                    </a:cubicBezTo>
                    <a:lnTo>
                      <a:pt x="10992" y="1158"/>
                    </a:lnTo>
                    <a:cubicBezTo>
                      <a:pt x="10881" y="1158"/>
                      <a:pt x="10881" y="1278"/>
                      <a:pt x="10761" y="1278"/>
                    </a:cubicBezTo>
                    <a:close/>
                    <a:moveTo>
                      <a:pt x="10992" y="1510"/>
                    </a:moveTo>
                    <a:lnTo>
                      <a:pt x="7520" y="4751"/>
                    </a:lnTo>
                    <a:cubicBezTo>
                      <a:pt x="7409" y="4751"/>
                      <a:pt x="7409" y="4862"/>
                      <a:pt x="7409" y="4862"/>
                    </a:cubicBezTo>
                    <a:lnTo>
                      <a:pt x="7409" y="4982"/>
                    </a:lnTo>
                    <a:cubicBezTo>
                      <a:pt x="7409" y="5093"/>
                      <a:pt x="7409" y="5093"/>
                      <a:pt x="7520" y="5093"/>
                    </a:cubicBezTo>
                    <a:cubicBezTo>
                      <a:pt x="7520" y="5214"/>
                      <a:pt x="7520" y="5214"/>
                      <a:pt x="7640" y="5214"/>
                    </a:cubicBezTo>
                    <a:lnTo>
                      <a:pt x="12381" y="5325"/>
                    </a:lnTo>
                    <a:lnTo>
                      <a:pt x="12502" y="5325"/>
                    </a:lnTo>
                    <a:lnTo>
                      <a:pt x="12613" y="5325"/>
                    </a:lnTo>
                    <a:lnTo>
                      <a:pt x="12613" y="5214"/>
                    </a:lnTo>
                    <a:lnTo>
                      <a:pt x="12613" y="5093"/>
                    </a:lnTo>
                    <a:cubicBezTo>
                      <a:pt x="12613" y="4399"/>
                      <a:pt x="12502" y="3825"/>
                      <a:pt x="12270" y="3241"/>
                    </a:cubicBezTo>
                    <a:cubicBezTo>
                      <a:pt x="12039" y="2667"/>
                      <a:pt x="11687" y="2084"/>
                      <a:pt x="11344" y="1510"/>
                    </a:cubicBezTo>
                    <a:lnTo>
                      <a:pt x="11224" y="1510"/>
                    </a:lnTo>
                    <a:cubicBezTo>
                      <a:pt x="11224" y="1389"/>
                      <a:pt x="11224" y="1389"/>
                      <a:pt x="11113" y="1389"/>
                    </a:cubicBezTo>
                    <a:lnTo>
                      <a:pt x="10992" y="1389"/>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0"/>
              <p:cNvSpPr/>
              <p:nvPr/>
            </p:nvSpPr>
            <p:spPr>
              <a:xfrm>
                <a:off x="7436996" y="4114326"/>
                <a:ext cx="162300" cy="542154"/>
              </a:xfrm>
              <a:custGeom>
                <a:rect b="b" l="l" r="r" t="t"/>
                <a:pathLst>
                  <a:path extrusionOk="0" h="5789" w="1733">
                    <a:moveTo>
                      <a:pt x="695" y="3705"/>
                    </a:moveTo>
                    <a:lnTo>
                      <a:pt x="575" y="3594"/>
                    </a:lnTo>
                    <a:cubicBezTo>
                      <a:pt x="464" y="3242"/>
                      <a:pt x="575" y="3474"/>
                      <a:pt x="575" y="3242"/>
                    </a:cubicBezTo>
                    <a:cubicBezTo>
                      <a:pt x="575" y="3011"/>
                      <a:pt x="695" y="2436"/>
                      <a:pt x="806" y="2316"/>
                    </a:cubicBezTo>
                    <a:lnTo>
                      <a:pt x="806" y="2436"/>
                    </a:lnTo>
                    <a:lnTo>
                      <a:pt x="806" y="3242"/>
                    </a:lnTo>
                    <a:close/>
                    <a:moveTo>
                      <a:pt x="1501" y="4168"/>
                    </a:moveTo>
                    <a:lnTo>
                      <a:pt x="1269" y="3594"/>
                    </a:lnTo>
                    <a:lnTo>
                      <a:pt x="1158" y="3362"/>
                    </a:lnTo>
                    <a:lnTo>
                      <a:pt x="1158" y="3131"/>
                    </a:lnTo>
                    <a:cubicBezTo>
                      <a:pt x="1158" y="3011"/>
                      <a:pt x="1038" y="2779"/>
                      <a:pt x="1038" y="2668"/>
                    </a:cubicBezTo>
                    <a:cubicBezTo>
                      <a:pt x="927" y="2547"/>
                      <a:pt x="927" y="2316"/>
                      <a:pt x="927" y="2205"/>
                    </a:cubicBezTo>
                    <a:lnTo>
                      <a:pt x="927" y="2084"/>
                    </a:lnTo>
                    <a:lnTo>
                      <a:pt x="927" y="2205"/>
                    </a:lnTo>
                    <a:cubicBezTo>
                      <a:pt x="927" y="2205"/>
                      <a:pt x="1038" y="2205"/>
                      <a:pt x="1038" y="2316"/>
                    </a:cubicBezTo>
                    <a:cubicBezTo>
                      <a:pt x="1038" y="2436"/>
                      <a:pt x="1038" y="2436"/>
                      <a:pt x="1158" y="2547"/>
                    </a:cubicBezTo>
                    <a:cubicBezTo>
                      <a:pt x="1269" y="2779"/>
                      <a:pt x="1390" y="3011"/>
                      <a:pt x="1390" y="3362"/>
                    </a:cubicBezTo>
                    <a:cubicBezTo>
                      <a:pt x="1501" y="3594"/>
                      <a:pt x="1501" y="3705"/>
                      <a:pt x="1501" y="3937"/>
                    </a:cubicBezTo>
                    <a:close/>
                    <a:moveTo>
                      <a:pt x="343" y="2779"/>
                    </a:moveTo>
                    <a:lnTo>
                      <a:pt x="464" y="3011"/>
                    </a:lnTo>
                    <a:lnTo>
                      <a:pt x="464" y="2779"/>
                    </a:lnTo>
                    <a:lnTo>
                      <a:pt x="464" y="2668"/>
                    </a:lnTo>
                    <a:cubicBezTo>
                      <a:pt x="575" y="2547"/>
                      <a:pt x="575" y="2316"/>
                      <a:pt x="575" y="2316"/>
                    </a:cubicBezTo>
                    <a:cubicBezTo>
                      <a:pt x="575" y="2205"/>
                      <a:pt x="695" y="1973"/>
                      <a:pt x="695" y="1853"/>
                    </a:cubicBezTo>
                    <a:cubicBezTo>
                      <a:pt x="695" y="1621"/>
                      <a:pt x="806" y="1279"/>
                      <a:pt x="806" y="1158"/>
                    </a:cubicBezTo>
                    <a:cubicBezTo>
                      <a:pt x="575" y="1279"/>
                      <a:pt x="464" y="1621"/>
                      <a:pt x="343" y="1853"/>
                    </a:cubicBezTo>
                    <a:lnTo>
                      <a:pt x="343" y="2436"/>
                    </a:lnTo>
                    <a:lnTo>
                      <a:pt x="232" y="2436"/>
                    </a:lnTo>
                    <a:lnTo>
                      <a:pt x="232" y="2547"/>
                    </a:lnTo>
                    <a:lnTo>
                      <a:pt x="232" y="2547"/>
                    </a:lnTo>
                    <a:cubicBezTo>
                      <a:pt x="232" y="2668"/>
                      <a:pt x="343" y="2668"/>
                      <a:pt x="343" y="2779"/>
                    </a:cubicBezTo>
                    <a:close/>
                    <a:moveTo>
                      <a:pt x="806" y="1853"/>
                    </a:moveTo>
                    <a:cubicBezTo>
                      <a:pt x="927" y="1742"/>
                      <a:pt x="927" y="1279"/>
                      <a:pt x="927" y="1158"/>
                    </a:cubicBezTo>
                    <a:lnTo>
                      <a:pt x="927" y="1047"/>
                    </a:lnTo>
                    <a:cubicBezTo>
                      <a:pt x="927" y="816"/>
                      <a:pt x="927" y="695"/>
                      <a:pt x="806" y="464"/>
                    </a:cubicBezTo>
                    <a:cubicBezTo>
                      <a:pt x="806" y="464"/>
                      <a:pt x="695" y="121"/>
                      <a:pt x="575" y="1"/>
                    </a:cubicBezTo>
                    <a:lnTo>
                      <a:pt x="575" y="232"/>
                    </a:lnTo>
                    <a:cubicBezTo>
                      <a:pt x="695" y="353"/>
                      <a:pt x="695" y="464"/>
                      <a:pt x="695" y="464"/>
                    </a:cubicBezTo>
                    <a:cubicBezTo>
                      <a:pt x="695" y="695"/>
                      <a:pt x="695" y="816"/>
                      <a:pt x="806" y="927"/>
                    </a:cubicBezTo>
                    <a:lnTo>
                      <a:pt x="575" y="1158"/>
                    </a:lnTo>
                    <a:cubicBezTo>
                      <a:pt x="464" y="1279"/>
                      <a:pt x="343" y="1510"/>
                      <a:pt x="343" y="1621"/>
                    </a:cubicBezTo>
                    <a:cubicBezTo>
                      <a:pt x="232" y="1742"/>
                      <a:pt x="232" y="1853"/>
                      <a:pt x="232" y="1973"/>
                    </a:cubicBezTo>
                    <a:lnTo>
                      <a:pt x="112" y="2316"/>
                    </a:lnTo>
                    <a:lnTo>
                      <a:pt x="112" y="2316"/>
                    </a:lnTo>
                    <a:lnTo>
                      <a:pt x="112" y="2668"/>
                    </a:lnTo>
                    <a:cubicBezTo>
                      <a:pt x="112" y="2668"/>
                      <a:pt x="112" y="2899"/>
                      <a:pt x="232" y="2899"/>
                    </a:cubicBezTo>
                    <a:lnTo>
                      <a:pt x="232" y="2779"/>
                    </a:lnTo>
                    <a:lnTo>
                      <a:pt x="343" y="3011"/>
                    </a:lnTo>
                    <a:lnTo>
                      <a:pt x="343" y="3131"/>
                    </a:lnTo>
                    <a:lnTo>
                      <a:pt x="343" y="3362"/>
                    </a:lnTo>
                    <a:lnTo>
                      <a:pt x="464" y="3705"/>
                    </a:lnTo>
                    <a:lnTo>
                      <a:pt x="464" y="3705"/>
                    </a:lnTo>
                    <a:lnTo>
                      <a:pt x="232" y="4168"/>
                    </a:lnTo>
                    <a:cubicBezTo>
                      <a:pt x="112" y="4400"/>
                      <a:pt x="112" y="4631"/>
                      <a:pt x="112" y="4863"/>
                    </a:cubicBezTo>
                    <a:cubicBezTo>
                      <a:pt x="112" y="4983"/>
                      <a:pt x="1" y="5094"/>
                      <a:pt x="112" y="5214"/>
                    </a:cubicBezTo>
                    <a:lnTo>
                      <a:pt x="112" y="5094"/>
                    </a:lnTo>
                    <a:cubicBezTo>
                      <a:pt x="232" y="4863"/>
                      <a:pt x="232" y="4631"/>
                      <a:pt x="343" y="4400"/>
                    </a:cubicBezTo>
                    <a:cubicBezTo>
                      <a:pt x="343" y="4288"/>
                      <a:pt x="464" y="4057"/>
                      <a:pt x="575" y="3937"/>
                    </a:cubicBezTo>
                    <a:lnTo>
                      <a:pt x="575" y="4168"/>
                    </a:lnTo>
                    <a:lnTo>
                      <a:pt x="575" y="4631"/>
                    </a:lnTo>
                    <a:lnTo>
                      <a:pt x="575" y="4751"/>
                    </a:lnTo>
                    <a:lnTo>
                      <a:pt x="464" y="4751"/>
                    </a:lnTo>
                    <a:lnTo>
                      <a:pt x="464" y="4983"/>
                    </a:lnTo>
                    <a:cubicBezTo>
                      <a:pt x="464" y="5214"/>
                      <a:pt x="343" y="5446"/>
                      <a:pt x="343" y="5677"/>
                    </a:cubicBezTo>
                    <a:cubicBezTo>
                      <a:pt x="343" y="5789"/>
                      <a:pt x="343" y="5789"/>
                      <a:pt x="343" y="5677"/>
                    </a:cubicBezTo>
                    <a:cubicBezTo>
                      <a:pt x="464" y="5557"/>
                      <a:pt x="464" y="5557"/>
                      <a:pt x="464" y="5446"/>
                    </a:cubicBezTo>
                    <a:cubicBezTo>
                      <a:pt x="575" y="5214"/>
                      <a:pt x="695" y="4983"/>
                      <a:pt x="695" y="4751"/>
                    </a:cubicBezTo>
                    <a:lnTo>
                      <a:pt x="695" y="4520"/>
                    </a:lnTo>
                    <a:lnTo>
                      <a:pt x="695" y="4168"/>
                    </a:lnTo>
                    <a:cubicBezTo>
                      <a:pt x="695" y="4057"/>
                      <a:pt x="806" y="3705"/>
                      <a:pt x="927" y="3594"/>
                    </a:cubicBezTo>
                    <a:cubicBezTo>
                      <a:pt x="927" y="3242"/>
                      <a:pt x="927" y="3242"/>
                      <a:pt x="1038" y="3011"/>
                    </a:cubicBezTo>
                    <a:lnTo>
                      <a:pt x="1038" y="3594"/>
                    </a:lnTo>
                    <a:lnTo>
                      <a:pt x="1038" y="4631"/>
                    </a:lnTo>
                    <a:lnTo>
                      <a:pt x="927" y="4983"/>
                    </a:lnTo>
                    <a:cubicBezTo>
                      <a:pt x="927" y="5094"/>
                      <a:pt x="806" y="5214"/>
                      <a:pt x="806" y="5326"/>
                    </a:cubicBezTo>
                    <a:lnTo>
                      <a:pt x="575" y="5557"/>
                    </a:lnTo>
                    <a:cubicBezTo>
                      <a:pt x="695" y="5677"/>
                      <a:pt x="806" y="5557"/>
                      <a:pt x="806" y="5446"/>
                    </a:cubicBezTo>
                    <a:cubicBezTo>
                      <a:pt x="1038" y="5326"/>
                      <a:pt x="1038" y="4983"/>
                      <a:pt x="1158" y="4863"/>
                    </a:cubicBezTo>
                    <a:lnTo>
                      <a:pt x="1158" y="4631"/>
                    </a:lnTo>
                    <a:cubicBezTo>
                      <a:pt x="1158" y="4400"/>
                      <a:pt x="1269" y="4288"/>
                      <a:pt x="1269" y="4168"/>
                    </a:cubicBezTo>
                    <a:lnTo>
                      <a:pt x="1269" y="3937"/>
                    </a:lnTo>
                    <a:cubicBezTo>
                      <a:pt x="1269" y="4057"/>
                      <a:pt x="1501" y="4520"/>
                      <a:pt x="1501" y="4631"/>
                    </a:cubicBezTo>
                    <a:lnTo>
                      <a:pt x="1501" y="5326"/>
                    </a:lnTo>
                    <a:cubicBezTo>
                      <a:pt x="1501" y="5326"/>
                      <a:pt x="1390" y="5446"/>
                      <a:pt x="1501" y="5446"/>
                    </a:cubicBezTo>
                    <a:lnTo>
                      <a:pt x="1621" y="5214"/>
                    </a:lnTo>
                    <a:cubicBezTo>
                      <a:pt x="1732" y="5094"/>
                      <a:pt x="1732" y="4983"/>
                      <a:pt x="1621" y="4863"/>
                    </a:cubicBezTo>
                    <a:lnTo>
                      <a:pt x="1621" y="4400"/>
                    </a:lnTo>
                    <a:lnTo>
                      <a:pt x="1501" y="4288"/>
                    </a:lnTo>
                    <a:cubicBezTo>
                      <a:pt x="1621" y="4168"/>
                      <a:pt x="1621" y="4057"/>
                      <a:pt x="1621" y="3937"/>
                    </a:cubicBezTo>
                    <a:lnTo>
                      <a:pt x="1621" y="3937"/>
                    </a:lnTo>
                    <a:cubicBezTo>
                      <a:pt x="1621" y="3594"/>
                      <a:pt x="1621" y="3362"/>
                      <a:pt x="1501" y="3131"/>
                    </a:cubicBezTo>
                    <a:cubicBezTo>
                      <a:pt x="1390" y="2547"/>
                      <a:pt x="1158" y="2436"/>
                      <a:pt x="1038" y="2205"/>
                    </a:cubicBezTo>
                    <a:lnTo>
                      <a:pt x="1038" y="1973"/>
                    </a:lnTo>
                    <a:lnTo>
                      <a:pt x="1038" y="1853"/>
                    </a:lnTo>
                    <a:cubicBezTo>
                      <a:pt x="1269" y="1621"/>
                      <a:pt x="1501" y="1390"/>
                      <a:pt x="1390" y="1158"/>
                    </a:cubicBezTo>
                    <a:cubicBezTo>
                      <a:pt x="1390" y="1047"/>
                      <a:pt x="1501" y="816"/>
                      <a:pt x="1390" y="695"/>
                    </a:cubicBezTo>
                    <a:lnTo>
                      <a:pt x="1390" y="1047"/>
                    </a:lnTo>
                    <a:lnTo>
                      <a:pt x="1269" y="1158"/>
                    </a:lnTo>
                    <a:cubicBezTo>
                      <a:pt x="1269" y="1279"/>
                      <a:pt x="1158" y="1510"/>
                      <a:pt x="1038" y="1621"/>
                    </a:cubicBezTo>
                    <a:cubicBezTo>
                      <a:pt x="1038" y="1742"/>
                      <a:pt x="1038" y="1742"/>
                      <a:pt x="927" y="1742"/>
                    </a:cubicBezTo>
                    <a:cubicBezTo>
                      <a:pt x="927" y="1853"/>
                      <a:pt x="927" y="1853"/>
                      <a:pt x="806" y="197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0"/>
              <p:cNvSpPr/>
              <p:nvPr/>
            </p:nvSpPr>
            <p:spPr>
              <a:xfrm>
                <a:off x="7545448" y="3832517"/>
                <a:ext cx="530822" cy="163143"/>
              </a:xfrm>
              <a:custGeom>
                <a:rect b="b" l="l" r="r" t="t"/>
                <a:pathLst>
                  <a:path extrusionOk="0" h="1742" w="5668">
                    <a:moveTo>
                      <a:pt x="3352" y="1158"/>
                    </a:moveTo>
                    <a:lnTo>
                      <a:pt x="3241" y="1158"/>
                    </a:lnTo>
                    <a:cubicBezTo>
                      <a:pt x="2889" y="1158"/>
                      <a:pt x="2547" y="1158"/>
                      <a:pt x="2195" y="926"/>
                    </a:cubicBezTo>
                    <a:lnTo>
                      <a:pt x="2426" y="926"/>
                    </a:lnTo>
                    <a:lnTo>
                      <a:pt x="2658" y="926"/>
                    </a:lnTo>
                    <a:lnTo>
                      <a:pt x="3121" y="926"/>
                    </a:lnTo>
                    <a:lnTo>
                      <a:pt x="3704" y="1047"/>
                    </a:lnTo>
                    <a:close/>
                    <a:moveTo>
                      <a:pt x="4047" y="232"/>
                    </a:moveTo>
                    <a:cubicBezTo>
                      <a:pt x="4047" y="352"/>
                      <a:pt x="3936" y="352"/>
                      <a:pt x="3815" y="352"/>
                    </a:cubicBezTo>
                    <a:cubicBezTo>
                      <a:pt x="3473" y="584"/>
                      <a:pt x="3584" y="463"/>
                      <a:pt x="3352" y="584"/>
                    </a:cubicBezTo>
                    <a:cubicBezTo>
                      <a:pt x="3121" y="584"/>
                      <a:pt x="3010" y="584"/>
                      <a:pt x="2778" y="695"/>
                    </a:cubicBezTo>
                    <a:lnTo>
                      <a:pt x="2658" y="695"/>
                    </a:lnTo>
                    <a:cubicBezTo>
                      <a:pt x="2547" y="815"/>
                      <a:pt x="2195" y="815"/>
                      <a:pt x="2084" y="815"/>
                    </a:cubicBezTo>
                    <a:lnTo>
                      <a:pt x="1963" y="815"/>
                    </a:lnTo>
                    <a:cubicBezTo>
                      <a:pt x="2084" y="815"/>
                      <a:pt x="2195" y="815"/>
                      <a:pt x="2547" y="584"/>
                    </a:cubicBezTo>
                    <a:cubicBezTo>
                      <a:pt x="2889" y="463"/>
                      <a:pt x="3010" y="352"/>
                      <a:pt x="3352" y="352"/>
                    </a:cubicBezTo>
                    <a:cubicBezTo>
                      <a:pt x="3473" y="232"/>
                      <a:pt x="3704" y="232"/>
                      <a:pt x="3815" y="232"/>
                    </a:cubicBezTo>
                    <a:lnTo>
                      <a:pt x="3936" y="232"/>
                    </a:lnTo>
                    <a:close/>
                    <a:moveTo>
                      <a:pt x="2426" y="1158"/>
                    </a:moveTo>
                    <a:lnTo>
                      <a:pt x="2195" y="1158"/>
                    </a:lnTo>
                    <a:cubicBezTo>
                      <a:pt x="2084" y="1158"/>
                      <a:pt x="1852" y="1047"/>
                      <a:pt x="1621" y="1047"/>
                    </a:cubicBezTo>
                    <a:lnTo>
                      <a:pt x="1500" y="1047"/>
                    </a:lnTo>
                    <a:cubicBezTo>
                      <a:pt x="1500" y="926"/>
                      <a:pt x="1158" y="926"/>
                      <a:pt x="1037" y="926"/>
                    </a:cubicBezTo>
                    <a:cubicBezTo>
                      <a:pt x="1389" y="1278"/>
                      <a:pt x="1852" y="1389"/>
                      <a:pt x="2195" y="1389"/>
                    </a:cubicBezTo>
                    <a:cubicBezTo>
                      <a:pt x="2658" y="1510"/>
                      <a:pt x="2426" y="1510"/>
                      <a:pt x="2778" y="1389"/>
                    </a:cubicBezTo>
                    <a:lnTo>
                      <a:pt x="2889" y="1278"/>
                    </a:lnTo>
                    <a:lnTo>
                      <a:pt x="2658" y="1278"/>
                    </a:lnTo>
                    <a:cubicBezTo>
                      <a:pt x="2658" y="1278"/>
                      <a:pt x="2547" y="1278"/>
                      <a:pt x="2426" y="1158"/>
                    </a:cubicBezTo>
                    <a:close/>
                    <a:moveTo>
                      <a:pt x="695" y="352"/>
                    </a:moveTo>
                    <a:lnTo>
                      <a:pt x="695" y="352"/>
                    </a:lnTo>
                    <a:lnTo>
                      <a:pt x="926" y="352"/>
                    </a:lnTo>
                    <a:cubicBezTo>
                      <a:pt x="1037" y="352"/>
                      <a:pt x="1158" y="463"/>
                      <a:pt x="1269" y="463"/>
                    </a:cubicBezTo>
                    <a:cubicBezTo>
                      <a:pt x="1389" y="463"/>
                      <a:pt x="1500" y="584"/>
                      <a:pt x="1621" y="695"/>
                    </a:cubicBezTo>
                    <a:cubicBezTo>
                      <a:pt x="1732" y="695"/>
                      <a:pt x="1852" y="815"/>
                      <a:pt x="1852" y="926"/>
                    </a:cubicBezTo>
                    <a:lnTo>
                      <a:pt x="1732" y="926"/>
                    </a:lnTo>
                    <a:lnTo>
                      <a:pt x="1269" y="815"/>
                    </a:lnTo>
                    <a:lnTo>
                      <a:pt x="926" y="815"/>
                    </a:lnTo>
                    <a:cubicBezTo>
                      <a:pt x="695" y="815"/>
                      <a:pt x="111" y="926"/>
                      <a:pt x="0" y="1158"/>
                    </a:cubicBezTo>
                    <a:lnTo>
                      <a:pt x="111" y="1158"/>
                    </a:lnTo>
                    <a:cubicBezTo>
                      <a:pt x="343" y="1158"/>
                      <a:pt x="343" y="1047"/>
                      <a:pt x="695" y="1047"/>
                    </a:cubicBezTo>
                    <a:cubicBezTo>
                      <a:pt x="695" y="1047"/>
                      <a:pt x="926" y="1047"/>
                      <a:pt x="926" y="926"/>
                    </a:cubicBezTo>
                    <a:cubicBezTo>
                      <a:pt x="926" y="1047"/>
                      <a:pt x="1037" y="1047"/>
                      <a:pt x="1037" y="1158"/>
                    </a:cubicBezTo>
                    <a:cubicBezTo>
                      <a:pt x="1389" y="1389"/>
                      <a:pt x="1621" y="1510"/>
                      <a:pt x="1963" y="1510"/>
                    </a:cubicBezTo>
                    <a:cubicBezTo>
                      <a:pt x="2084" y="1510"/>
                      <a:pt x="2195" y="1621"/>
                      <a:pt x="2315" y="1621"/>
                    </a:cubicBezTo>
                    <a:lnTo>
                      <a:pt x="2315" y="1621"/>
                    </a:lnTo>
                    <a:lnTo>
                      <a:pt x="2426" y="1621"/>
                    </a:lnTo>
                    <a:cubicBezTo>
                      <a:pt x="2658" y="1621"/>
                      <a:pt x="2778" y="1621"/>
                      <a:pt x="2889" y="1510"/>
                    </a:cubicBezTo>
                    <a:lnTo>
                      <a:pt x="2778" y="1510"/>
                    </a:lnTo>
                    <a:cubicBezTo>
                      <a:pt x="2889" y="1510"/>
                      <a:pt x="3010" y="1389"/>
                      <a:pt x="3121" y="1389"/>
                    </a:cubicBezTo>
                    <a:cubicBezTo>
                      <a:pt x="3241" y="1389"/>
                      <a:pt x="3352" y="1389"/>
                      <a:pt x="3584" y="1278"/>
                    </a:cubicBezTo>
                    <a:lnTo>
                      <a:pt x="3704" y="1278"/>
                    </a:lnTo>
                    <a:cubicBezTo>
                      <a:pt x="3815" y="1278"/>
                      <a:pt x="3936" y="1389"/>
                      <a:pt x="3936" y="1389"/>
                    </a:cubicBezTo>
                    <a:cubicBezTo>
                      <a:pt x="4167" y="1510"/>
                      <a:pt x="4278" y="1510"/>
                      <a:pt x="4399" y="1621"/>
                    </a:cubicBezTo>
                    <a:lnTo>
                      <a:pt x="4862" y="1621"/>
                    </a:lnTo>
                    <a:lnTo>
                      <a:pt x="4862" y="1621"/>
                    </a:lnTo>
                    <a:cubicBezTo>
                      <a:pt x="4973" y="1621"/>
                      <a:pt x="5093" y="1741"/>
                      <a:pt x="5204" y="1621"/>
                    </a:cubicBezTo>
                    <a:cubicBezTo>
                      <a:pt x="5093" y="1621"/>
                      <a:pt x="4973" y="1510"/>
                      <a:pt x="4862" y="1510"/>
                    </a:cubicBezTo>
                    <a:lnTo>
                      <a:pt x="4510" y="1510"/>
                    </a:lnTo>
                    <a:lnTo>
                      <a:pt x="3936" y="1158"/>
                    </a:lnTo>
                    <a:lnTo>
                      <a:pt x="4047" y="1158"/>
                    </a:lnTo>
                    <a:lnTo>
                      <a:pt x="4399" y="1158"/>
                    </a:lnTo>
                    <a:cubicBezTo>
                      <a:pt x="4510" y="1158"/>
                      <a:pt x="4973" y="1278"/>
                      <a:pt x="5204" y="1389"/>
                    </a:cubicBezTo>
                    <a:lnTo>
                      <a:pt x="5436" y="1389"/>
                    </a:lnTo>
                    <a:lnTo>
                      <a:pt x="5556" y="1389"/>
                    </a:lnTo>
                    <a:lnTo>
                      <a:pt x="5667" y="1389"/>
                    </a:lnTo>
                    <a:cubicBezTo>
                      <a:pt x="5667" y="1278"/>
                      <a:pt x="5436" y="1278"/>
                      <a:pt x="5325" y="1278"/>
                    </a:cubicBezTo>
                    <a:lnTo>
                      <a:pt x="5325" y="1158"/>
                    </a:lnTo>
                    <a:lnTo>
                      <a:pt x="5204" y="1158"/>
                    </a:lnTo>
                    <a:cubicBezTo>
                      <a:pt x="4973" y="1158"/>
                      <a:pt x="4862" y="1047"/>
                      <a:pt x="4630" y="1047"/>
                    </a:cubicBezTo>
                    <a:lnTo>
                      <a:pt x="4278" y="1047"/>
                    </a:lnTo>
                    <a:lnTo>
                      <a:pt x="4167" y="1047"/>
                    </a:lnTo>
                    <a:lnTo>
                      <a:pt x="4047" y="1047"/>
                    </a:lnTo>
                    <a:lnTo>
                      <a:pt x="3936" y="926"/>
                    </a:lnTo>
                    <a:cubicBezTo>
                      <a:pt x="3704" y="926"/>
                      <a:pt x="3473" y="815"/>
                      <a:pt x="3241" y="815"/>
                    </a:cubicBezTo>
                    <a:lnTo>
                      <a:pt x="2889" y="695"/>
                    </a:lnTo>
                    <a:lnTo>
                      <a:pt x="3121" y="695"/>
                    </a:lnTo>
                    <a:lnTo>
                      <a:pt x="3241" y="695"/>
                    </a:lnTo>
                    <a:lnTo>
                      <a:pt x="3473" y="695"/>
                    </a:lnTo>
                    <a:cubicBezTo>
                      <a:pt x="3584" y="695"/>
                      <a:pt x="3815" y="584"/>
                      <a:pt x="3936" y="695"/>
                    </a:cubicBezTo>
                    <a:lnTo>
                      <a:pt x="4278" y="695"/>
                    </a:lnTo>
                    <a:lnTo>
                      <a:pt x="4741" y="695"/>
                    </a:lnTo>
                    <a:lnTo>
                      <a:pt x="5093" y="815"/>
                    </a:lnTo>
                    <a:cubicBezTo>
                      <a:pt x="5204" y="926"/>
                      <a:pt x="5325" y="1047"/>
                      <a:pt x="5436" y="1047"/>
                    </a:cubicBezTo>
                    <a:cubicBezTo>
                      <a:pt x="5556" y="1158"/>
                      <a:pt x="5556" y="1158"/>
                      <a:pt x="5556" y="1047"/>
                    </a:cubicBezTo>
                    <a:cubicBezTo>
                      <a:pt x="5556" y="926"/>
                      <a:pt x="5325" y="815"/>
                      <a:pt x="5204" y="815"/>
                    </a:cubicBezTo>
                    <a:cubicBezTo>
                      <a:pt x="5093" y="695"/>
                      <a:pt x="4973" y="695"/>
                      <a:pt x="4741" y="584"/>
                    </a:cubicBezTo>
                    <a:lnTo>
                      <a:pt x="4278" y="463"/>
                    </a:lnTo>
                    <a:lnTo>
                      <a:pt x="4278" y="463"/>
                    </a:lnTo>
                    <a:lnTo>
                      <a:pt x="3936" y="463"/>
                    </a:lnTo>
                    <a:cubicBezTo>
                      <a:pt x="4047" y="463"/>
                      <a:pt x="4167" y="352"/>
                      <a:pt x="4278" y="352"/>
                    </a:cubicBezTo>
                    <a:cubicBezTo>
                      <a:pt x="4399" y="232"/>
                      <a:pt x="4510" y="232"/>
                      <a:pt x="4741" y="232"/>
                    </a:cubicBezTo>
                    <a:lnTo>
                      <a:pt x="5204" y="232"/>
                    </a:lnTo>
                    <a:lnTo>
                      <a:pt x="5325" y="232"/>
                    </a:lnTo>
                    <a:cubicBezTo>
                      <a:pt x="5556" y="352"/>
                      <a:pt x="5436" y="232"/>
                      <a:pt x="5325" y="121"/>
                    </a:cubicBezTo>
                    <a:lnTo>
                      <a:pt x="5093" y="121"/>
                    </a:lnTo>
                    <a:cubicBezTo>
                      <a:pt x="4973" y="0"/>
                      <a:pt x="4741" y="0"/>
                      <a:pt x="4510" y="121"/>
                    </a:cubicBezTo>
                    <a:lnTo>
                      <a:pt x="4399" y="121"/>
                    </a:lnTo>
                    <a:cubicBezTo>
                      <a:pt x="4278" y="121"/>
                      <a:pt x="4278" y="232"/>
                      <a:pt x="4278" y="121"/>
                    </a:cubicBezTo>
                    <a:lnTo>
                      <a:pt x="3936" y="121"/>
                    </a:lnTo>
                    <a:cubicBezTo>
                      <a:pt x="3584" y="121"/>
                      <a:pt x="3352" y="121"/>
                      <a:pt x="3010" y="232"/>
                    </a:cubicBezTo>
                    <a:cubicBezTo>
                      <a:pt x="2658" y="232"/>
                      <a:pt x="2426" y="463"/>
                      <a:pt x="2084" y="695"/>
                    </a:cubicBezTo>
                    <a:lnTo>
                      <a:pt x="1852" y="695"/>
                    </a:lnTo>
                    <a:cubicBezTo>
                      <a:pt x="1621" y="463"/>
                      <a:pt x="1500" y="352"/>
                      <a:pt x="1269" y="352"/>
                    </a:cubicBezTo>
                    <a:cubicBezTo>
                      <a:pt x="1037" y="232"/>
                      <a:pt x="1158" y="352"/>
                      <a:pt x="1037" y="232"/>
                    </a:cubicBezTo>
                    <a:cubicBezTo>
                      <a:pt x="926" y="232"/>
                      <a:pt x="695" y="232"/>
                      <a:pt x="695" y="35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0"/>
              <p:cNvSpPr/>
              <p:nvPr/>
            </p:nvSpPr>
            <p:spPr>
              <a:xfrm>
                <a:off x="7555844" y="4027601"/>
                <a:ext cx="423309" cy="423309"/>
              </a:xfrm>
              <a:custGeom>
                <a:rect b="b" l="l" r="r" t="t"/>
                <a:pathLst>
                  <a:path extrusionOk="0" h="4520" w="4520">
                    <a:moveTo>
                      <a:pt x="2667" y="2668"/>
                    </a:moveTo>
                    <a:cubicBezTo>
                      <a:pt x="2547" y="2668"/>
                      <a:pt x="2436" y="2668"/>
                      <a:pt x="2315" y="2547"/>
                    </a:cubicBezTo>
                    <a:cubicBezTo>
                      <a:pt x="2315" y="2547"/>
                      <a:pt x="2084" y="2316"/>
                      <a:pt x="2084" y="2205"/>
                    </a:cubicBezTo>
                    <a:cubicBezTo>
                      <a:pt x="1852" y="1973"/>
                      <a:pt x="1852" y="1853"/>
                      <a:pt x="1741" y="1621"/>
                    </a:cubicBezTo>
                    <a:cubicBezTo>
                      <a:pt x="2204" y="1973"/>
                      <a:pt x="2315" y="2084"/>
                      <a:pt x="2547" y="2547"/>
                    </a:cubicBezTo>
                    <a:cubicBezTo>
                      <a:pt x="2667" y="2547"/>
                      <a:pt x="2667" y="2668"/>
                      <a:pt x="2667" y="2668"/>
                    </a:cubicBezTo>
                    <a:close/>
                    <a:moveTo>
                      <a:pt x="1852" y="1510"/>
                    </a:moveTo>
                    <a:lnTo>
                      <a:pt x="2084" y="1742"/>
                    </a:lnTo>
                    <a:lnTo>
                      <a:pt x="2204" y="1742"/>
                    </a:lnTo>
                    <a:lnTo>
                      <a:pt x="2436" y="1853"/>
                    </a:lnTo>
                    <a:cubicBezTo>
                      <a:pt x="2547" y="1853"/>
                      <a:pt x="2778" y="2084"/>
                      <a:pt x="2899" y="2084"/>
                    </a:cubicBezTo>
                    <a:lnTo>
                      <a:pt x="3010" y="2205"/>
                    </a:lnTo>
                    <a:cubicBezTo>
                      <a:pt x="3130" y="2205"/>
                      <a:pt x="3473" y="2436"/>
                      <a:pt x="3473" y="2436"/>
                    </a:cubicBezTo>
                    <a:lnTo>
                      <a:pt x="3010" y="1973"/>
                    </a:lnTo>
                    <a:cubicBezTo>
                      <a:pt x="2667" y="1742"/>
                      <a:pt x="2547" y="1621"/>
                      <a:pt x="2084" y="1510"/>
                    </a:cubicBezTo>
                    <a:lnTo>
                      <a:pt x="1852" y="1510"/>
                    </a:lnTo>
                    <a:cubicBezTo>
                      <a:pt x="1852" y="1390"/>
                      <a:pt x="1741" y="1279"/>
                      <a:pt x="1621" y="1279"/>
                    </a:cubicBezTo>
                    <a:cubicBezTo>
                      <a:pt x="1621" y="1390"/>
                      <a:pt x="1741" y="1390"/>
                      <a:pt x="1852" y="1510"/>
                    </a:cubicBezTo>
                    <a:close/>
                    <a:moveTo>
                      <a:pt x="1741" y="2205"/>
                    </a:moveTo>
                    <a:lnTo>
                      <a:pt x="1973" y="2316"/>
                    </a:lnTo>
                    <a:cubicBezTo>
                      <a:pt x="1973" y="2316"/>
                      <a:pt x="1852" y="2084"/>
                      <a:pt x="1741" y="1973"/>
                    </a:cubicBezTo>
                    <a:cubicBezTo>
                      <a:pt x="1741" y="1973"/>
                      <a:pt x="1741" y="1853"/>
                      <a:pt x="1621" y="1853"/>
                    </a:cubicBezTo>
                    <a:lnTo>
                      <a:pt x="1621" y="1742"/>
                    </a:lnTo>
                    <a:lnTo>
                      <a:pt x="1278" y="1158"/>
                    </a:lnTo>
                    <a:cubicBezTo>
                      <a:pt x="1047" y="1047"/>
                      <a:pt x="1047" y="927"/>
                      <a:pt x="926" y="816"/>
                    </a:cubicBezTo>
                    <a:cubicBezTo>
                      <a:pt x="815" y="816"/>
                      <a:pt x="926" y="927"/>
                      <a:pt x="926" y="1047"/>
                    </a:cubicBezTo>
                    <a:lnTo>
                      <a:pt x="926" y="1158"/>
                    </a:lnTo>
                    <a:cubicBezTo>
                      <a:pt x="1158" y="1621"/>
                      <a:pt x="1278" y="1853"/>
                      <a:pt x="1510" y="2084"/>
                    </a:cubicBezTo>
                    <a:cubicBezTo>
                      <a:pt x="1621" y="2205"/>
                      <a:pt x="1621" y="2205"/>
                      <a:pt x="1741" y="2205"/>
                    </a:cubicBezTo>
                    <a:close/>
                    <a:moveTo>
                      <a:pt x="463" y="353"/>
                    </a:moveTo>
                    <a:cubicBezTo>
                      <a:pt x="463" y="232"/>
                      <a:pt x="352" y="232"/>
                      <a:pt x="232" y="232"/>
                    </a:cubicBezTo>
                    <a:cubicBezTo>
                      <a:pt x="232" y="121"/>
                      <a:pt x="121" y="121"/>
                      <a:pt x="121" y="121"/>
                    </a:cubicBezTo>
                    <a:lnTo>
                      <a:pt x="0" y="121"/>
                    </a:lnTo>
                    <a:cubicBezTo>
                      <a:pt x="0" y="232"/>
                      <a:pt x="232" y="353"/>
                      <a:pt x="352" y="353"/>
                    </a:cubicBezTo>
                    <a:cubicBezTo>
                      <a:pt x="463" y="464"/>
                      <a:pt x="695" y="584"/>
                      <a:pt x="815" y="695"/>
                    </a:cubicBezTo>
                    <a:lnTo>
                      <a:pt x="815" y="695"/>
                    </a:lnTo>
                    <a:cubicBezTo>
                      <a:pt x="695" y="816"/>
                      <a:pt x="695" y="816"/>
                      <a:pt x="815" y="927"/>
                    </a:cubicBezTo>
                    <a:cubicBezTo>
                      <a:pt x="815" y="1279"/>
                      <a:pt x="1047" y="1853"/>
                      <a:pt x="1278" y="2084"/>
                    </a:cubicBezTo>
                    <a:lnTo>
                      <a:pt x="1278" y="2084"/>
                    </a:lnTo>
                    <a:cubicBezTo>
                      <a:pt x="1278" y="2205"/>
                      <a:pt x="1389" y="2205"/>
                      <a:pt x="1510" y="2316"/>
                    </a:cubicBezTo>
                    <a:cubicBezTo>
                      <a:pt x="1510" y="2316"/>
                      <a:pt x="1621" y="2436"/>
                      <a:pt x="1741" y="2436"/>
                    </a:cubicBezTo>
                    <a:lnTo>
                      <a:pt x="1741" y="2316"/>
                    </a:lnTo>
                    <a:cubicBezTo>
                      <a:pt x="1973" y="2436"/>
                      <a:pt x="1973" y="2436"/>
                      <a:pt x="2204" y="2668"/>
                    </a:cubicBezTo>
                    <a:cubicBezTo>
                      <a:pt x="2436" y="2779"/>
                      <a:pt x="2436" y="2668"/>
                      <a:pt x="2547" y="2899"/>
                    </a:cubicBezTo>
                    <a:cubicBezTo>
                      <a:pt x="2667" y="3010"/>
                      <a:pt x="2667" y="3362"/>
                      <a:pt x="2778" y="3473"/>
                    </a:cubicBezTo>
                    <a:cubicBezTo>
                      <a:pt x="2899" y="3594"/>
                      <a:pt x="2899" y="3705"/>
                      <a:pt x="2899" y="3705"/>
                    </a:cubicBezTo>
                    <a:cubicBezTo>
                      <a:pt x="3010" y="3825"/>
                      <a:pt x="3241" y="4168"/>
                      <a:pt x="3362" y="4168"/>
                    </a:cubicBezTo>
                    <a:cubicBezTo>
                      <a:pt x="3362" y="4057"/>
                      <a:pt x="3241" y="3937"/>
                      <a:pt x="3130" y="3825"/>
                    </a:cubicBezTo>
                    <a:cubicBezTo>
                      <a:pt x="3130" y="3705"/>
                      <a:pt x="3010" y="3594"/>
                      <a:pt x="3010" y="3473"/>
                    </a:cubicBezTo>
                    <a:lnTo>
                      <a:pt x="2667" y="2899"/>
                    </a:lnTo>
                    <a:cubicBezTo>
                      <a:pt x="3130" y="3242"/>
                      <a:pt x="3362" y="3594"/>
                      <a:pt x="3593" y="4057"/>
                    </a:cubicBezTo>
                    <a:cubicBezTo>
                      <a:pt x="3593" y="4057"/>
                      <a:pt x="3825" y="4520"/>
                      <a:pt x="3825" y="4288"/>
                    </a:cubicBezTo>
                    <a:lnTo>
                      <a:pt x="3825" y="4057"/>
                    </a:lnTo>
                    <a:lnTo>
                      <a:pt x="3593" y="3825"/>
                    </a:lnTo>
                    <a:cubicBezTo>
                      <a:pt x="3362" y="3473"/>
                      <a:pt x="3362" y="3362"/>
                      <a:pt x="3010" y="3010"/>
                    </a:cubicBezTo>
                    <a:cubicBezTo>
                      <a:pt x="2899" y="2779"/>
                      <a:pt x="2667" y="2205"/>
                      <a:pt x="2315" y="1973"/>
                    </a:cubicBezTo>
                    <a:cubicBezTo>
                      <a:pt x="2436" y="1973"/>
                      <a:pt x="2899" y="2205"/>
                      <a:pt x="2899" y="2316"/>
                    </a:cubicBezTo>
                    <a:lnTo>
                      <a:pt x="3130" y="2547"/>
                    </a:lnTo>
                    <a:cubicBezTo>
                      <a:pt x="3130" y="2547"/>
                      <a:pt x="3362" y="2899"/>
                      <a:pt x="3473" y="3010"/>
                    </a:cubicBezTo>
                    <a:cubicBezTo>
                      <a:pt x="3593" y="3131"/>
                      <a:pt x="3825" y="3473"/>
                      <a:pt x="3825" y="3705"/>
                    </a:cubicBezTo>
                    <a:cubicBezTo>
                      <a:pt x="3936" y="3825"/>
                      <a:pt x="3936" y="3937"/>
                      <a:pt x="3936" y="4057"/>
                    </a:cubicBezTo>
                    <a:cubicBezTo>
                      <a:pt x="4056" y="4057"/>
                      <a:pt x="4056" y="3937"/>
                      <a:pt x="4056" y="3937"/>
                    </a:cubicBezTo>
                    <a:cubicBezTo>
                      <a:pt x="4056" y="3825"/>
                      <a:pt x="4056" y="3705"/>
                      <a:pt x="3936" y="3594"/>
                    </a:cubicBezTo>
                    <a:cubicBezTo>
                      <a:pt x="3936" y="3362"/>
                      <a:pt x="3704" y="3131"/>
                      <a:pt x="3593" y="2779"/>
                    </a:cubicBezTo>
                    <a:cubicBezTo>
                      <a:pt x="3473" y="2779"/>
                      <a:pt x="3241" y="2436"/>
                      <a:pt x="3241" y="2436"/>
                    </a:cubicBezTo>
                    <a:lnTo>
                      <a:pt x="3473" y="2547"/>
                    </a:lnTo>
                    <a:cubicBezTo>
                      <a:pt x="3593" y="2668"/>
                      <a:pt x="3704" y="2668"/>
                      <a:pt x="3936" y="2779"/>
                    </a:cubicBezTo>
                    <a:cubicBezTo>
                      <a:pt x="4288" y="3010"/>
                      <a:pt x="4399" y="3362"/>
                      <a:pt x="4399" y="3362"/>
                    </a:cubicBezTo>
                    <a:cubicBezTo>
                      <a:pt x="4519" y="3362"/>
                      <a:pt x="4399" y="3131"/>
                      <a:pt x="4399" y="3131"/>
                    </a:cubicBezTo>
                    <a:cubicBezTo>
                      <a:pt x="4288" y="2779"/>
                      <a:pt x="4056" y="2547"/>
                      <a:pt x="3704" y="2547"/>
                    </a:cubicBezTo>
                    <a:cubicBezTo>
                      <a:pt x="3704" y="2436"/>
                      <a:pt x="3704" y="2436"/>
                      <a:pt x="3593" y="2436"/>
                    </a:cubicBezTo>
                    <a:cubicBezTo>
                      <a:pt x="3362" y="2084"/>
                      <a:pt x="3010" y="1742"/>
                      <a:pt x="2667" y="1510"/>
                    </a:cubicBezTo>
                    <a:cubicBezTo>
                      <a:pt x="2547" y="1510"/>
                      <a:pt x="2436" y="1510"/>
                      <a:pt x="2315" y="1390"/>
                    </a:cubicBezTo>
                    <a:lnTo>
                      <a:pt x="2315" y="1390"/>
                    </a:lnTo>
                    <a:cubicBezTo>
                      <a:pt x="1973" y="1390"/>
                      <a:pt x="1973" y="1390"/>
                      <a:pt x="1741" y="1158"/>
                    </a:cubicBezTo>
                    <a:cubicBezTo>
                      <a:pt x="1621" y="1158"/>
                      <a:pt x="1621" y="1158"/>
                      <a:pt x="1621" y="1047"/>
                    </a:cubicBezTo>
                    <a:lnTo>
                      <a:pt x="1621" y="695"/>
                    </a:lnTo>
                    <a:lnTo>
                      <a:pt x="1389" y="232"/>
                    </a:lnTo>
                    <a:cubicBezTo>
                      <a:pt x="1278" y="232"/>
                      <a:pt x="1158" y="121"/>
                      <a:pt x="1047" y="1"/>
                    </a:cubicBezTo>
                    <a:lnTo>
                      <a:pt x="1047" y="1"/>
                    </a:lnTo>
                    <a:lnTo>
                      <a:pt x="1158" y="232"/>
                    </a:lnTo>
                    <a:cubicBezTo>
                      <a:pt x="1389" y="464"/>
                      <a:pt x="1389" y="464"/>
                      <a:pt x="1510" y="816"/>
                    </a:cubicBezTo>
                    <a:lnTo>
                      <a:pt x="1510" y="1279"/>
                    </a:lnTo>
                    <a:lnTo>
                      <a:pt x="1389" y="1158"/>
                    </a:lnTo>
                    <a:cubicBezTo>
                      <a:pt x="1158" y="816"/>
                      <a:pt x="815" y="464"/>
                      <a:pt x="463" y="35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0"/>
              <p:cNvSpPr/>
              <p:nvPr/>
            </p:nvSpPr>
            <p:spPr>
              <a:xfrm>
                <a:off x="6992135" y="4103930"/>
                <a:ext cx="411977" cy="444194"/>
              </a:xfrm>
              <a:custGeom>
                <a:rect b="b" l="l" r="r" t="t"/>
                <a:pathLst>
                  <a:path extrusionOk="0" h="4743" w="4399">
                    <a:moveTo>
                      <a:pt x="1973" y="3816"/>
                    </a:moveTo>
                    <a:cubicBezTo>
                      <a:pt x="1973" y="3705"/>
                      <a:pt x="2084" y="3705"/>
                      <a:pt x="2084" y="3705"/>
                    </a:cubicBezTo>
                    <a:lnTo>
                      <a:pt x="2084" y="3473"/>
                    </a:lnTo>
                    <a:cubicBezTo>
                      <a:pt x="2084" y="3473"/>
                      <a:pt x="2204" y="3353"/>
                      <a:pt x="2204" y="3242"/>
                    </a:cubicBezTo>
                    <a:cubicBezTo>
                      <a:pt x="2204" y="3122"/>
                      <a:pt x="2547" y="2890"/>
                      <a:pt x="2667" y="2547"/>
                    </a:cubicBezTo>
                    <a:cubicBezTo>
                      <a:pt x="2778" y="2195"/>
                      <a:pt x="2778" y="2195"/>
                      <a:pt x="3010" y="1964"/>
                    </a:cubicBezTo>
                    <a:lnTo>
                      <a:pt x="3130" y="1964"/>
                    </a:lnTo>
                    <a:cubicBezTo>
                      <a:pt x="3010" y="1964"/>
                      <a:pt x="2899" y="2084"/>
                      <a:pt x="2899" y="2427"/>
                    </a:cubicBezTo>
                    <a:cubicBezTo>
                      <a:pt x="2778" y="2779"/>
                      <a:pt x="2667" y="3010"/>
                      <a:pt x="2436" y="3353"/>
                    </a:cubicBezTo>
                    <a:cubicBezTo>
                      <a:pt x="2315" y="3353"/>
                      <a:pt x="2315" y="3473"/>
                      <a:pt x="2204" y="3585"/>
                    </a:cubicBezTo>
                    <a:close/>
                    <a:moveTo>
                      <a:pt x="1741" y="2890"/>
                    </a:moveTo>
                    <a:lnTo>
                      <a:pt x="2084" y="2779"/>
                    </a:lnTo>
                    <a:lnTo>
                      <a:pt x="2436" y="2427"/>
                    </a:lnTo>
                    <a:cubicBezTo>
                      <a:pt x="2547" y="2316"/>
                      <a:pt x="2778" y="2084"/>
                      <a:pt x="2778" y="1964"/>
                    </a:cubicBezTo>
                    <a:lnTo>
                      <a:pt x="2547" y="2084"/>
                    </a:lnTo>
                    <a:cubicBezTo>
                      <a:pt x="2315" y="2195"/>
                      <a:pt x="1973" y="2547"/>
                      <a:pt x="1852" y="2658"/>
                    </a:cubicBezTo>
                    <a:lnTo>
                      <a:pt x="1741" y="2779"/>
                    </a:lnTo>
                    <a:close/>
                    <a:moveTo>
                      <a:pt x="2084" y="2195"/>
                    </a:moveTo>
                    <a:cubicBezTo>
                      <a:pt x="2204" y="2195"/>
                      <a:pt x="2315" y="2084"/>
                      <a:pt x="2436" y="1964"/>
                    </a:cubicBezTo>
                    <a:cubicBezTo>
                      <a:pt x="2547" y="1964"/>
                      <a:pt x="2547" y="1964"/>
                      <a:pt x="2667" y="1853"/>
                    </a:cubicBezTo>
                    <a:cubicBezTo>
                      <a:pt x="2778" y="1853"/>
                      <a:pt x="2778" y="1732"/>
                      <a:pt x="2899" y="1732"/>
                    </a:cubicBezTo>
                    <a:cubicBezTo>
                      <a:pt x="3130" y="1621"/>
                      <a:pt x="3362" y="1390"/>
                      <a:pt x="3593" y="1158"/>
                    </a:cubicBezTo>
                    <a:cubicBezTo>
                      <a:pt x="3593" y="1158"/>
                      <a:pt x="3241" y="1158"/>
                      <a:pt x="3241" y="1269"/>
                    </a:cubicBezTo>
                    <a:cubicBezTo>
                      <a:pt x="2778" y="1390"/>
                      <a:pt x="2547" y="1621"/>
                      <a:pt x="2315" y="1853"/>
                    </a:cubicBezTo>
                    <a:lnTo>
                      <a:pt x="2204" y="1853"/>
                    </a:lnTo>
                    <a:cubicBezTo>
                      <a:pt x="2204" y="1964"/>
                      <a:pt x="2084" y="2084"/>
                      <a:pt x="2084" y="2195"/>
                    </a:cubicBezTo>
                    <a:close/>
                    <a:moveTo>
                      <a:pt x="2315" y="1621"/>
                    </a:moveTo>
                    <a:cubicBezTo>
                      <a:pt x="2315" y="1501"/>
                      <a:pt x="2204" y="1621"/>
                      <a:pt x="2204" y="1732"/>
                    </a:cubicBezTo>
                    <a:cubicBezTo>
                      <a:pt x="2084" y="1853"/>
                      <a:pt x="1973" y="1853"/>
                      <a:pt x="1973" y="1964"/>
                    </a:cubicBezTo>
                    <a:lnTo>
                      <a:pt x="2084" y="1964"/>
                    </a:lnTo>
                    <a:lnTo>
                      <a:pt x="1973" y="2195"/>
                    </a:lnTo>
                    <a:cubicBezTo>
                      <a:pt x="1852" y="2316"/>
                      <a:pt x="1852" y="2427"/>
                      <a:pt x="1741" y="2547"/>
                    </a:cubicBezTo>
                    <a:lnTo>
                      <a:pt x="1621" y="2779"/>
                    </a:lnTo>
                    <a:cubicBezTo>
                      <a:pt x="1510" y="2890"/>
                      <a:pt x="1047" y="3010"/>
                      <a:pt x="815" y="3122"/>
                    </a:cubicBezTo>
                    <a:cubicBezTo>
                      <a:pt x="695" y="3242"/>
                      <a:pt x="232" y="3473"/>
                      <a:pt x="232" y="3585"/>
                    </a:cubicBezTo>
                    <a:cubicBezTo>
                      <a:pt x="352" y="3585"/>
                      <a:pt x="463" y="3473"/>
                      <a:pt x="584" y="3473"/>
                    </a:cubicBezTo>
                    <a:cubicBezTo>
                      <a:pt x="695" y="3353"/>
                      <a:pt x="815" y="3242"/>
                      <a:pt x="926" y="3242"/>
                    </a:cubicBezTo>
                    <a:cubicBezTo>
                      <a:pt x="926" y="3242"/>
                      <a:pt x="1389" y="3010"/>
                      <a:pt x="1510" y="3010"/>
                    </a:cubicBezTo>
                    <a:lnTo>
                      <a:pt x="1389" y="3122"/>
                    </a:lnTo>
                    <a:cubicBezTo>
                      <a:pt x="1158" y="3353"/>
                      <a:pt x="926" y="3585"/>
                      <a:pt x="584" y="3705"/>
                    </a:cubicBezTo>
                    <a:cubicBezTo>
                      <a:pt x="463" y="3816"/>
                      <a:pt x="121" y="4048"/>
                      <a:pt x="0" y="4168"/>
                    </a:cubicBezTo>
                    <a:lnTo>
                      <a:pt x="121" y="4168"/>
                    </a:lnTo>
                    <a:cubicBezTo>
                      <a:pt x="232" y="4048"/>
                      <a:pt x="584" y="3936"/>
                      <a:pt x="695" y="3816"/>
                    </a:cubicBezTo>
                    <a:cubicBezTo>
                      <a:pt x="815" y="3705"/>
                      <a:pt x="1047" y="3585"/>
                      <a:pt x="1278" y="3473"/>
                    </a:cubicBezTo>
                    <a:cubicBezTo>
                      <a:pt x="1278" y="3353"/>
                      <a:pt x="1389" y="3353"/>
                      <a:pt x="1389" y="3242"/>
                    </a:cubicBezTo>
                    <a:cubicBezTo>
                      <a:pt x="1510" y="3242"/>
                      <a:pt x="1741" y="3122"/>
                      <a:pt x="1852" y="3010"/>
                    </a:cubicBezTo>
                    <a:cubicBezTo>
                      <a:pt x="2204" y="2890"/>
                      <a:pt x="2204" y="2779"/>
                      <a:pt x="2436" y="2658"/>
                    </a:cubicBezTo>
                    <a:cubicBezTo>
                      <a:pt x="2436" y="2779"/>
                      <a:pt x="2204" y="3010"/>
                      <a:pt x="2084" y="3122"/>
                    </a:cubicBezTo>
                    <a:cubicBezTo>
                      <a:pt x="1741" y="3473"/>
                      <a:pt x="1047" y="4048"/>
                      <a:pt x="584" y="4168"/>
                    </a:cubicBezTo>
                    <a:cubicBezTo>
                      <a:pt x="584" y="4168"/>
                      <a:pt x="352" y="4168"/>
                      <a:pt x="352" y="4279"/>
                    </a:cubicBezTo>
                    <a:lnTo>
                      <a:pt x="584" y="4279"/>
                    </a:lnTo>
                    <a:cubicBezTo>
                      <a:pt x="1047" y="4279"/>
                      <a:pt x="1621" y="3816"/>
                      <a:pt x="1973" y="3473"/>
                    </a:cubicBezTo>
                    <a:lnTo>
                      <a:pt x="1973" y="3585"/>
                    </a:lnTo>
                    <a:lnTo>
                      <a:pt x="1741" y="3936"/>
                    </a:lnTo>
                    <a:cubicBezTo>
                      <a:pt x="1621" y="4168"/>
                      <a:pt x="1621" y="4279"/>
                      <a:pt x="1389" y="4511"/>
                    </a:cubicBezTo>
                    <a:cubicBezTo>
                      <a:pt x="1278" y="4511"/>
                      <a:pt x="1047" y="4631"/>
                      <a:pt x="1047" y="4742"/>
                    </a:cubicBezTo>
                    <a:lnTo>
                      <a:pt x="1158" y="4742"/>
                    </a:lnTo>
                    <a:cubicBezTo>
                      <a:pt x="1278" y="4742"/>
                      <a:pt x="1278" y="4742"/>
                      <a:pt x="1278" y="4631"/>
                    </a:cubicBezTo>
                    <a:cubicBezTo>
                      <a:pt x="1510" y="4631"/>
                      <a:pt x="1741" y="4399"/>
                      <a:pt x="1741" y="4168"/>
                    </a:cubicBezTo>
                    <a:cubicBezTo>
                      <a:pt x="1852" y="4168"/>
                      <a:pt x="1852" y="4168"/>
                      <a:pt x="1852" y="4048"/>
                    </a:cubicBezTo>
                    <a:lnTo>
                      <a:pt x="2084" y="3816"/>
                    </a:lnTo>
                    <a:lnTo>
                      <a:pt x="2436" y="3473"/>
                    </a:lnTo>
                    <a:cubicBezTo>
                      <a:pt x="2667" y="3242"/>
                      <a:pt x="2899" y="2890"/>
                      <a:pt x="3010" y="2547"/>
                    </a:cubicBezTo>
                    <a:cubicBezTo>
                      <a:pt x="3010" y="2427"/>
                      <a:pt x="3010" y="2316"/>
                      <a:pt x="3130" y="2195"/>
                    </a:cubicBezTo>
                    <a:cubicBezTo>
                      <a:pt x="3130" y="2084"/>
                      <a:pt x="3241" y="1964"/>
                      <a:pt x="3241" y="1964"/>
                    </a:cubicBezTo>
                    <a:cubicBezTo>
                      <a:pt x="3241" y="1853"/>
                      <a:pt x="3362" y="1853"/>
                      <a:pt x="3473" y="1853"/>
                    </a:cubicBezTo>
                    <a:cubicBezTo>
                      <a:pt x="3593" y="1853"/>
                      <a:pt x="3936" y="1853"/>
                      <a:pt x="4056" y="1732"/>
                    </a:cubicBezTo>
                    <a:cubicBezTo>
                      <a:pt x="4056" y="1621"/>
                      <a:pt x="4399" y="1390"/>
                      <a:pt x="4399" y="1269"/>
                    </a:cubicBezTo>
                    <a:cubicBezTo>
                      <a:pt x="4399" y="1269"/>
                      <a:pt x="4288" y="1269"/>
                      <a:pt x="4288" y="1390"/>
                    </a:cubicBezTo>
                    <a:cubicBezTo>
                      <a:pt x="4167" y="1390"/>
                      <a:pt x="4167" y="1390"/>
                      <a:pt x="4167" y="1501"/>
                    </a:cubicBezTo>
                    <a:cubicBezTo>
                      <a:pt x="3936" y="1621"/>
                      <a:pt x="3825" y="1621"/>
                      <a:pt x="3593" y="1732"/>
                    </a:cubicBezTo>
                    <a:lnTo>
                      <a:pt x="3130" y="1732"/>
                    </a:lnTo>
                    <a:cubicBezTo>
                      <a:pt x="3130" y="1732"/>
                      <a:pt x="3593" y="1501"/>
                      <a:pt x="3936" y="1038"/>
                    </a:cubicBezTo>
                    <a:cubicBezTo>
                      <a:pt x="4399" y="464"/>
                      <a:pt x="4288" y="1"/>
                      <a:pt x="4167" y="343"/>
                    </a:cubicBezTo>
                    <a:cubicBezTo>
                      <a:pt x="4167" y="464"/>
                      <a:pt x="4056" y="464"/>
                      <a:pt x="4056" y="575"/>
                    </a:cubicBezTo>
                    <a:cubicBezTo>
                      <a:pt x="4056" y="695"/>
                      <a:pt x="3825" y="927"/>
                      <a:pt x="3825" y="1038"/>
                    </a:cubicBezTo>
                    <a:lnTo>
                      <a:pt x="3593" y="1038"/>
                    </a:lnTo>
                    <a:lnTo>
                      <a:pt x="3362" y="1038"/>
                    </a:lnTo>
                    <a:cubicBezTo>
                      <a:pt x="2899" y="1158"/>
                      <a:pt x="2667" y="1390"/>
                      <a:pt x="2315" y="16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0"/>
              <p:cNvSpPr/>
              <p:nvPr/>
            </p:nvSpPr>
            <p:spPr>
              <a:xfrm>
                <a:off x="7133460" y="4244413"/>
                <a:ext cx="270656" cy="390437"/>
              </a:xfrm>
              <a:custGeom>
                <a:rect b="b" l="l" r="r" t="t"/>
                <a:pathLst>
                  <a:path extrusionOk="0" h="4169" w="2890">
                    <a:moveTo>
                      <a:pt x="1158" y="3011"/>
                    </a:moveTo>
                    <a:cubicBezTo>
                      <a:pt x="1269" y="3011"/>
                      <a:pt x="1269" y="2899"/>
                      <a:pt x="1269" y="2779"/>
                    </a:cubicBezTo>
                    <a:cubicBezTo>
                      <a:pt x="1390" y="2779"/>
                      <a:pt x="1390" y="2668"/>
                      <a:pt x="1390" y="2668"/>
                    </a:cubicBezTo>
                    <a:lnTo>
                      <a:pt x="1390" y="1973"/>
                    </a:lnTo>
                    <a:lnTo>
                      <a:pt x="1390" y="1973"/>
                    </a:lnTo>
                    <a:lnTo>
                      <a:pt x="1390" y="1853"/>
                    </a:lnTo>
                    <a:cubicBezTo>
                      <a:pt x="1501" y="1742"/>
                      <a:pt x="1501" y="1622"/>
                      <a:pt x="1501" y="1510"/>
                    </a:cubicBezTo>
                    <a:cubicBezTo>
                      <a:pt x="1501" y="1279"/>
                      <a:pt x="1732" y="1047"/>
                      <a:pt x="1853" y="927"/>
                    </a:cubicBezTo>
                    <a:cubicBezTo>
                      <a:pt x="1964" y="816"/>
                      <a:pt x="2195" y="695"/>
                      <a:pt x="2316" y="695"/>
                    </a:cubicBezTo>
                    <a:cubicBezTo>
                      <a:pt x="2316" y="695"/>
                      <a:pt x="2316" y="816"/>
                      <a:pt x="2195" y="816"/>
                    </a:cubicBezTo>
                    <a:cubicBezTo>
                      <a:pt x="2195" y="1047"/>
                      <a:pt x="2084" y="1390"/>
                      <a:pt x="1964" y="1622"/>
                    </a:cubicBezTo>
                    <a:cubicBezTo>
                      <a:pt x="1853" y="1973"/>
                      <a:pt x="1732" y="2205"/>
                      <a:pt x="1621" y="2548"/>
                    </a:cubicBezTo>
                    <a:lnTo>
                      <a:pt x="1501" y="2899"/>
                    </a:lnTo>
                    <a:cubicBezTo>
                      <a:pt x="1501" y="2899"/>
                      <a:pt x="1269" y="3011"/>
                      <a:pt x="1158" y="3011"/>
                    </a:cubicBezTo>
                    <a:close/>
                    <a:moveTo>
                      <a:pt x="2547" y="464"/>
                    </a:moveTo>
                    <a:lnTo>
                      <a:pt x="2547" y="464"/>
                    </a:lnTo>
                    <a:lnTo>
                      <a:pt x="2547" y="464"/>
                    </a:lnTo>
                    <a:lnTo>
                      <a:pt x="2658" y="353"/>
                    </a:lnTo>
                    <a:cubicBezTo>
                      <a:pt x="2779" y="232"/>
                      <a:pt x="2890" y="232"/>
                      <a:pt x="2890" y="121"/>
                    </a:cubicBezTo>
                    <a:cubicBezTo>
                      <a:pt x="2890" y="1"/>
                      <a:pt x="2547" y="232"/>
                      <a:pt x="2427" y="464"/>
                    </a:cubicBezTo>
                    <a:cubicBezTo>
                      <a:pt x="2427" y="584"/>
                      <a:pt x="2316" y="584"/>
                      <a:pt x="2195" y="584"/>
                    </a:cubicBezTo>
                    <a:cubicBezTo>
                      <a:pt x="2084" y="584"/>
                      <a:pt x="2084" y="584"/>
                      <a:pt x="1964" y="695"/>
                    </a:cubicBezTo>
                    <a:cubicBezTo>
                      <a:pt x="1853" y="695"/>
                      <a:pt x="1732" y="816"/>
                      <a:pt x="1621" y="927"/>
                    </a:cubicBezTo>
                    <a:cubicBezTo>
                      <a:pt x="1501" y="1047"/>
                      <a:pt x="1390" y="1390"/>
                      <a:pt x="1390" y="1510"/>
                    </a:cubicBezTo>
                    <a:cubicBezTo>
                      <a:pt x="1269" y="1622"/>
                      <a:pt x="1269" y="1622"/>
                      <a:pt x="1269" y="1742"/>
                    </a:cubicBezTo>
                    <a:lnTo>
                      <a:pt x="1269" y="1973"/>
                    </a:lnTo>
                    <a:cubicBezTo>
                      <a:pt x="1269" y="1973"/>
                      <a:pt x="1158" y="2085"/>
                      <a:pt x="1158" y="2205"/>
                    </a:cubicBezTo>
                    <a:cubicBezTo>
                      <a:pt x="1038" y="2436"/>
                      <a:pt x="806" y="2548"/>
                      <a:pt x="575" y="2779"/>
                    </a:cubicBezTo>
                    <a:cubicBezTo>
                      <a:pt x="575" y="2899"/>
                      <a:pt x="464" y="2899"/>
                      <a:pt x="464" y="3011"/>
                    </a:cubicBezTo>
                    <a:cubicBezTo>
                      <a:pt x="343" y="3011"/>
                      <a:pt x="343" y="3131"/>
                      <a:pt x="232" y="3131"/>
                    </a:cubicBezTo>
                    <a:cubicBezTo>
                      <a:pt x="232" y="3242"/>
                      <a:pt x="112" y="3242"/>
                      <a:pt x="112" y="3362"/>
                    </a:cubicBezTo>
                    <a:cubicBezTo>
                      <a:pt x="112" y="3362"/>
                      <a:pt x="1" y="3474"/>
                      <a:pt x="1" y="3594"/>
                    </a:cubicBezTo>
                    <a:cubicBezTo>
                      <a:pt x="112" y="3594"/>
                      <a:pt x="343" y="3362"/>
                      <a:pt x="343" y="3242"/>
                    </a:cubicBezTo>
                    <a:cubicBezTo>
                      <a:pt x="343" y="3242"/>
                      <a:pt x="464" y="3131"/>
                      <a:pt x="575" y="3131"/>
                    </a:cubicBezTo>
                    <a:lnTo>
                      <a:pt x="575" y="3011"/>
                    </a:lnTo>
                    <a:lnTo>
                      <a:pt x="927" y="2668"/>
                    </a:lnTo>
                    <a:lnTo>
                      <a:pt x="1269" y="2316"/>
                    </a:lnTo>
                    <a:lnTo>
                      <a:pt x="1269" y="2316"/>
                    </a:lnTo>
                    <a:lnTo>
                      <a:pt x="1269" y="2316"/>
                    </a:lnTo>
                    <a:lnTo>
                      <a:pt x="1269" y="2436"/>
                    </a:lnTo>
                    <a:cubicBezTo>
                      <a:pt x="1269" y="2548"/>
                      <a:pt x="1269" y="2668"/>
                      <a:pt x="1158" y="2668"/>
                    </a:cubicBezTo>
                    <a:cubicBezTo>
                      <a:pt x="1158" y="2779"/>
                      <a:pt x="1158" y="3011"/>
                      <a:pt x="1038" y="3131"/>
                    </a:cubicBezTo>
                    <a:cubicBezTo>
                      <a:pt x="927" y="3131"/>
                      <a:pt x="806" y="3131"/>
                      <a:pt x="806" y="3242"/>
                    </a:cubicBezTo>
                    <a:lnTo>
                      <a:pt x="464" y="3594"/>
                    </a:lnTo>
                    <a:cubicBezTo>
                      <a:pt x="464" y="3594"/>
                      <a:pt x="343" y="3705"/>
                      <a:pt x="464" y="3705"/>
                    </a:cubicBezTo>
                    <a:cubicBezTo>
                      <a:pt x="575" y="3705"/>
                      <a:pt x="575" y="3594"/>
                      <a:pt x="695" y="3474"/>
                    </a:cubicBezTo>
                    <a:cubicBezTo>
                      <a:pt x="806" y="3362"/>
                      <a:pt x="1038" y="3242"/>
                      <a:pt x="1158" y="3242"/>
                    </a:cubicBezTo>
                    <a:cubicBezTo>
                      <a:pt x="1269" y="3131"/>
                      <a:pt x="1390" y="3131"/>
                      <a:pt x="1390" y="3131"/>
                    </a:cubicBezTo>
                    <a:cubicBezTo>
                      <a:pt x="1269" y="3362"/>
                      <a:pt x="1158" y="3362"/>
                      <a:pt x="1038" y="3594"/>
                    </a:cubicBezTo>
                    <a:cubicBezTo>
                      <a:pt x="927" y="3705"/>
                      <a:pt x="695" y="3705"/>
                      <a:pt x="575" y="3825"/>
                    </a:cubicBezTo>
                    <a:lnTo>
                      <a:pt x="695" y="3825"/>
                    </a:lnTo>
                    <a:lnTo>
                      <a:pt x="927" y="3825"/>
                    </a:lnTo>
                    <a:lnTo>
                      <a:pt x="1501" y="3242"/>
                    </a:lnTo>
                    <a:cubicBezTo>
                      <a:pt x="1501" y="3131"/>
                      <a:pt x="1621" y="3011"/>
                      <a:pt x="1621" y="2899"/>
                    </a:cubicBezTo>
                    <a:cubicBezTo>
                      <a:pt x="1732" y="2779"/>
                      <a:pt x="1853" y="2316"/>
                      <a:pt x="1964" y="2205"/>
                    </a:cubicBezTo>
                    <a:lnTo>
                      <a:pt x="1964" y="2316"/>
                    </a:lnTo>
                    <a:lnTo>
                      <a:pt x="1964" y="2436"/>
                    </a:lnTo>
                    <a:cubicBezTo>
                      <a:pt x="1964" y="2548"/>
                      <a:pt x="1964" y="2668"/>
                      <a:pt x="1853" y="2668"/>
                    </a:cubicBezTo>
                    <a:lnTo>
                      <a:pt x="1853" y="2899"/>
                    </a:lnTo>
                    <a:lnTo>
                      <a:pt x="1853" y="3131"/>
                    </a:lnTo>
                    <a:cubicBezTo>
                      <a:pt x="1853" y="3242"/>
                      <a:pt x="1732" y="3474"/>
                      <a:pt x="1732" y="3594"/>
                    </a:cubicBezTo>
                    <a:lnTo>
                      <a:pt x="1390" y="3937"/>
                    </a:lnTo>
                    <a:lnTo>
                      <a:pt x="1390" y="3937"/>
                    </a:lnTo>
                    <a:cubicBezTo>
                      <a:pt x="1269" y="4057"/>
                      <a:pt x="1269" y="4057"/>
                      <a:pt x="1390" y="4057"/>
                    </a:cubicBezTo>
                    <a:lnTo>
                      <a:pt x="1390" y="4057"/>
                    </a:lnTo>
                    <a:cubicBezTo>
                      <a:pt x="1501" y="4057"/>
                      <a:pt x="1501" y="3937"/>
                      <a:pt x="1621" y="3937"/>
                    </a:cubicBezTo>
                    <a:cubicBezTo>
                      <a:pt x="1853" y="3705"/>
                      <a:pt x="1964" y="3242"/>
                      <a:pt x="2084" y="2899"/>
                    </a:cubicBezTo>
                    <a:lnTo>
                      <a:pt x="2084" y="2779"/>
                    </a:lnTo>
                    <a:cubicBezTo>
                      <a:pt x="2084" y="2668"/>
                      <a:pt x="2195" y="2205"/>
                      <a:pt x="2316" y="2205"/>
                    </a:cubicBezTo>
                    <a:lnTo>
                      <a:pt x="2316" y="2205"/>
                    </a:lnTo>
                    <a:lnTo>
                      <a:pt x="2316" y="2316"/>
                    </a:lnTo>
                    <a:lnTo>
                      <a:pt x="2316" y="2899"/>
                    </a:lnTo>
                    <a:lnTo>
                      <a:pt x="2316" y="3242"/>
                    </a:lnTo>
                    <a:cubicBezTo>
                      <a:pt x="2195" y="3705"/>
                      <a:pt x="1853" y="4057"/>
                      <a:pt x="1853" y="4168"/>
                    </a:cubicBezTo>
                    <a:lnTo>
                      <a:pt x="1964" y="4168"/>
                    </a:lnTo>
                    <a:cubicBezTo>
                      <a:pt x="2084" y="3937"/>
                      <a:pt x="2195" y="3825"/>
                      <a:pt x="2316" y="3705"/>
                    </a:cubicBezTo>
                    <a:cubicBezTo>
                      <a:pt x="2427" y="3594"/>
                      <a:pt x="2427" y="3362"/>
                      <a:pt x="2427" y="3242"/>
                    </a:cubicBezTo>
                    <a:lnTo>
                      <a:pt x="2427" y="3131"/>
                    </a:lnTo>
                    <a:lnTo>
                      <a:pt x="2427" y="3011"/>
                    </a:lnTo>
                    <a:lnTo>
                      <a:pt x="2427" y="2899"/>
                    </a:lnTo>
                    <a:lnTo>
                      <a:pt x="2427" y="2205"/>
                    </a:lnTo>
                    <a:lnTo>
                      <a:pt x="2547" y="1853"/>
                    </a:lnTo>
                    <a:lnTo>
                      <a:pt x="2547" y="1742"/>
                    </a:lnTo>
                    <a:cubicBezTo>
                      <a:pt x="2547" y="1622"/>
                      <a:pt x="2658" y="1510"/>
                      <a:pt x="2658" y="1510"/>
                    </a:cubicBezTo>
                    <a:lnTo>
                      <a:pt x="2890" y="1279"/>
                    </a:lnTo>
                    <a:lnTo>
                      <a:pt x="2779" y="1279"/>
                    </a:lnTo>
                    <a:cubicBezTo>
                      <a:pt x="2427" y="1390"/>
                      <a:pt x="2316" y="1622"/>
                      <a:pt x="2195" y="1853"/>
                    </a:cubicBezTo>
                    <a:cubicBezTo>
                      <a:pt x="2195" y="1973"/>
                      <a:pt x="2084" y="2205"/>
                      <a:pt x="2084" y="2316"/>
                    </a:cubicBezTo>
                    <a:lnTo>
                      <a:pt x="2084" y="1853"/>
                    </a:lnTo>
                    <a:cubicBezTo>
                      <a:pt x="2084" y="1742"/>
                      <a:pt x="2195" y="1510"/>
                      <a:pt x="2195" y="1390"/>
                    </a:cubicBezTo>
                    <a:cubicBezTo>
                      <a:pt x="2195" y="1279"/>
                      <a:pt x="2427" y="584"/>
                      <a:pt x="2547" y="58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0"/>
              <p:cNvSpPr/>
              <p:nvPr/>
            </p:nvSpPr>
            <p:spPr>
              <a:xfrm>
                <a:off x="7632172" y="3637340"/>
                <a:ext cx="411977" cy="228231"/>
              </a:xfrm>
              <a:custGeom>
                <a:rect b="b" l="l" r="r" t="t"/>
                <a:pathLst>
                  <a:path extrusionOk="0" h="2437" w="4399">
                    <a:moveTo>
                      <a:pt x="3241" y="1279"/>
                    </a:moveTo>
                    <a:cubicBezTo>
                      <a:pt x="3121" y="1390"/>
                      <a:pt x="3121" y="1279"/>
                      <a:pt x="2889" y="1390"/>
                    </a:cubicBezTo>
                    <a:cubicBezTo>
                      <a:pt x="2547" y="1621"/>
                      <a:pt x="2315" y="1973"/>
                      <a:pt x="1963" y="2205"/>
                    </a:cubicBezTo>
                    <a:cubicBezTo>
                      <a:pt x="1732" y="2316"/>
                      <a:pt x="1389" y="2436"/>
                      <a:pt x="1158" y="2316"/>
                    </a:cubicBezTo>
                    <a:cubicBezTo>
                      <a:pt x="1037" y="2316"/>
                      <a:pt x="806" y="2205"/>
                      <a:pt x="695" y="2205"/>
                    </a:cubicBezTo>
                    <a:cubicBezTo>
                      <a:pt x="806" y="2205"/>
                      <a:pt x="806" y="2205"/>
                      <a:pt x="926" y="2084"/>
                    </a:cubicBezTo>
                    <a:lnTo>
                      <a:pt x="1037" y="2084"/>
                    </a:lnTo>
                    <a:cubicBezTo>
                      <a:pt x="1500" y="1853"/>
                      <a:pt x="2315" y="1390"/>
                      <a:pt x="2778" y="1279"/>
                    </a:cubicBezTo>
                    <a:cubicBezTo>
                      <a:pt x="2778" y="1279"/>
                      <a:pt x="2778" y="1158"/>
                      <a:pt x="2889" y="1158"/>
                    </a:cubicBezTo>
                    <a:cubicBezTo>
                      <a:pt x="3010" y="1279"/>
                      <a:pt x="3121" y="1279"/>
                      <a:pt x="3241" y="1279"/>
                    </a:cubicBezTo>
                    <a:close/>
                    <a:moveTo>
                      <a:pt x="2084" y="695"/>
                    </a:moveTo>
                    <a:cubicBezTo>
                      <a:pt x="1852" y="927"/>
                      <a:pt x="1852" y="1047"/>
                      <a:pt x="1500" y="1158"/>
                    </a:cubicBezTo>
                    <a:cubicBezTo>
                      <a:pt x="1500" y="1158"/>
                      <a:pt x="1269" y="1279"/>
                      <a:pt x="1269" y="1390"/>
                    </a:cubicBezTo>
                    <a:cubicBezTo>
                      <a:pt x="1037" y="1390"/>
                      <a:pt x="806" y="1279"/>
                      <a:pt x="806" y="1390"/>
                    </a:cubicBezTo>
                    <a:cubicBezTo>
                      <a:pt x="806" y="1390"/>
                      <a:pt x="1037" y="1510"/>
                      <a:pt x="1158" y="1510"/>
                    </a:cubicBezTo>
                    <a:cubicBezTo>
                      <a:pt x="1269" y="1510"/>
                      <a:pt x="1389" y="1510"/>
                      <a:pt x="1621" y="1390"/>
                    </a:cubicBezTo>
                    <a:cubicBezTo>
                      <a:pt x="1732" y="1390"/>
                      <a:pt x="1852" y="1279"/>
                      <a:pt x="1963" y="1279"/>
                    </a:cubicBezTo>
                    <a:lnTo>
                      <a:pt x="2084" y="1158"/>
                    </a:lnTo>
                    <a:lnTo>
                      <a:pt x="1852" y="1390"/>
                    </a:lnTo>
                    <a:cubicBezTo>
                      <a:pt x="1732" y="1510"/>
                      <a:pt x="1621" y="1510"/>
                      <a:pt x="1500" y="1621"/>
                    </a:cubicBezTo>
                    <a:lnTo>
                      <a:pt x="1389" y="1742"/>
                    </a:lnTo>
                    <a:cubicBezTo>
                      <a:pt x="1158" y="1853"/>
                      <a:pt x="926" y="1973"/>
                      <a:pt x="574" y="2084"/>
                    </a:cubicBezTo>
                    <a:lnTo>
                      <a:pt x="463" y="2084"/>
                    </a:lnTo>
                    <a:cubicBezTo>
                      <a:pt x="463" y="2205"/>
                      <a:pt x="463" y="2084"/>
                      <a:pt x="343" y="2205"/>
                    </a:cubicBezTo>
                    <a:lnTo>
                      <a:pt x="111" y="2205"/>
                    </a:lnTo>
                    <a:lnTo>
                      <a:pt x="0" y="2205"/>
                    </a:lnTo>
                    <a:cubicBezTo>
                      <a:pt x="0" y="2205"/>
                      <a:pt x="0" y="2316"/>
                      <a:pt x="232" y="2316"/>
                    </a:cubicBezTo>
                    <a:cubicBezTo>
                      <a:pt x="463" y="2316"/>
                      <a:pt x="574" y="2205"/>
                      <a:pt x="574" y="2205"/>
                    </a:cubicBezTo>
                    <a:cubicBezTo>
                      <a:pt x="806" y="2316"/>
                      <a:pt x="806" y="2436"/>
                      <a:pt x="1037" y="2436"/>
                    </a:cubicBezTo>
                    <a:lnTo>
                      <a:pt x="1389" y="2436"/>
                    </a:lnTo>
                    <a:cubicBezTo>
                      <a:pt x="1621" y="2436"/>
                      <a:pt x="1963" y="2316"/>
                      <a:pt x="2195" y="2205"/>
                    </a:cubicBezTo>
                    <a:lnTo>
                      <a:pt x="2315" y="2084"/>
                    </a:lnTo>
                    <a:cubicBezTo>
                      <a:pt x="2426" y="1973"/>
                      <a:pt x="2426" y="2084"/>
                      <a:pt x="2426" y="1973"/>
                    </a:cubicBezTo>
                    <a:cubicBezTo>
                      <a:pt x="2547" y="1973"/>
                      <a:pt x="2658" y="1973"/>
                      <a:pt x="2778" y="1853"/>
                    </a:cubicBezTo>
                    <a:lnTo>
                      <a:pt x="3010" y="1853"/>
                    </a:lnTo>
                    <a:lnTo>
                      <a:pt x="3815" y="1853"/>
                    </a:lnTo>
                    <a:lnTo>
                      <a:pt x="3936" y="1853"/>
                    </a:lnTo>
                    <a:cubicBezTo>
                      <a:pt x="4047" y="1853"/>
                      <a:pt x="4399" y="1853"/>
                      <a:pt x="4399" y="1742"/>
                    </a:cubicBezTo>
                    <a:lnTo>
                      <a:pt x="4167" y="1742"/>
                    </a:lnTo>
                    <a:lnTo>
                      <a:pt x="3473" y="1742"/>
                    </a:lnTo>
                    <a:cubicBezTo>
                      <a:pt x="3241" y="1742"/>
                      <a:pt x="2889" y="1621"/>
                      <a:pt x="2658" y="1853"/>
                    </a:cubicBezTo>
                    <a:cubicBezTo>
                      <a:pt x="2778" y="1621"/>
                      <a:pt x="3010" y="1510"/>
                      <a:pt x="3121" y="1390"/>
                    </a:cubicBezTo>
                    <a:lnTo>
                      <a:pt x="3473" y="1390"/>
                    </a:lnTo>
                    <a:cubicBezTo>
                      <a:pt x="3473" y="1390"/>
                      <a:pt x="3584" y="1510"/>
                      <a:pt x="3704" y="1510"/>
                    </a:cubicBezTo>
                    <a:cubicBezTo>
                      <a:pt x="3815" y="1510"/>
                      <a:pt x="4167" y="1510"/>
                      <a:pt x="4278" y="1390"/>
                    </a:cubicBezTo>
                    <a:cubicBezTo>
                      <a:pt x="4399" y="1279"/>
                      <a:pt x="4047" y="1390"/>
                      <a:pt x="4047" y="1390"/>
                    </a:cubicBezTo>
                    <a:cubicBezTo>
                      <a:pt x="3815" y="1279"/>
                      <a:pt x="3584" y="1279"/>
                      <a:pt x="3352" y="1279"/>
                    </a:cubicBezTo>
                    <a:cubicBezTo>
                      <a:pt x="3352" y="1158"/>
                      <a:pt x="3241" y="1158"/>
                      <a:pt x="3121" y="1158"/>
                    </a:cubicBezTo>
                    <a:cubicBezTo>
                      <a:pt x="3241" y="1047"/>
                      <a:pt x="3473" y="1047"/>
                      <a:pt x="3704" y="1047"/>
                    </a:cubicBezTo>
                    <a:cubicBezTo>
                      <a:pt x="3704" y="1047"/>
                      <a:pt x="3815" y="1047"/>
                      <a:pt x="3936" y="1158"/>
                    </a:cubicBezTo>
                    <a:lnTo>
                      <a:pt x="4167" y="1158"/>
                    </a:lnTo>
                    <a:lnTo>
                      <a:pt x="4167" y="1158"/>
                    </a:lnTo>
                    <a:lnTo>
                      <a:pt x="4167" y="1158"/>
                    </a:lnTo>
                    <a:lnTo>
                      <a:pt x="4167" y="1158"/>
                    </a:lnTo>
                    <a:cubicBezTo>
                      <a:pt x="4047" y="1047"/>
                      <a:pt x="3815" y="927"/>
                      <a:pt x="3704" y="927"/>
                    </a:cubicBezTo>
                    <a:cubicBezTo>
                      <a:pt x="3241" y="927"/>
                      <a:pt x="2658" y="1158"/>
                      <a:pt x="2195" y="1279"/>
                    </a:cubicBezTo>
                    <a:lnTo>
                      <a:pt x="2084" y="1390"/>
                    </a:lnTo>
                    <a:cubicBezTo>
                      <a:pt x="2315" y="1158"/>
                      <a:pt x="2426" y="1047"/>
                      <a:pt x="2658" y="927"/>
                    </a:cubicBezTo>
                    <a:cubicBezTo>
                      <a:pt x="2778" y="816"/>
                      <a:pt x="2889" y="695"/>
                      <a:pt x="3010" y="695"/>
                    </a:cubicBezTo>
                    <a:cubicBezTo>
                      <a:pt x="3241" y="584"/>
                      <a:pt x="3352" y="584"/>
                      <a:pt x="3584" y="584"/>
                    </a:cubicBezTo>
                    <a:cubicBezTo>
                      <a:pt x="3704" y="584"/>
                      <a:pt x="3815" y="584"/>
                      <a:pt x="3815" y="464"/>
                    </a:cubicBezTo>
                    <a:lnTo>
                      <a:pt x="3584" y="464"/>
                    </a:lnTo>
                    <a:cubicBezTo>
                      <a:pt x="3352" y="353"/>
                      <a:pt x="3241" y="464"/>
                      <a:pt x="3121" y="464"/>
                    </a:cubicBezTo>
                    <a:cubicBezTo>
                      <a:pt x="2889" y="584"/>
                      <a:pt x="2778" y="695"/>
                      <a:pt x="2547" y="816"/>
                    </a:cubicBezTo>
                    <a:cubicBezTo>
                      <a:pt x="2547" y="816"/>
                      <a:pt x="2426" y="816"/>
                      <a:pt x="2315" y="927"/>
                    </a:cubicBezTo>
                    <a:lnTo>
                      <a:pt x="1852" y="1158"/>
                    </a:lnTo>
                    <a:cubicBezTo>
                      <a:pt x="2195" y="927"/>
                      <a:pt x="2426" y="464"/>
                      <a:pt x="2778" y="232"/>
                    </a:cubicBezTo>
                    <a:cubicBezTo>
                      <a:pt x="2889" y="232"/>
                      <a:pt x="3010" y="232"/>
                      <a:pt x="3241" y="121"/>
                    </a:cubicBezTo>
                    <a:lnTo>
                      <a:pt x="3352" y="121"/>
                    </a:lnTo>
                    <a:lnTo>
                      <a:pt x="3473" y="121"/>
                    </a:lnTo>
                    <a:lnTo>
                      <a:pt x="3584" y="121"/>
                    </a:lnTo>
                    <a:lnTo>
                      <a:pt x="3473" y="1"/>
                    </a:lnTo>
                    <a:lnTo>
                      <a:pt x="3121" y="1"/>
                    </a:lnTo>
                    <a:lnTo>
                      <a:pt x="2889" y="121"/>
                    </a:lnTo>
                    <a:cubicBezTo>
                      <a:pt x="2547" y="121"/>
                      <a:pt x="2315" y="464"/>
                      <a:pt x="2084" y="695"/>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0"/>
              <p:cNvSpPr/>
              <p:nvPr/>
            </p:nvSpPr>
            <p:spPr>
              <a:xfrm>
                <a:off x="7555844" y="4190655"/>
                <a:ext cx="238533" cy="433705"/>
              </a:xfrm>
              <a:custGeom>
                <a:rect b="b" l="l" r="r" t="t"/>
                <a:pathLst>
                  <a:path extrusionOk="0" h="4631" w="2547">
                    <a:moveTo>
                      <a:pt x="1278" y="3353"/>
                    </a:moveTo>
                    <a:cubicBezTo>
                      <a:pt x="1278" y="3242"/>
                      <a:pt x="1158" y="3242"/>
                      <a:pt x="1158" y="3122"/>
                    </a:cubicBezTo>
                    <a:cubicBezTo>
                      <a:pt x="1047" y="2779"/>
                      <a:pt x="463" y="2316"/>
                      <a:pt x="352" y="1964"/>
                    </a:cubicBezTo>
                    <a:cubicBezTo>
                      <a:pt x="232" y="1853"/>
                      <a:pt x="232" y="1732"/>
                      <a:pt x="232" y="1621"/>
                    </a:cubicBezTo>
                    <a:lnTo>
                      <a:pt x="232" y="1390"/>
                    </a:lnTo>
                    <a:cubicBezTo>
                      <a:pt x="232" y="1269"/>
                      <a:pt x="232" y="1158"/>
                      <a:pt x="352" y="1038"/>
                    </a:cubicBezTo>
                    <a:lnTo>
                      <a:pt x="352" y="927"/>
                    </a:lnTo>
                    <a:cubicBezTo>
                      <a:pt x="352" y="927"/>
                      <a:pt x="352" y="1038"/>
                      <a:pt x="463" y="1038"/>
                    </a:cubicBezTo>
                    <a:cubicBezTo>
                      <a:pt x="584" y="1390"/>
                      <a:pt x="815" y="1732"/>
                      <a:pt x="926" y="2084"/>
                    </a:cubicBezTo>
                    <a:cubicBezTo>
                      <a:pt x="1047" y="2196"/>
                      <a:pt x="1047" y="2316"/>
                      <a:pt x="1047" y="2427"/>
                    </a:cubicBezTo>
                    <a:cubicBezTo>
                      <a:pt x="1158" y="2547"/>
                      <a:pt x="1158" y="2659"/>
                      <a:pt x="1278" y="2779"/>
                    </a:cubicBezTo>
                    <a:cubicBezTo>
                      <a:pt x="1278" y="2779"/>
                      <a:pt x="1389" y="3010"/>
                      <a:pt x="1278" y="3010"/>
                    </a:cubicBezTo>
                    <a:close/>
                    <a:moveTo>
                      <a:pt x="463" y="575"/>
                    </a:moveTo>
                    <a:cubicBezTo>
                      <a:pt x="352" y="575"/>
                      <a:pt x="352" y="575"/>
                      <a:pt x="352" y="464"/>
                    </a:cubicBezTo>
                    <a:lnTo>
                      <a:pt x="352" y="343"/>
                    </a:lnTo>
                    <a:lnTo>
                      <a:pt x="352" y="232"/>
                    </a:lnTo>
                    <a:lnTo>
                      <a:pt x="352" y="232"/>
                    </a:lnTo>
                    <a:cubicBezTo>
                      <a:pt x="463" y="112"/>
                      <a:pt x="352" y="1"/>
                      <a:pt x="232" y="232"/>
                    </a:cubicBezTo>
                    <a:cubicBezTo>
                      <a:pt x="232" y="343"/>
                      <a:pt x="232" y="575"/>
                      <a:pt x="352" y="695"/>
                    </a:cubicBezTo>
                    <a:cubicBezTo>
                      <a:pt x="352" y="695"/>
                      <a:pt x="232" y="695"/>
                      <a:pt x="232" y="927"/>
                    </a:cubicBezTo>
                    <a:cubicBezTo>
                      <a:pt x="0" y="1390"/>
                      <a:pt x="0" y="1853"/>
                      <a:pt x="352" y="2316"/>
                    </a:cubicBezTo>
                    <a:cubicBezTo>
                      <a:pt x="463" y="2427"/>
                      <a:pt x="463" y="2427"/>
                      <a:pt x="463" y="2547"/>
                    </a:cubicBezTo>
                    <a:cubicBezTo>
                      <a:pt x="584" y="2659"/>
                      <a:pt x="584" y="2659"/>
                      <a:pt x="584" y="2779"/>
                    </a:cubicBezTo>
                    <a:cubicBezTo>
                      <a:pt x="584" y="2890"/>
                      <a:pt x="695" y="2890"/>
                      <a:pt x="695" y="3010"/>
                    </a:cubicBezTo>
                    <a:lnTo>
                      <a:pt x="695" y="3242"/>
                    </a:lnTo>
                    <a:lnTo>
                      <a:pt x="695" y="3585"/>
                    </a:lnTo>
                    <a:lnTo>
                      <a:pt x="695" y="3816"/>
                    </a:lnTo>
                    <a:lnTo>
                      <a:pt x="695" y="4399"/>
                    </a:lnTo>
                    <a:cubicBezTo>
                      <a:pt x="695" y="4511"/>
                      <a:pt x="815" y="4631"/>
                      <a:pt x="815" y="4399"/>
                    </a:cubicBezTo>
                    <a:lnTo>
                      <a:pt x="815" y="4279"/>
                    </a:lnTo>
                    <a:lnTo>
                      <a:pt x="815" y="3242"/>
                    </a:lnTo>
                    <a:lnTo>
                      <a:pt x="815" y="3010"/>
                    </a:lnTo>
                    <a:cubicBezTo>
                      <a:pt x="815" y="2890"/>
                      <a:pt x="815" y="2890"/>
                      <a:pt x="695" y="2779"/>
                    </a:cubicBezTo>
                    <a:cubicBezTo>
                      <a:pt x="926" y="3010"/>
                      <a:pt x="1047" y="3122"/>
                      <a:pt x="1158" y="3353"/>
                    </a:cubicBezTo>
                    <a:lnTo>
                      <a:pt x="1158" y="3585"/>
                    </a:lnTo>
                    <a:cubicBezTo>
                      <a:pt x="1047" y="3816"/>
                      <a:pt x="1047" y="4399"/>
                      <a:pt x="1158" y="4399"/>
                    </a:cubicBezTo>
                    <a:cubicBezTo>
                      <a:pt x="1278" y="4399"/>
                      <a:pt x="1158" y="4168"/>
                      <a:pt x="1158" y="4168"/>
                    </a:cubicBezTo>
                    <a:cubicBezTo>
                      <a:pt x="1158" y="3936"/>
                      <a:pt x="1278" y="3816"/>
                      <a:pt x="1278" y="3585"/>
                    </a:cubicBezTo>
                    <a:cubicBezTo>
                      <a:pt x="1278" y="3473"/>
                      <a:pt x="1389" y="3473"/>
                      <a:pt x="1389" y="3473"/>
                    </a:cubicBezTo>
                    <a:lnTo>
                      <a:pt x="1389" y="3242"/>
                    </a:lnTo>
                    <a:cubicBezTo>
                      <a:pt x="1510" y="3353"/>
                      <a:pt x="1510" y="3473"/>
                      <a:pt x="1510" y="3585"/>
                    </a:cubicBezTo>
                    <a:cubicBezTo>
                      <a:pt x="1510" y="3816"/>
                      <a:pt x="1510" y="3816"/>
                      <a:pt x="1389" y="4048"/>
                    </a:cubicBezTo>
                    <a:lnTo>
                      <a:pt x="1389" y="4168"/>
                    </a:lnTo>
                    <a:lnTo>
                      <a:pt x="1389" y="4279"/>
                    </a:lnTo>
                    <a:cubicBezTo>
                      <a:pt x="1510" y="4279"/>
                      <a:pt x="1510" y="4048"/>
                      <a:pt x="1621" y="3936"/>
                    </a:cubicBezTo>
                    <a:lnTo>
                      <a:pt x="1621" y="3816"/>
                    </a:lnTo>
                    <a:cubicBezTo>
                      <a:pt x="1621" y="3705"/>
                      <a:pt x="1621" y="3353"/>
                      <a:pt x="1510" y="3242"/>
                    </a:cubicBezTo>
                    <a:cubicBezTo>
                      <a:pt x="1510" y="2890"/>
                      <a:pt x="1389" y="2779"/>
                      <a:pt x="1278" y="2547"/>
                    </a:cubicBezTo>
                    <a:cubicBezTo>
                      <a:pt x="1278" y="2427"/>
                      <a:pt x="1158" y="2316"/>
                      <a:pt x="1158" y="2316"/>
                    </a:cubicBezTo>
                    <a:lnTo>
                      <a:pt x="1510" y="2659"/>
                    </a:lnTo>
                    <a:cubicBezTo>
                      <a:pt x="1741" y="2890"/>
                      <a:pt x="1973" y="3242"/>
                      <a:pt x="1973" y="3585"/>
                    </a:cubicBezTo>
                    <a:cubicBezTo>
                      <a:pt x="2084" y="3705"/>
                      <a:pt x="1973" y="3936"/>
                      <a:pt x="2084" y="3936"/>
                    </a:cubicBezTo>
                    <a:lnTo>
                      <a:pt x="2084" y="3816"/>
                    </a:lnTo>
                    <a:cubicBezTo>
                      <a:pt x="2204" y="3353"/>
                      <a:pt x="1973" y="3122"/>
                      <a:pt x="1741" y="2659"/>
                    </a:cubicBezTo>
                    <a:cubicBezTo>
                      <a:pt x="1741" y="2659"/>
                      <a:pt x="1510" y="2084"/>
                      <a:pt x="1389" y="1964"/>
                    </a:cubicBezTo>
                    <a:lnTo>
                      <a:pt x="1510" y="2084"/>
                    </a:lnTo>
                    <a:cubicBezTo>
                      <a:pt x="1741" y="2316"/>
                      <a:pt x="2084" y="2547"/>
                      <a:pt x="2204" y="2779"/>
                    </a:cubicBezTo>
                    <a:cubicBezTo>
                      <a:pt x="2315" y="3122"/>
                      <a:pt x="2315" y="3242"/>
                      <a:pt x="2436" y="3473"/>
                    </a:cubicBezTo>
                    <a:lnTo>
                      <a:pt x="2436" y="3705"/>
                    </a:lnTo>
                    <a:cubicBezTo>
                      <a:pt x="2547" y="3705"/>
                      <a:pt x="2547" y="3585"/>
                      <a:pt x="2547" y="3585"/>
                    </a:cubicBezTo>
                    <a:cubicBezTo>
                      <a:pt x="2547" y="3010"/>
                      <a:pt x="2436" y="2659"/>
                      <a:pt x="1973" y="2316"/>
                    </a:cubicBezTo>
                    <a:cubicBezTo>
                      <a:pt x="1510" y="1964"/>
                      <a:pt x="1621" y="2084"/>
                      <a:pt x="1278" y="1501"/>
                    </a:cubicBezTo>
                    <a:lnTo>
                      <a:pt x="1278" y="1501"/>
                    </a:lnTo>
                    <a:cubicBezTo>
                      <a:pt x="1158" y="1390"/>
                      <a:pt x="1158" y="1158"/>
                      <a:pt x="1158" y="1158"/>
                    </a:cubicBezTo>
                    <a:lnTo>
                      <a:pt x="1158" y="1038"/>
                    </a:lnTo>
                    <a:cubicBezTo>
                      <a:pt x="1158" y="1038"/>
                      <a:pt x="1278" y="1038"/>
                      <a:pt x="1158" y="927"/>
                    </a:cubicBezTo>
                    <a:lnTo>
                      <a:pt x="1158" y="1038"/>
                    </a:lnTo>
                    <a:cubicBezTo>
                      <a:pt x="1047" y="1269"/>
                      <a:pt x="1047" y="1621"/>
                      <a:pt x="1158" y="1853"/>
                    </a:cubicBezTo>
                    <a:cubicBezTo>
                      <a:pt x="1158" y="1964"/>
                      <a:pt x="1278" y="1964"/>
                      <a:pt x="1278" y="2084"/>
                    </a:cubicBezTo>
                    <a:lnTo>
                      <a:pt x="1389" y="2196"/>
                    </a:lnTo>
                    <a:cubicBezTo>
                      <a:pt x="926" y="1732"/>
                      <a:pt x="815" y="1501"/>
                      <a:pt x="584" y="1038"/>
                    </a:cubicBezTo>
                    <a:cubicBezTo>
                      <a:pt x="463" y="927"/>
                      <a:pt x="463" y="806"/>
                      <a:pt x="463" y="806"/>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0"/>
              <p:cNvSpPr/>
              <p:nvPr/>
            </p:nvSpPr>
            <p:spPr>
              <a:xfrm>
                <a:off x="7685930" y="4027601"/>
                <a:ext cx="379948" cy="271592"/>
              </a:xfrm>
              <a:custGeom>
                <a:rect b="b" l="l" r="r" t="t"/>
                <a:pathLst>
                  <a:path extrusionOk="0" h="2900" w="4057">
                    <a:moveTo>
                      <a:pt x="815" y="1047"/>
                    </a:moveTo>
                    <a:cubicBezTo>
                      <a:pt x="695" y="927"/>
                      <a:pt x="584" y="695"/>
                      <a:pt x="463" y="584"/>
                    </a:cubicBezTo>
                    <a:lnTo>
                      <a:pt x="584" y="584"/>
                    </a:lnTo>
                    <a:lnTo>
                      <a:pt x="584" y="584"/>
                    </a:lnTo>
                    <a:lnTo>
                      <a:pt x="584" y="584"/>
                    </a:lnTo>
                    <a:lnTo>
                      <a:pt x="1158" y="816"/>
                    </a:lnTo>
                    <a:cubicBezTo>
                      <a:pt x="1278" y="816"/>
                      <a:pt x="1389" y="927"/>
                      <a:pt x="1510" y="927"/>
                    </a:cubicBezTo>
                    <a:cubicBezTo>
                      <a:pt x="1621" y="927"/>
                      <a:pt x="2667" y="1279"/>
                      <a:pt x="2667" y="1390"/>
                    </a:cubicBezTo>
                    <a:cubicBezTo>
                      <a:pt x="2778" y="1390"/>
                      <a:pt x="2899" y="1621"/>
                      <a:pt x="2899" y="1742"/>
                    </a:cubicBezTo>
                    <a:lnTo>
                      <a:pt x="2778" y="1621"/>
                    </a:lnTo>
                    <a:cubicBezTo>
                      <a:pt x="2667" y="1510"/>
                      <a:pt x="2547" y="1510"/>
                      <a:pt x="2436" y="1510"/>
                    </a:cubicBezTo>
                    <a:lnTo>
                      <a:pt x="1741" y="1510"/>
                    </a:lnTo>
                    <a:lnTo>
                      <a:pt x="1621" y="1510"/>
                    </a:lnTo>
                    <a:lnTo>
                      <a:pt x="1621" y="1390"/>
                    </a:lnTo>
                    <a:lnTo>
                      <a:pt x="1389" y="1390"/>
                    </a:lnTo>
                    <a:cubicBezTo>
                      <a:pt x="1047" y="1279"/>
                      <a:pt x="926" y="1158"/>
                      <a:pt x="815" y="1047"/>
                    </a:cubicBezTo>
                    <a:close/>
                    <a:moveTo>
                      <a:pt x="121" y="121"/>
                    </a:moveTo>
                    <a:cubicBezTo>
                      <a:pt x="0" y="121"/>
                      <a:pt x="121" y="121"/>
                      <a:pt x="0" y="1"/>
                    </a:cubicBezTo>
                    <a:lnTo>
                      <a:pt x="0" y="121"/>
                    </a:lnTo>
                    <a:lnTo>
                      <a:pt x="0" y="232"/>
                    </a:lnTo>
                    <a:cubicBezTo>
                      <a:pt x="121" y="353"/>
                      <a:pt x="352" y="464"/>
                      <a:pt x="352" y="464"/>
                    </a:cubicBezTo>
                    <a:lnTo>
                      <a:pt x="463" y="816"/>
                    </a:lnTo>
                    <a:cubicBezTo>
                      <a:pt x="463" y="927"/>
                      <a:pt x="695" y="1047"/>
                      <a:pt x="695" y="1158"/>
                    </a:cubicBezTo>
                    <a:cubicBezTo>
                      <a:pt x="926" y="1390"/>
                      <a:pt x="1278" y="1510"/>
                      <a:pt x="1510" y="1621"/>
                    </a:cubicBezTo>
                    <a:lnTo>
                      <a:pt x="1852" y="1621"/>
                    </a:lnTo>
                    <a:cubicBezTo>
                      <a:pt x="1973" y="1742"/>
                      <a:pt x="2084" y="1742"/>
                      <a:pt x="2204" y="1853"/>
                    </a:cubicBezTo>
                    <a:cubicBezTo>
                      <a:pt x="2315" y="1973"/>
                      <a:pt x="2547" y="2084"/>
                      <a:pt x="2667" y="2205"/>
                    </a:cubicBezTo>
                    <a:cubicBezTo>
                      <a:pt x="2778" y="2436"/>
                      <a:pt x="2899" y="2547"/>
                      <a:pt x="3010" y="2668"/>
                    </a:cubicBezTo>
                    <a:cubicBezTo>
                      <a:pt x="3130" y="2668"/>
                      <a:pt x="3362" y="2899"/>
                      <a:pt x="3362" y="2899"/>
                    </a:cubicBezTo>
                    <a:lnTo>
                      <a:pt x="3362" y="2779"/>
                    </a:lnTo>
                    <a:lnTo>
                      <a:pt x="3130" y="2547"/>
                    </a:lnTo>
                    <a:cubicBezTo>
                      <a:pt x="2899" y="2316"/>
                      <a:pt x="2667" y="1973"/>
                      <a:pt x="2315" y="1742"/>
                    </a:cubicBezTo>
                    <a:cubicBezTo>
                      <a:pt x="2315" y="1742"/>
                      <a:pt x="2204" y="1621"/>
                      <a:pt x="2084" y="1621"/>
                    </a:cubicBezTo>
                    <a:lnTo>
                      <a:pt x="2547" y="1621"/>
                    </a:lnTo>
                    <a:cubicBezTo>
                      <a:pt x="2667" y="1742"/>
                      <a:pt x="2899" y="1742"/>
                      <a:pt x="2899" y="1853"/>
                    </a:cubicBezTo>
                    <a:cubicBezTo>
                      <a:pt x="2899" y="1853"/>
                      <a:pt x="3130" y="2205"/>
                      <a:pt x="3473" y="2436"/>
                    </a:cubicBezTo>
                    <a:cubicBezTo>
                      <a:pt x="3593" y="2547"/>
                      <a:pt x="3593" y="2547"/>
                      <a:pt x="3593" y="2436"/>
                    </a:cubicBezTo>
                    <a:lnTo>
                      <a:pt x="3241" y="2084"/>
                    </a:lnTo>
                    <a:cubicBezTo>
                      <a:pt x="3010" y="1853"/>
                      <a:pt x="3010" y="1621"/>
                      <a:pt x="3010" y="1510"/>
                    </a:cubicBezTo>
                    <a:lnTo>
                      <a:pt x="3010" y="1510"/>
                    </a:lnTo>
                    <a:cubicBezTo>
                      <a:pt x="3130" y="1621"/>
                      <a:pt x="3241" y="1742"/>
                      <a:pt x="3473" y="1853"/>
                    </a:cubicBezTo>
                    <a:cubicBezTo>
                      <a:pt x="3473" y="1973"/>
                      <a:pt x="3593" y="2205"/>
                      <a:pt x="3704" y="2316"/>
                    </a:cubicBezTo>
                    <a:cubicBezTo>
                      <a:pt x="3704" y="2205"/>
                      <a:pt x="3704" y="2084"/>
                      <a:pt x="3593" y="1973"/>
                    </a:cubicBezTo>
                    <a:cubicBezTo>
                      <a:pt x="3473" y="1621"/>
                      <a:pt x="3130" y="1390"/>
                      <a:pt x="2778" y="1279"/>
                    </a:cubicBezTo>
                    <a:cubicBezTo>
                      <a:pt x="2667" y="1158"/>
                      <a:pt x="2547" y="1158"/>
                      <a:pt x="2436" y="1047"/>
                    </a:cubicBezTo>
                    <a:lnTo>
                      <a:pt x="2084" y="927"/>
                    </a:lnTo>
                    <a:lnTo>
                      <a:pt x="2315" y="927"/>
                    </a:lnTo>
                    <a:cubicBezTo>
                      <a:pt x="2436" y="927"/>
                      <a:pt x="2547" y="1047"/>
                      <a:pt x="2667" y="1047"/>
                    </a:cubicBezTo>
                    <a:lnTo>
                      <a:pt x="3130" y="1047"/>
                    </a:lnTo>
                    <a:cubicBezTo>
                      <a:pt x="3241" y="1158"/>
                      <a:pt x="3241" y="1158"/>
                      <a:pt x="3362" y="1158"/>
                    </a:cubicBezTo>
                    <a:cubicBezTo>
                      <a:pt x="3593" y="1279"/>
                      <a:pt x="3704" y="1390"/>
                      <a:pt x="3825" y="1510"/>
                    </a:cubicBezTo>
                    <a:cubicBezTo>
                      <a:pt x="3936" y="1510"/>
                      <a:pt x="3825" y="1510"/>
                      <a:pt x="3825" y="1390"/>
                    </a:cubicBezTo>
                    <a:cubicBezTo>
                      <a:pt x="3704" y="1158"/>
                      <a:pt x="3473" y="1047"/>
                      <a:pt x="3241" y="927"/>
                    </a:cubicBezTo>
                    <a:cubicBezTo>
                      <a:pt x="3010" y="927"/>
                      <a:pt x="2899" y="927"/>
                      <a:pt x="2667" y="816"/>
                    </a:cubicBezTo>
                    <a:cubicBezTo>
                      <a:pt x="2436" y="695"/>
                      <a:pt x="2315" y="695"/>
                      <a:pt x="2204" y="695"/>
                    </a:cubicBezTo>
                    <a:lnTo>
                      <a:pt x="2084" y="584"/>
                    </a:lnTo>
                    <a:lnTo>
                      <a:pt x="2204" y="584"/>
                    </a:lnTo>
                    <a:lnTo>
                      <a:pt x="2436" y="584"/>
                    </a:lnTo>
                    <a:lnTo>
                      <a:pt x="3010" y="584"/>
                    </a:lnTo>
                    <a:cubicBezTo>
                      <a:pt x="3362" y="695"/>
                      <a:pt x="3473" y="695"/>
                      <a:pt x="3825" y="927"/>
                    </a:cubicBezTo>
                    <a:cubicBezTo>
                      <a:pt x="3825" y="927"/>
                      <a:pt x="3936" y="1047"/>
                      <a:pt x="4056" y="1047"/>
                    </a:cubicBezTo>
                    <a:lnTo>
                      <a:pt x="3936" y="1047"/>
                    </a:lnTo>
                    <a:lnTo>
                      <a:pt x="3936" y="927"/>
                    </a:lnTo>
                    <a:cubicBezTo>
                      <a:pt x="3704" y="695"/>
                      <a:pt x="3362" y="464"/>
                      <a:pt x="3010" y="464"/>
                    </a:cubicBezTo>
                    <a:lnTo>
                      <a:pt x="2315" y="464"/>
                    </a:lnTo>
                    <a:lnTo>
                      <a:pt x="1973" y="464"/>
                    </a:lnTo>
                    <a:cubicBezTo>
                      <a:pt x="1852" y="464"/>
                      <a:pt x="1852" y="464"/>
                      <a:pt x="1741" y="353"/>
                    </a:cubicBezTo>
                    <a:cubicBezTo>
                      <a:pt x="1621" y="353"/>
                      <a:pt x="1510" y="353"/>
                      <a:pt x="1389" y="232"/>
                    </a:cubicBezTo>
                    <a:cubicBezTo>
                      <a:pt x="1278" y="121"/>
                      <a:pt x="1278" y="1"/>
                      <a:pt x="1158" y="1"/>
                    </a:cubicBezTo>
                    <a:lnTo>
                      <a:pt x="1158" y="121"/>
                    </a:lnTo>
                    <a:cubicBezTo>
                      <a:pt x="1278" y="353"/>
                      <a:pt x="1510" y="584"/>
                      <a:pt x="1741" y="695"/>
                    </a:cubicBezTo>
                    <a:lnTo>
                      <a:pt x="2084" y="816"/>
                    </a:lnTo>
                    <a:lnTo>
                      <a:pt x="1852" y="816"/>
                    </a:lnTo>
                    <a:lnTo>
                      <a:pt x="1741" y="816"/>
                    </a:lnTo>
                    <a:cubicBezTo>
                      <a:pt x="1621" y="816"/>
                      <a:pt x="1389" y="695"/>
                      <a:pt x="1278" y="695"/>
                    </a:cubicBezTo>
                    <a:cubicBezTo>
                      <a:pt x="1158" y="695"/>
                      <a:pt x="1047" y="695"/>
                      <a:pt x="1047" y="584"/>
                    </a:cubicBezTo>
                    <a:cubicBezTo>
                      <a:pt x="815" y="584"/>
                      <a:pt x="695" y="464"/>
                      <a:pt x="584" y="464"/>
                    </a:cubicBezTo>
                    <a:cubicBezTo>
                      <a:pt x="352" y="353"/>
                      <a:pt x="463" y="353"/>
                      <a:pt x="352" y="353"/>
                    </a:cubicBezTo>
                    <a:lnTo>
                      <a:pt x="232" y="232"/>
                    </a:lnTo>
                    <a:cubicBezTo>
                      <a:pt x="232" y="232"/>
                      <a:pt x="121" y="232"/>
                      <a:pt x="121"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0"/>
              <p:cNvSpPr/>
              <p:nvPr/>
            </p:nvSpPr>
            <p:spPr>
              <a:xfrm>
                <a:off x="7805621" y="4461318"/>
                <a:ext cx="130177" cy="108450"/>
              </a:xfrm>
              <a:custGeom>
                <a:rect b="b" l="l" r="r" t="t"/>
                <a:pathLst>
                  <a:path extrusionOk="0" h="1158" w="1390">
                    <a:moveTo>
                      <a:pt x="1158" y="352"/>
                    </a:moveTo>
                    <a:lnTo>
                      <a:pt x="1269" y="232"/>
                    </a:lnTo>
                    <a:lnTo>
                      <a:pt x="1269" y="120"/>
                    </a:lnTo>
                    <a:cubicBezTo>
                      <a:pt x="1389" y="0"/>
                      <a:pt x="1269" y="0"/>
                      <a:pt x="1269" y="120"/>
                    </a:cubicBezTo>
                    <a:cubicBezTo>
                      <a:pt x="1037" y="120"/>
                      <a:pt x="343" y="815"/>
                      <a:pt x="232" y="926"/>
                    </a:cubicBezTo>
                    <a:cubicBezTo>
                      <a:pt x="111" y="926"/>
                      <a:pt x="0" y="1046"/>
                      <a:pt x="0" y="1158"/>
                    </a:cubicBezTo>
                    <a:lnTo>
                      <a:pt x="111" y="1158"/>
                    </a:lnTo>
                    <a:cubicBezTo>
                      <a:pt x="111" y="1046"/>
                      <a:pt x="232" y="1046"/>
                      <a:pt x="232" y="1046"/>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0"/>
              <p:cNvSpPr/>
              <p:nvPr/>
            </p:nvSpPr>
            <p:spPr>
              <a:xfrm>
                <a:off x="7447391" y="4027601"/>
                <a:ext cx="76420" cy="86816"/>
              </a:xfrm>
              <a:custGeom>
                <a:rect b="b" l="l" r="r" t="t"/>
                <a:pathLst>
                  <a:path extrusionOk="0" h="927" w="816">
                    <a:moveTo>
                      <a:pt x="464" y="584"/>
                    </a:moveTo>
                    <a:lnTo>
                      <a:pt x="695" y="816"/>
                    </a:lnTo>
                    <a:cubicBezTo>
                      <a:pt x="816" y="927"/>
                      <a:pt x="816" y="816"/>
                      <a:pt x="816" y="695"/>
                    </a:cubicBezTo>
                    <a:lnTo>
                      <a:pt x="232" y="121"/>
                    </a:lnTo>
                    <a:cubicBezTo>
                      <a:pt x="121" y="121"/>
                      <a:pt x="121" y="1"/>
                      <a:pt x="121" y="121"/>
                    </a:cubicBezTo>
                    <a:cubicBezTo>
                      <a:pt x="1" y="121"/>
                      <a:pt x="121" y="232"/>
                      <a:pt x="121"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0"/>
              <p:cNvSpPr/>
              <p:nvPr/>
            </p:nvSpPr>
            <p:spPr>
              <a:xfrm>
                <a:off x="8065795" y="4038933"/>
                <a:ext cx="43455" cy="86816"/>
              </a:xfrm>
              <a:custGeom>
                <a:rect b="b" l="l" r="r" t="t"/>
                <a:pathLst>
                  <a:path extrusionOk="0" h="927" w="464">
                    <a:moveTo>
                      <a:pt x="111" y="0"/>
                    </a:moveTo>
                    <a:cubicBezTo>
                      <a:pt x="0" y="111"/>
                      <a:pt x="232" y="232"/>
                      <a:pt x="232" y="463"/>
                    </a:cubicBezTo>
                    <a:lnTo>
                      <a:pt x="232" y="806"/>
                    </a:lnTo>
                    <a:cubicBezTo>
                      <a:pt x="232" y="806"/>
                      <a:pt x="232" y="926"/>
                      <a:pt x="232" y="806"/>
                    </a:cubicBezTo>
                    <a:cubicBezTo>
                      <a:pt x="343" y="806"/>
                      <a:pt x="343" y="695"/>
                      <a:pt x="343" y="574"/>
                    </a:cubicBezTo>
                    <a:cubicBezTo>
                      <a:pt x="343" y="463"/>
                      <a:pt x="463" y="343"/>
                      <a:pt x="232" y="111"/>
                    </a:cubicBezTo>
                    <a:cubicBezTo>
                      <a:pt x="232" y="111"/>
                      <a:pt x="232" y="0"/>
                      <a:pt x="111"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0"/>
              <p:cNvSpPr/>
              <p:nvPr/>
            </p:nvSpPr>
            <p:spPr>
              <a:xfrm>
                <a:off x="7892346" y="3561947"/>
                <a:ext cx="65088" cy="32123"/>
              </a:xfrm>
              <a:custGeom>
                <a:rect b="b" l="l" r="r" t="t"/>
                <a:pathLst>
                  <a:path extrusionOk="0" h="343" w="695">
                    <a:moveTo>
                      <a:pt x="463" y="0"/>
                    </a:moveTo>
                    <a:cubicBezTo>
                      <a:pt x="343" y="0"/>
                      <a:pt x="0" y="111"/>
                      <a:pt x="111" y="111"/>
                    </a:cubicBezTo>
                    <a:cubicBezTo>
                      <a:pt x="232" y="232"/>
                      <a:pt x="343" y="111"/>
                      <a:pt x="574" y="232"/>
                    </a:cubicBezTo>
                    <a:cubicBezTo>
                      <a:pt x="574" y="343"/>
                      <a:pt x="574" y="343"/>
                      <a:pt x="695" y="343"/>
                    </a:cubicBezTo>
                    <a:cubicBezTo>
                      <a:pt x="695" y="232"/>
                      <a:pt x="574" y="111"/>
                      <a:pt x="463"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0"/>
              <p:cNvSpPr/>
              <p:nvPr/>
            </p:nvSpPr>
            <p:spPr>
              <a:xfrm>
                <a:off x="7143856" y="4602644"/>
                <a:ext cx="43455" cy="32216"/>
              </a:xfrm>
              <a:custGeom>
                <a:rect b="b" l="l" r="r" t="t"/>
                <a:pathLst>
                  <a:path extrusionOk="0" h="344" w="464">
                    <a:moveTo>
                      <a:pt x="232" y="232"/>
                    </a:moveTo>
                    <a:cubicBezTo>
                      <a:pt x="353" y="232"/>
                      <a:pt x="353" y="343"/>
                      <a:pt x="464" y="343"/>
                    </a:cubicBezTo>
                    <a:lnTo>
                      <a:pt x="464" y="232"/>
                    </a:lnTo>
                    <a:cubicBezTo>
                      <a:pt x="464" y="112"/>
                      <a:pt x="464" y="232"/>
                      <a:pt x="353" y="112"/>
                    </a:cubicBezTo>
                    <a:cubicBezTo>
                      <a:pt x="232" y="112"/>
                      <a:pt x="121" y="0"/>
                      <a:pt x="1" y="0"/>
                    </a:cubicBezTo>
                    <a:lnTo>
                      <a:pt x="1" y="112"/>
                    </a:lnTo>
                    <a:cubicBezTo>
                      <a:pt x="121" y="232"/>
                      <a:pt x="232" y="232"/>
                      <a:pt x="232"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0"/>
              <p:cNvSpPr/>
              <p:nvPr/>
            </p:nvSpPr>
            <p:spPr>
              <a:xfrm>
                <a:off x="7913980" y="3540219"/>
                <a:ext cx="94" cy="10489"/>
              </a:xfrm>
              <a:custGeom>
                <a:rect b="b" l="l" r="r" t="t"/>
                <a:pathLst>
                  <a:path extrusionOk="0" h="112" w="1">
                    <a:moveTo>
                      <a:pt x="1" y="112"/>
                    </a:moveTo>
                    <a:lnTo>
                      <a:pt x="1" y="1"/>
                    </a:lnTo>
                    <a:close/>
                  </a:path>
                </a:pathLst>
              </a:cu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0"/>
              <p:cNvSpPr/>
              <p:nvPr/>
            </p:nvSpPr>
            <p:spPr>
              <a:xfrm>
                <a:off x="7924376" y="4429195"/>
                <a:ext cx="33059" cy="32216"/>
              </a:xfrm>
              <a:custGeom>
                <a:rect b="b" l="l" r="r" t="t"/>
                <a:pathLst>
                  <a:path extrusionOk="0" h="344" w="353">
                    <a:moveTo>
                      <a:pt x="121" y="343"/>
                    </a:moveTo>
                    <a:lnTo>
                      <a:pt x="353" y="232"/>
                    </a:lnTo>
                    <a:lnTo>
                      <a:pt x="353" y="112"/>
                    </a:lnTo>
                    <a:cubicBezTo>
                      <a:pt x="353" y="0"/>
                      <a:pt x="232" y="112"/>
                      <a:pt x="121" y="232"/>
                    </a:cubicBezTo>
                    <a:cubicBezTo>
                      <a:pt x="121" y="343"/>
                      <a:pt x="1" y="343"/>
                      <a:pt x="121" y="343"/>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0"/>
              <p:cNvSpPr/>
              <p:nvPr/>
            </p:nvSpPr>
            <p:spPr>
              <a:xfrm>
                <a:off x="8076191" y="4147292"/>
                <a:ext cx="11332" cy="32216"/>
              </a:xfrm>
              <a:custGeom>
                <a:rect b="b" l="l" r="r" t="t"/>
                <a:pathLst>
                  <a:path extrusionOk="0" h="344" w="121">
                    <a:moveTo>
                      <a:pt x="121" y="1"/>
                    </a:moveTo>
                    <a:lnTo>
                      <a:pt x="0" y="1"/>
                    </a:lnTo>
                    <a:lnTo>
                      <a:pt x="0" y="232"/>
                    </a:lnTo>
                    <a:cubicBezTo>
                      <a:pt x="0" y="343"/>
                      <a:pt x="121" y="343"/>
                      <a:pt x="121"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0"/>
              <p:cNvSpPr/>
              <p:nvPr/>
            </p:nvSpPr>
            <p:spPr>
              <a:xfrm>
                <a:off x="7220184" y="4646006"/>
                <a:ext cx="43455" cy="21727"/>
              </a:xfrm>
              <a:custGeom>
                <a:rect b="b" l="l" r="r" t="t"/>
                <a:pathLst>
                  <a:path extrusionOk="0" h="232" w="464">
                    <a:moveTo>
                      <a:pt x="112" y="112"/>
                    </a:moveTo>
                    <a:cubicBezTo>
                      <a:pt x="343" y="232"/>
                      <a:pt x="464" y="112"/>
                      <a:pt x="343" y="0"/>
                    </a:cubicBezTo>
                    <a:lnTo>
                      <a:pt x="112" y="0"/>
                    </a:lnTo>
                    <a:cubicBezTo>
                      <a:pt x="1" y="0"/>
                      <a:pt x="1" y="0"/>
                      <a:pt x="112"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0"/>
              <p:cNvSpPr/>
              <p:nvPr/>
            </p:nvSpPr>
            <p:spPr>
              <a:xfrm>
                <a:off x="7480358" y="3984239"/>
                <a:ext cx="32216" cy="21821"/>
              </a:xfrm>
              <a:custGeom>
                <a:rect b="b" l="l" r="r" t="t"/>
                <a:pathLst>
                  <a:path extrusionOk="0" h="233" w="344">
                    <a:moveTo>
                      <a:pt x="343" y="121"/>
                    </a:moveTo>
                    <a:cubicBezTo>
                      <a:pt x="343" y="1"/>
                      <a:pt x="343" y="1"/>
                      <a:pt x="232" y="1"/>
                    </a:cubicBezTo>
                    <a:cubicBezTo>
                      <a:pt x="112" y="1"/>
                      <a:pt x="1" y="121"/>
                      <a:pt x="1" y="121"/>
                    </a:cubicBezTo>
                    <a:cubicBezTo>
                      <a:pt x="1" y="232"/>
                      <a:pt x="112" y="121"/>
                      <a:pt x="232" y="12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0"/>
              <p:cNvSpPr/>
              <p:nvPr/>
            </p:nvSpPr>
            <p:spPr>
              <a:xfrm>
                <a:off x="7480358" y="4017205"/>
                <a:ext cx="32216" cy="10489"/>
              </a:xfrm>
              <a:custGeom>
                <a:rect b="b" l="l" r="r" t="t"/>
                <a:pathLst>
                  <a:path extrusionOk="0" h="112" w="344">
                    <a:moveTo>
                      <a:pt x="1" y="1"/>
                    </a:moveTo>
                    <a:cubicBezTo>
                      <a:pt x="1" y="112"/>
                      <a:pt x="1" y="112"/>
                      <a:pt x="112" y="112"/>
                    </a:cubicBezTo>
                    <a:cubicBezTo>
                      <a:pt x="112" y="112"/>
                      <a:pt x="343" y="112"/>
                      <a:pt x="343" y="1"/>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0"/>
              <p:cNvSpPr/>
              <p:nvPr/>
            </p:nvSpPr>
            <p:spPr>
              <a:xfrm>
                <a:off x="7458724" y="3952208"/>
                <a:ext cx="32123" cy="32123"/>
              </a:xfrm>
              <a:custGeom>
                <a:rect b="b" l="l" r="r" t="t"/>
                <a:pathLst>
                  <a:path extrusionOk="0" h="343" w="343">
                    <a:moveTo>
                      <a:pt x="232" y="0"/>
                    </a:moveTo>
                    <a:cubicBezTo>
                      <a:pt x="111" y="111"/>
                      <a:pt x="0" y="232"/>
                      <a:pt x="111" y="232"/>
                    </a:cubicBezTo>
                    <a:cubicBezTo>
                      <a:pt x="111" y="343"/>
                      <a:pt x="232" y="232"/>
                      <a:pt x="232" y="232"/>
                    </a:cubicBezTo>
                    <a:cubicBezTo>
                      <a:pt x="343" y="111"/>
                      <a:pt x="343" y="111"/>
                      <a:pt x="232" y="0"/>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0"/>
              <p:cNvSpPr/>
              <p:nvPr/>
            </p:nvSpPr>
            <p:spPr>
              <a:xfrm>
                <a:off x="7436996" y="4060568"/>
                <a:ext cx="10489" cy="43455"/>
              </a:xfrm>
              <a:custGeom>
                <a:rect b="b" l="l" r="r" t="t"/>
                <a:pathLst>
                  <a:path extrusionOk="0" h="464" w="112">
                    <a:moveTo>
                      <a:pt x="112" y="112"/>
                    </a:moveTo>
                    <a:cubicBezTo>
                      <a:pt x="112" y="1"/>
                      <a:pt x="1" y="1"/>
                      <a:pt x="1" y="112"/>
                    </a:cubicBezTo>
                    <a:lnTo>
                      <a:pt x="1" y="232"/>
                    </a:lnTo>
                    <a:cubicBezTo>
                      <a:pt x="112" y="464"/>
                      <a:pt x="112" y="232"/>
                      <a:pt x="112" y="11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0"/>
              <p:cNvSpPr/>
              <p:nvPr/>
            </p:nvSpPr>
            <p:spPr>
              <a:xfrm>
                <a:off x="7382395" y="4060568"/>
                <a:ext cx="33059" cy="32216"/>
              </a:xfrm>
              <a:custGeom>
                <a:rect b="b" l="l" r="r" t="t"/>
                <a:pathLst>
                  <a:path extrusionOk="0" h="344" w="353">
                    <a:moveTo>
                      <a:pt x="121" y="232"/>
                    </a:moveTo>
                    <a:cubicBezTo>
                      <a:pt x="121" y="343"/>
                      <a:pt x="352" y="112"/>
                      <a:pt x="232" y="112"/>
                    </a:cubicBezTo>
                    <a:cubicBezTo>
                      <a:pt x="121" y="1"/>
                      <a:pt x="0" y="112"/>
                      <a:pt x="121" y="232"/>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0"/>
              <p:cNvSpPr/>
              <p:nvPr/>
            </p:nvSpPr>
            <p:spPr>
              <a:xfrm>
                <a:off x="7967738" y="3605309"/>
                <a:ext cx="21821" cy="10489"/>
              </a:xfrm>
              <a:custGeom>
                <a:rect b="b" l="l" r="r" t="t"/>
                <a:pathLst>
                  <a:path extrusionOk="0" h="112" w="233">
                    <a:moveTo>
                      <a:pt x="232" y="0"/>
                    </a:moveTo>
                    <a:lnTo>
                      <a:pt x="121" y="0"/>
                    </a:lnTo>
                    <a:lnTo>
                      <a:pt x="1" y="0"/>
                    </a:lnTo>
                    <a:lnTo>
                      <a:pt x="121" y="111"/>
                    </a:ln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0"/>
              <p:cNvSpPr/>
              <p:nvPr/>
            </p:nvSpPr>
            <p:spPr>
              <a:xfrm>
                <a:off x="6840320" y="3453494"/>
                <a:ext cx="1160448" cy="1094610"/>
              </a:xfrm>
              <a:custGeom>
                <a:rect b="b" l="l" r="r" t="t"/>
                <a:pathLst>
                  <a:path extrusionOk="0" h="11688" w="12391">
                    <a:moveTo>
                      <a:pt x="927" y="11224"/>
                    </a:moveTo>
                    <a:cubicBezTo>
                      <a:pt x="1047" y="11344"/>
                      <a:pt x="1047" y="11456"/>
                      <a:pt x="927" y="11576"/>
                    </a:cubicBezTo>
                    <a:cubicBezTo>
                      <a:pt x="815" y="11687"/>
                      <a:pt x="584" y="11687"/>
                      <a:pt x="464" y="11576"/>
                    </a:cubicBezTo>
                    <a:cubicBezTo>
                      <a:pt x="464" y="11576"/>
                      <a:pt x="1" y="11113"/>
                      <a:pt x="352" y="10418"/>
                    </a:cubicBezTo>
                    <a:cubicBezTo>
                      <a:pt x="464" y="9955"/>
                      <a:pt x="3705" y="7057"/>
                      <a:pt x="6603" y="4279"/>
                    </a:cubicBezTo>
                    <a:cubicBezTo>
                      <a:pt x="6714" y="4168"/>
                      <a:pt x="6835" y="4047"/>
                      <a:pt x="7992" y="3010"/>
                    </a:cubicBezTo>
                    <a:cubicBezTo>
                      <a:pt x="9613" y="1501"/>
                      <a:pt x="10539" y="695"/>
                      <a:pt x="11113" y="464"/>
                    </a:cubicBezTo>
                    <a:cubicBezTo>
                      <a:pt x="11807" y="1"/>
                      <a:pt x="12039" y="232"/>
                      <a:pt x="12270" y="464"/>
                    </a:cubicBezTo>
                    <a:cubicBezTo>
                      <a:pt x="12391" y="575"/>
                      <a:pt x="12391" y="806"/>
                      <a:pt x="12270" y="806"/>
                    </a:cubicBezTo>
                    <a:cubicBezTo>
                      <a:pt x="12159" y="927"/>
                      <a:pt x="11928" y="927"/>
                      <a:pt x="11807" y="806"/>
                    </a:cubicBezTo>
                    <a:cubicBezTo>
                      <a:pt x="11696" y="806"/>
                      <a:pt x="11696" y="695"/>
                      <a:pt x="11344" y="927"/>
                    </a:cubicBezTo>
                    <a:cubicBezTo>
                      <a:pt x="10881" y="1158"/>
                      <a:pt x="9955" y="1853"/>
                      <a:pt x="8335" y="3353"/>
                    </a:cubicBezTo>
                    <a:cubicBezTo>
                      <a:pt x="8103" y="3584"/>
                      <a:pt x="7872" y="3936"/>
                      <a:pt x="7066" y="4631"/>
                    </a:cubicBezTo>
                    <a:cubicBezTo>
                      <a:pt x="4057" y="7409"/>
                      <a:pt x="927" y="10298"/>
                      <a:pt x="815" y="10650"/>
                    </a:cubicBezTo>
                    <a:cubicBezTo>
                      <a:pt x="695" y="10993"/>
                      <a:pt x="927" y="11224"/>
                      <a:pt x="927" y="11224"/>
                    </a:cubicBezTo>
                    <a:close/>
                  </a:path>
                </a:pathLst>
              </a:custGeom>
              <a:solidFill>
                <a:srgbClr val="BC47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3" name="Google Shape;2053;p20"/>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Process</a:t>
            </a:r>
            <a:endParaRPr b="1" sz="2500">
              <a:solidFill>
                <a:schemeClr val="dk1"/>
              </a:solidFill>
              <a:latin typeface="Roboto"/>
              <a:ea typeface="Roboto"/>
              <a:cs typeface="Roboto"/>
              <a:sym typeface="Roboto"/>
            </a:endParaRPr>
          </a:p>
        </p:txBody>
      </p:sp>
      <p:sp>
        <p:nvSpPr>
          <p:cNvPr id="2054" name="Google Shape;2054;p20"/>
          <p:cNvSpPr/>
          <p:nvPr/>
        </p:nvSpPr>
        <p:spPr>
          <a:xfrm>
            <a:off x="4712650" y="1498050"/>
            <a:ext cx="3959700" cy="193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grpSp>
        <p:nvGrpSpPr>
          <p:cNvPr id="2059" name="Google Shape;2059;p21"/>
          <p:cNvGrpSpPr/>
          <p:nvPr/>
        </p:nvGrpSpPr>
        <p:grpSpPr>
          <a:xfrm>
            <a:off x="1182950" y="3926238"/>
            <a:ext cx="1842600" cy="323745"/>
            <a:chOff x="3632100" y="2810013"/>
            <a:chExt cx="1842600" cy="323745"/>
          </a:xfrm>
        </p:grpSpPr>
        <p:sp>
          <p:nvSpPr>
            <p:cNvPr id="2060" name="Google Shape;2060;p21"/>
            <p:cNvSpPr/>
            <p:nvPr/>
          </p:nvSpPr>
          <p:spPr>
            <a:xfrm>
              <a:off x="3669300" y="2862813"/>
              <a:ext cx="1805400" cy="270900"/>
            </a:xfrm>
            <a:prstGeom prst="rect">
              <a:avLst/>
            </a:prstGeom>
            <a:solidFill>
              <a:srgbClr val="BC4749"/>
            </a:solidFill>
            <a:ln cap="flat" cmpd="sng" w="9525">
              <a:solidFill>
                <a:srgbClr val="BC47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3632100" y="2810013"/>
              <a:ext cx="1842600" cy="323745"/>
            </a:xfrm>
            <a:custGeom>
              <a:rect b="b" l="l" r="r" t="t"/>
              <a:pathLst>
                <a:path extrusionOk="0" h="11514" w="69855">
                  <a:moveTo>
                    <a:pt x="1671" y="11514"/>
                  </a:moveTo>
                  <a:cubicBezTo>
                    <a:pt x="1671" y="7992"/>
                    <a:pt x="-1690" y="2766"/>
                    <a:pt x="1330" y="954"/>
                  </a:cubicBezTo>
                  <a:cubicBezTo>
                    <a:pt x="4544" y="-975"/>
                    <a:pt x="8873" y="678"/>
                    <a:pt x="12571" y="1295"/>
                  </a:cubicBezTo>
                  <a:cubicBezTo>
                    <a:pt x="20523" y="2622"/>
                    <a:pt x="28693" y="1635"/>
                    <a:pt x="36755" y="1635"/>
                  </a:cubicBezTo>
                  <a:cubicBezTo>
                    <a:pt x="44363" y="1635"/>
                    <a:pt x="51970" y="1635"/>
                    <a:pt x="59578" y="1635"/>
                  </a:cubicBezTo>
                  <a:cubicBezTo>
                    <a:pt x="62539" y="1635"/>
                    <a:pt x="65685" y="-145"/>
                    <a:pt x="68434" y="954"/>
                  </a:cubicBezTo>
                  <a:cubicBezTo>
                    <a:pt x="71282" y="2093"/>
                    <a:pt x="68775" y="7083"/>
                    <a:pt x="68775" y="10151"/>
                  </a:cubicBezTo>
                </a:path>
              </a:pathLst>
            </a:custGeom>
            <a:noFill/>
            <a:ln cap="flat" cmpd="sng" w="19050">
              <a:solidFill>
                <a:srgbClr val="BC4749"/>
              </a:solidFill>
              <a:prstDash val="solid"/>
              <a:round/>
              <a:headEnd len="med" w="med" type="none"/>
              <a:tailEnd len="med" w="med" type="none"/>
            </a:ln>
          </p:spPr>
        </p:sp>
      </p:grpSp>
      <p:grpSp>
        <p:nvGrpSpPr>
          <p:cNvPr id="2062" name="Google Shape;2062;p21"/>
          <p:cNvGrpSpPr/>
          <p:nvPr/>
        </p:nvGrpSpPr>
        <p:grpSpPr>
          <a:xfrm>
            <a:off x="6271375" y="3142912"/>
            <a:ext cx="1879734" cy="1141155"/>
            <a:chOff x="6271375" y="2026563"/>
            <a:chExt cx="1879734" cy="1141155"/>
          </a:xfrm>
        </p:grpSpPr>
        <p:sp>
          <p:nvSpPr>
            <p:cNvPr id="2063" name="Google Shape;2063;p21"/>
            <p:cNvSpPr/>
            <p:nvPr/>
          </p:nvSpPr>
          <p:spPr>
            <a:xfrm>
              <a:off x="6308875" y="2077663"/>
              <a:ext cx="1805400" cy="1056000"/>
            </a:xfrm>
            <a:prstGeom prst="rect">
              <a:avLst/>
            </a:pr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6271375" y="2026563"/>
              <a:ext cx="1879734" cy="1141155"/>
            </a:xfrm>
            <a:custGeom>
              <a:rect b="b" l="l" r="r" t="t"/>
              <a:pathLst>
                <a:path extrusionOk="0" h="36596" w="69216">
                  <a:moveTo>
                    <a:pt x="0" y="35915"/>
                  </a:moveTo>
                  <a:cubicBezTo>
                    <a:pt x="0" y="28640"/>
                    <a:pt x="1022" y="21389"/>
                    <a:pt x="1022" y="14114"/>
                  </a:cubicBezTo>
                  <a:cubicBezTo>
                    <a:pt x="1022" y="10247"/>
                    <a:pt x="-1032" y="5267"/>
                    <a:pt x="1703" y="2533"/>
                  </a:cubicBezTo>
                  <a:cubicBezTo>
                    <a:pt x="2990" y="1246"/>
                    <a:pt x="5344" y="2393"/>
                    <a:pt x="7153" y="2192"/>
                  </a:cubicBezTo>
                  <a:cubicBezTo>
                    <a:pt x="13928" y="1441"/>
                    <a:pt x="20867" y="2633"/>
                    <a:pt x="27591" y="1511"/>
                  </a:cubicBezTo>
                  <a:cubicBezTo>
                    <a:pt x="35994" y="109"/>
                    <a:pt x="44619" y="830"/>
                    <a:pt x="53138" y="830"/>
                  </a:cubicBezTo>
                  <a:cubicBezTo>
                    <a:pt x="57907" y="830"/>
                    <a:pt x="63017" y="-941"/>
                    <a:pt x="67445" y="830"/>
                  </a:cubicBezTo>
                  <a:cubicBezTo>
                    <a:pt x="70519" y="2059"/>
                    <a:pt x="67924" y="7443"/>
                    <a:pt x="68467" y="10708"/>
                  </a:cubicBezTo>
                  <a:cubicBezTo>
                    <a:pt x="69883" y="19221"/>
                    <a:pt x="68807" y="27966"/>
                    <a:pt x="68807" y="36596"/>
                  </a:cubicBezTo>
                </a:path>
              </a:pathLst>
            </a:custGeom>
            <a:noFill/>
            <a:ln cap="flat" cmpd="sng" w="19050">
              <a:solidFill>
                <a:srgbClr val="A7C957"/>
              </a:solidFill>
              <a:prstDash val="solid"/>
              <a:round/>
              <a:headEnd len="med" w="med" type="none"/>
              <a:tailEnd len="med" w="med" type="none"/>
            </a:ln>
          </p:spPr>
        </p:sp>
      </p:grpSp>
      <p:sp>
        <p:nvSpPr>
          <p:cNvPr id="2065" name="Google Shape;2065;p21"/>
          <p:cNvSpPr/>
          <p:nvPr/>
        </p:nvSpPr>
        <p:spPr>
          <a:xfrm>
            <a:off x="918925" y="4249984"/>
            <a:ext cx="7306138" cy="16799"/>
          </a:xfrm>
          <a:custGeom>
            <a:rect b="b" l="l" r="r" t="t"/>
            <a:pathLst>
              <a:path extrusionOk="0" h="1012" w="318489">
                <a:moveTo>
                  <a:pt x="0" y="1012"/>
                </a:moveTo>
                <a:cubicBezTo>
                  <a:pt x="9910" y="-967"/>
                  <a:pt x="20210" y="672"/>
                  <a:pt x="30316" y="672"/>
                </a:cubicBezTo>
                <a:cubicBezTo>
                  <a:pt x="53933" y="672"/>
                  <a:pt x="77550" y="672"/>
                  <a:pt x="101167" y="672"/>
                </a:cubicBezTo>
                <a:cubicBezTo>
                  <a:pt x="173608" y="672"/>
                  <a:pt x="246048" y="1012"/>
                  <a:pt x="318489" y="1012"/>
                </a:cubicBezTo>
              </a:path>
            </a:pathLst>
          </a:custGeom>
          <a:noFill/>
          <a:ln cap="flat" cmpd="sng" w="19050">
            <a:solidFill>
              <a:srgbClr val="B7B7B7"/>
            </a:solidFill>
            <a:prstDash val="solid"/>
            <a:round/>
            <a:headEnd len="med" w="med" type="none"/>
            <a:tailEnd len="med" w="med" type="none"/>
          </a:ln>
        </p:spPr>
      </p:sp>
      <p:sp>
        <p:nvSpPr>
          <p:cNvPr id="2066" name="Google Shape;2066;p21"/>
          <p:cNvSpPr txBox="1"/>
          <p:nvPr/>
        </p:nvSpPr>
        <p:spPr>
          <a:xfrm>
            <a:off x="1240300" y="42840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C4749"/>
                </a:solidFill>
                <a:latin typeface="Roboto Medium"/>
                <a:ea typeface="Roboto Medium"/>
                <a:cs typeface="Roboto Medium"/>
                <a:sym typeface="Roboto Medium"/>
              </a:rPr>
              <a:t>Challenges</a:t>
            </a:r>
            <a:endParaRPr sz="1700">
              <a:solidFill>
                <a:srgbClr val="BC4749"/>
              </a:solidFill>
              <a:latin typeface="Roboto Medium"/>
              <a:ea typeface="Roboto Medium"/>
              <a:cs typeface="Roboto Medium"/>
              <a:sym typeface="Roboto Medium"/>
            </a:endParaRPr>
          </a:p>
        </p:txBody>
      </p:sp>
      <p:sp>
        <p:nvSpPr>
          <p:cNvPr id="2067" name="Google Shape;2067;p21"/>
          <p:cNvSpPr txBox="1"/>
          <p:nvPr/>
        </p:nvSpPr>
        <p:spPr>
          <a:xfrm>
            <a:off x="636100" y="2576900"/>
            <a:ext cx="28008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Finding a viable API source to use.</a:t>
            </a:r>
            <a:endParaRPr b="1" sz="1000">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a:p>
            <a:pPr indent="0" lvl="0" marL="0" rtl="0" algn="ctr">
              <a:spcBef>
                <a:spcPts val="0"/>
              </a:spcBef>
              <a:spcAft>
                <a:spcPts val="0"/>
              </a:spcAft>
              <a:buNone/>
            </a:pPr>
            <a:r>
              <a:rPr b="1" lang="en" sz="1000">
                <a:solidFill>
                  <a:srgbClr val="386641"/>
                </a:solidFill>
                <a:latin typeface="Roboto"/>
                <a:ea typeface="Roboto"/>
                <a:cs typeface="Roboto"/>
                <a:sym typeface="Roboto"/>
              </a:rPr>
              <a:t>Formatting the original bootstrap layout in accordance to the wireframe that we originally drafted together</a:t>
            </a:r>
            <a:r>
              <a:rPr b="1" lang="en" sz="1000">
                <a:latin typeface="Roboto"/>
                <a:ea typeface="Roboto"/>
                <a:cs typeface="Roboto"/>
                <a:sym typeface="Roboto"/>
              </a:rPr>
              <a:t>.</a:t>
            </a:r>
            <a:endParaRPr b="1" sz="1000">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Debugging</a:t>
            </a:r>
            <a:r>
              <a:rPr b="1" lang="en" sz="1000">
                <a:latin typeface="Roboto"/>
                <a:ea typeface="Roboto"/>
                <a:cs typeface="Roboto"/>
                <a:sym typeface="Roboto"/>
              </a:rPr>
              <a:t> API keys</a:t>
            </a:r>
            <a:endParaRPr b="1" sz="1000">
              <a:latin typeface="Roboto"/>
              <a:ea typeface="Roboto"/>
              <a:cs typeface="Roboto"/>
              <a:sym typeface="Roboto"/>
            </a:endParaRPr>
          </a:p>
          <a:p>
            <a:pPr indent="0" lvl="0" marL="0" rtl="0" algn="ctr">
              <a:spcBef>
                <a:spcPts val="0"/>
              </a:spcBef>
              <a:spcAft>
                <a:spcPts val="0"/>
              </a:spcAft>
              <a:buNone/>
            </a:pPr>
            <a:r>
              <a:t/>
            </a:r>
            <a:endParaRPr b="1" sz="1200">
              <a:latin typeface="Roboto"/>
              <a:ea typeface="Roboto"/>
              <a:cs typeface="Roboto"/>
              <a:sym typeface="Roboto"/>
            </a:endParaRPr>
          </a:p>
        </p:txBody>
      </p:sp>
      <p:grpSp>
        <p:nvGrpSpPr>
          <p:cNvPr id="2068" name="Google Shape;2068;p21"/>
          <p:cNvGrpSpPr/>
          <p:nvPr/>
        </p:nvGrpSpPr>
        <p:grpSpPr>
          <a:xfrm>
            <a:off x="6271713" y="2396563"/>
            <a:ext cx="1879734" cy="1141155"/>
            <a:chOff x="6271375" y="2026563"/>
            <a:chExt cx="1879734" cy="1141155"/>
          </a:xfrm>
        </p:grpSpPr>
        <p:sp>
          <p:nvSpPr>
            <p:cNvPr id="2069" name="Google Shape;2069;p21"/>
            <p:cNvSpPr/>
            <p:nvPr/>
          </p:nvSpPr>
          <p:spPr>
            <a:xfrm>
              <a:off x="6308875" y="2077663"/>
              <a:ext cx="1805400" cy="1056000"/>
            </a:xfrm>
            <a:prstGeom prst="rect">
              <a:avLst/>
            </a:pr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6271375" y="2026563"/>
              <a:ext cx="1879734" cy="1141155"/>
            </a:xfrm>
            <a:custGeom>
              <a:rect b="b" l="l" r="r" t="t"/>
              <a:pathLst>
                <a:path extrusionOk="0" h="36596" w="69216">
                  <a:moveTo>
                    <a:pt x="0" y="35915"/>
                  </a:moveTo>
                  <a:cubicBezTo>
                    <a:pt x="0" y="28640"/>
                    <a:pt x="1022" y="21389"/>
                    <a:pt x="1022" y="14114"/>
                  </a:cubicBezTo>
                  <a:cubicBezTo>
                    <a:pt x="1022" y="10247"/>
                    <a:pt x="-1032" y="5267"/>
                    <a:pt x="1703" y="2533"/>
                  </a:cubicBezTo>
                  <a:cubicBezTo>
                    <a:pt x="2990" y="1246"/>
                    <a:pt x="5344" y="2393"/>
                    <a:pt x="7153" y="2192"/>
                  </a:cubicBezTo>
                  <a:cubicBezTo>
                    <a:pt x="13928" y="1441"/>
                    <a:pt x="20867" y="2633"/>
                    <a:pt x="27591" y="1511"/>
                  </a:cubicBezTo>
                  <a:cubicBezTo>
                    <a:pt x="35994" y="109"/>
                    <a:pt x="44619" y="830"/>
                    <a:pt x="53138" y="830"/>
                  </a:cubicBezTo>
                  <a:cubicBezTo>
                    <a:pt x="57907" y="830"/>
                    <a:pt x="63017" y="-941"/>
                    <a:pt x="67445" y="830"/>
                  </a:cubicBezTo>
                  <a:cubicBezTo>
                    <a:pt x="70519" y="2059"/>
                    <a:pt x="67924" y="7443"/>
                    <a:pt x="68467" y="10708"/>
                  </a:cubicBezTo>
                  <a:cubicBezTo>
                    <a:pt x="69883" y="19221"/>
                    <a:pt x="68807" y="27966"/>
                    <a:pt x="68807" y="36596"/>
                  </a:cubicBezTo>
                </a:path>
              </a:pathLst>
            </a:custGeom>
            <a:noFill/>
            <a:ln cap="flat" cmpd="sng" w="19050">
              <a:solidFill>
                <a:srgbClr val="A7C957"/>
              </a:solidFill>
              <a:prstDash val="solid"/>
              <a:round/>
              <a:headEnd len="med" w="med" type="none"/>
              <a:tailEnd len="med" w="med" type="none"/>
            </a:ln>
          </p:spPr>
        </p:sp>
      </p:grpSp>
      <p:grpSp>
        <p:nvGrpSpPr>
          <p:cNvPr id="2071" name="Google Shape;2071;p21"/>
          <p:cNvGrpSpPr/>
          <p:nvPr/>
        </p:nvGrpSpPr>
        <p:grpSpPr>
          <a:xfrm>
            <a:off x="6271378" y="2006804"/>
            <a:ext cx="1879734" cy="710369"/>
            <a:chOff x="6271375" y="2026563"/>
            <a:chExt cx="1879734" cy="1141155"/>
          </a:xfrm>
        </p:grpSpPr>
        <p:sp>
          <p:nvSpPr>
            <p:cNvPr id="2072" name="Google Shape;2072;p21"/>
            <p:cNvSpPr/>
            <p:nvPr/>
          </p:nvSpPr>
          <p:spPr>
            <a:xfrm>
              <a:off x="6308875" y="2077663"/>
              <a:ext cx="1805400" cy="1056000"/>
            </a:xfrm>
            <a:prstGeom prst="rect">
              <a:avLst/>
            </a:prstGeom>
            <a:solidFill>
              <a:srgbClr val="A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1"/>
            <p:cNvSpPr/>
            <p:nvPr/>
          </p:nvSpPr>
          <p:spPr>
            <a:xfrm>
              <a:off x="6271375" y="2026563"/>
              <a:ext cx="1879734" cy="1141155"/>
            </a:xfrm>
            <a:custGeom>
              <a:rect b="b" l="l" r="r" t="t"/>
              <a:pathLst>
                <a:path extrusionOk="0" h="36596" w="69216">
                  <a:moveTo>
                    <a:pt x="0" y="35915"/>
                  </a:moveTo>
                  <a:cubicBezTo>
                    <a:pt x="0" y="28640"/>
                    <a:pt x="1022" y="21389"/>
                    <a:pt x="1022" y="14114"/>
                  </a:cubicBezTo>
                  <a:cubicBezTo>
                    <a:pt x="1022" y="10247"/>
                    <a:pt x="-1032" y="5267"/>
                    <a:pt x="1703" y="2533"/>
                  </a:cubicBezTo>
                  <a:cubicBezTo>
                    <a:pt x="2990" y="1246"/>
                    <a:pt x="5344" y="2393"/>
                    <a:pt x="7153" y="2192"/>
                  </a:cubicBezTo>
                  <a:cubicBezTo>
                    <a:pt x="13928" y="1441"/>
                    <a:pt x="20867" y="2633"/>
                    <a:pt x="27591" y="1511"/>
                  </a:cubicBezTo>
                  <a:cubicBezTo>
                    <a:pt x="35994" y="109"/>
                    <a:pt x="44619" y="830"/>
                    <a:pt x="53138" y="830"/>
                  </a:cubicBezTo>
                  <a:cubicBezTo>
                    <a:pt x="57907" y="830"/>
                    <a:pt x="63017" y="-941"/>
                    <a:pt x="67445" y="830"/>
                  </a:cubicBezTo>
                  <a:cubicBezTo>
                    <a:pt x="70519" y="2059"/>
                    <a:pt x="67924" y="7443"/>
                    <a:pt x="68467" y="10708"/>
                  </a:cubicBezTo>
                  <a:cubicBezTo>
                    <a:pt x="69883" y="19221"/>
                    <a:pt x="68807" y="27966"/>
                    <a:pt x="68807" y="36596"/>
                  </a:cubicBezTo>
                </a:path>
              </a:pathLst>
            </a:custGeom>
            <a:noFill/>
            <a:ln cap="flat" cmpd="sng" w="19050">
              <a:solidFill>
                <a:srgbClr val="A7C957"/>
              </a:solidFill>
              <a:prstDash val="solid"/>
              <a:round/>
              <a:headEnd len="med" w="med" type="none"/>
              <a:tailEnd len="med" w="med" type="none"/>
            </a:ln>
          </p:spPr>
        </p:sp>
      </p:grpSp>
      <p:sp>
        <p:nvSpPr>
          <p:cNvPr id="2074" name="Google Shape;2074;p21"/>
          <p:cNvSpPr txBox="1"/>
          <p:nvPr/>
        </p:nvSpPr>
        <p:spPr>
          <a:xfrm>
            <a:off x="6415375" y="431602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C4749"/>
                </a:solidFill>
                <a:latin typeface="Roboto Medium"/>
                <a:ea typeface="Roboto Medium"/>
                <a:cs typeface="Roboto Medium"/>
                <a:sym typeface="Roboto Medium"/>
              </a:rPr>
              <a:t>Successes</a:t>
            </a:r>
            <a:endParaRPr sz="1700">
              <a:solidFill>
                <a:srgbClr val="BC4749"/>
              </a:solidFill>
              <a:latin typeface="Roboto Medium"/>
              <a:ea typeface="Roboto Medium"/>
              <a:cs typeface="Roboto Medium"/>
              <a:sym typeface="Roboto Medium"/>
            </a:endParaRPr>
          </a:p>
        </p:txBody>
      </p:sp>
      <p:sp>
        <p:nvSpPr>
          <p:cNvPr id="2075" name="Google Shape;2075;p21"/>
          <p:cNvSpPr/>
          <p:nvPr/>
        </p:nvSpPr>
        <p:spPr>
          <a:xfrm>
            <a:off x="159300" y="175475"/>
            <a:ext cx="3395100" cy="748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Roboto"/>
                <a:ea typeface="Roboto"/>
                <a:cs typeface="Roboto"/>
                <a:sym typeface="Roboto"/>
              </a:rPr>
              <a:t>Process</a:t>
            </a:r>
            <a:endParaRPr b="1" sz="2500">
              <a:solidFill>
                <a:schemeClr val="dk1"/>
              </a:solidFill>
              <a:latin typeface="Roboto"/>
              <a:ea typeface="Roboto"/>
              <a:cs typeface="Roboto"/>
              <a:sym typeface="Roboto"/>
            </a:endParaRPr>
          </a:p>
        </p:txBody>
      </p:sp>
      <p:sp>
        <p:nvSpPr>
          <p:cNvPr id="2076" name="Google Shape;2076;p21"/>
          <p:cNvSpPr txBox="1"/>
          <p:nvPr/>
        </p:nvSpPr>
        <p:spPr>
          <a:xfrm>
            <a:off x="6196475" y="651800"/>
            <a:ext cx="20286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Mobile </a:t>
            </a:r>
            <a:r>
              <a:rPr b="1" lang="en" sz="1000">
                <a:latin typeface="Roboto"/>
                <a:ea typeface="Roboto"/>
                <a:cs typeface="Roboto"/>
                <a:sym typeface="Roboto"/>
              </a:rPr>
              <a:t>accessibility</a:t>
            </a:r>
            <a:endParaRPr b="1" sz="1000">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a:p>
            <a:pPr indent="0" lvl="0" marL="0" rtl="0" algn="ctr">
              <a:spcBef>
                <a:spcPts val="0"/>
              </a:spcBef>
              <a:spcAft>
                <a:spcPts val="0"/>
              </a:spcAft>
              <a:buNone/>
            </a:pPr>
            <a:r>
              <a:rPr b="1" lang="en" sz="1000">
                <a:solidFill>
                  <a:srgbClr val="386641"/>
                </a:solidFill>
                <a:latin typeface="Roboto"/>
                <a:ea typeface="Roboto"/>
                <a:cs typeface="Roboto"/>
                <a:sym typeface="Roboto"/>
              </a:rPr>
              <a:t>Incorporated two API’s</a:t>
            </a:r>
            <a:endParaRPr b="1" sz="1000">
              <a:solidFill>
                <a:srgbClr val="386641"/>
              </a:solidFill>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Incorporation of local storage</a:t>
            </a:r>
            <a:endParaRPr b="1" sz="1000">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a:p>
            <a:pPr indent="0" lvl="0" marL="0" rtl="0" algn="ctr">
              <a:spcBef>
                <a:spcPts val="0"/>
              </a:spcBef>
              <a:spcAft>
                <a:spcPts val="0"/>
              </a:spcAft>
              <a:buNone/>
            </a:pPr>
            <a:r>
              <a:rPr b="1" lang="en" sz="1000">
                <a:solidFill>
                  <a:srgbClr val="386641"/>
                </a:solidFill>
                <a:latin typeface="Roboto"/>
                <a:ea typeface="Roboto"/>
                <a:cs typeface="Roboto"/>
                <a:sym typeface="Roboto"/>
              </a:rPr>
              <a:t>Worked well as a team!</a:t>
            </a:r>
            <a:endParaRPr b="1" sz="1000">
              <a:solidFill>
                <a:srgbClr val="386641"/>
              </a:solidFill>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